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6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19CFC-4718-421C-AD05-A9724912C9DE}" v="9" dt="2022-11-01T16:36:06.3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Hernandez" userId="7340a19e-b763-418c-82d3-3c94c5c8c0d0" providerId="ADAL" clId="{2BB19CFC-4718-421C-AD05-A9724912C9DE}"/>
    <pc:docChg chg="undo custSel delSld modSld">
      <pc:chgData name="Jose Antonio Hernandez" userId="7340a19e-b763-418c-82d3-3c94c5c8c0d0" providerId="ADAL" clId="{2BB19CFC-4718-421C-AD05-A9724912C9DE}" dt="2022-11-01T13:14:09.968" v="3273" actId="26606"/>
      <pc:docMkLst>
        <pc:docMk/>
      </pc:docMkLst>
      <pc:sldChg chg="delSp modSp mod">
        <pc:chgData name="Jose Antonio Hernandez" userId="7340a19e-b763-418c-82d3-3c94c5c8c0d0" providerId="ADAL" clId="{2BB19CFC-4718-421C-AD05-A9724912C9DE}" dt="2022-10-24T11:27:29.571" v="78" actId="478"/>
        <pc:sldMkLst>
          <pc:docMk/>
          <pc:sldMk cId="0" sldId="256"/>
        </pc:sldMkLst>
        <pc:spChg chg="mod">
          <ac:chgData name="Jose Antonio Hernandez" userId="7340a19e-b763-418c-82d3-3c94c5c8c0d0" providerId="ADAL" clId="{2BB19CFC-4718-421C-AD05-A9724912C9DE}" dt="2022-10-24T11:25:52.066" v="34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6:38.209" v="73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33.417" v="27" actId="14100"/>
          <ac:spMkLst>
            <pc:docMk/>
            <pc:sldMk cId="0" sldId="256"/>
            <ac:spMk id="5" creationId="{00000000-0000-0000-0000-000000000000}"/>
          </ac:spMkLst>
        </pc:spChg>
        <pc:spChg chg="del">
          <ac:chgData name="Jose Antonio Hernandez" userId="7340a19e-b763-418c-82d3-3c94c5c8c0d0" providerId="ADAL" clId="{2BB19CFC-4718-421C-AD05-A9724912C9DE}" dt="2022-10-24T11:27:29.571" v="78" actId="478"/>
          <ac:spMkLst>
            <pc:docMk/>
            <pc:sldMk cId="0" sldId="256"/>
            <ac:spMk id="6" creationId="{65AF8FA9-3DCF-7590-D190-F6546FABC265}"/>
          </ac:spMkLst>
        </pc:spChg>
      </pc:sldChg>
      <pc:sldChg chg="del">
        <pc:chgData name="Jose Antonio Hernandez" userId="7340a19e-b763-418c-82d3-3c94c5c8c0d0" providerId="ADAL" clId="{2BB19CFC-4718-421C-AD05-A9724912C9DE}" dt="2022-10-24T11:26:04.264" v="35" actId="2696"/>
        <pc:sldMkLst>
          <pc:docMk/>
          <pc:sldMk cId="0" sldId="257"/>
        </pc:sldMkLst>
      </pc:sldChg>
      <pc:sldChg chg="del">
        <pc:chgData name="Jose Antonio Hernandez" userId="7340a19e-b763-418c-82d3-3c94c5c8c0d0" providerId="ADAL" clId="{2BB19CFC-4718-421C-AD05-A9724912C9DE}" dt="2022-10-24T11:26:09.865" v="36" actId="2696"/>
        <pc:sldMkLst>
          <pc:docMk/>
          <pc:sldMk cId="0" sldId="258"/>
        </pc:sldMkLst>
      </pc:sldChg>
      <pc:sldChg chg="del">
        <pc:chgData name="Jose Antonio Hernandez" userId="7340a19e-b763-418c-82d3-3c94c5c8c0d0" providerId="ADAL" clId="{2BB19CFC-4718-421C-AD05-A9724912C9DE}" dt="2022-10-24T11:26:13.467" v="37" actId="47"/>
        <pc:sldMkLst>
          <pc:docMk/>
          <pc:sldMk cId="0" sldId="259"/>
        </pc:sldMkLst>
      </pc:sldChg>
      <pc:sldChg chg="addSp modSp mod setBg">
        <pc:chgData name="Jose Antonio Hernandez" userId="7340a19e-b763-418c-82d3-3c94c5c8c0d0" providerId="ADAL" clId="{2BB19CFC-4718-421C-AD05-A9724912C9DE}" dt="2022-11-01T13:10:21.446" v="3250" actId="26606"/>
        <pc:sldMkLst>
          <pc:docMk/>
          <pc:sldMk cId="0" sldId="260"/>
        </pc:sldMkLst>
        <pc:spChg chg="mod">
          <ac:chgData name="Jose Antonio Hernandez" userId="7340a19e-b763-418c-82d3-3c94c5c8c0d0" providerId="ADAL" clId="{2BB19CFC-4718-421C-AD05-A9724912C9DE}" dt="2022-11-01T13:10:21.446" v="3250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0:21.446" v="3250" actId="26606"/>
          <ac:spMkLst>
            <pc:docMk/>
            <pc:sldMk cId="0" sldId="260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0"/>
            <ac:spMk id="4" creationId="{00000000-0000-0000-0000-000000000000}"/>
          </ac:spMkLst>
        </pc:spChg>
        <pc:grpChg chg="add">
          <ac:chgData name="Jose Antonio Hernandez" userId="7340a19e-b763-418c-82d3-3c94c5c8c0d0" providerId="ADAL" clId="{2BB19CFC-4718-421C-AD05-A9724912C9DE}" dt="2022-11-01T13:10:21.446" v="3250" actId="26606"/>
          <ac:grpSpMkLst>
            <pc:docMk/>
            <pc:sldMk cId="0" sldId="260"/>
            <ac:grpSpMk id="9" creationId="{88C9B83F-64CD-41C1-925F-A08801FFD0BD}"/>
          </ac:grpSpMkLst>
        </pc:grpChg>
        <pc:picChg chg="add">
          <ac:chgData name="Jose Antonio Hernandez" userId="7340a19e-b763-418c-82d3-3c94c5c8c0d0" providerId="ADAL" clId="{2BB19CFC-4718-421C-AD05-A9724912C9DE}" dt="2022-11-01T13:10:21.446" v="3250" actId="26606"/>
          <ac:picMkLst>
            <pc:docMk/>
            <pc:sldMk cId="0" sldId="260"/>
            <ac:picMk id="5" creationId="{86D5C97E-62B0-61E6-1094-A8065E23093E}"/>
          </ac:picMkLst>
        </pc:picChg>
      </pc:sldChg>
      <pc:sldChg chg="addSp delSp modSp mod setBg">
        <pc:chgData name="Jose Antonio Hernandez" userId="7340a19e-b763-418c-82d3-3c94c5c8c0d0" providerId="ADAL" clId="{2BB19CFC-4718-421C-AD05-A9724912C9DE}" dt="2022-11-01T13:10:28.068" v="3251" actId="26606"/>
        <pc:sldMkLst>
          <pc:docMk/>
          <pc:sldMk cId="0" sldId="261"/>
        </pc:sldMkLst>
        <pc:spChg chg="mod">
          <ac:chgData name="Jose Antonio Hernandez" userId="7340a19e-b763-418c-82d3-3c94c5c8c0d0" providerId="ADAL" clId="{2BB19CFC-4718-421C-AD05-A9724912C9DE}" dt="2022-11-01T13:10:28.068" v="3251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0:28.068" v="3251" actId="26606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Jose Antonio Hernandez" userId="7340a19e-b763-418c-82d3-3c94c5c8c0d0" providerId="ADAL" clId="{2BB19CFC-4718-421C-AD05-A9724912C9DE}" dt="2022-10-24T11:26:49.624" v="75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1"/>
            <ac:spMk id="6" creationId="{00000000-0000-0000-0000-000000000000}"/>
          </ac:spMkLst>
        </pc:spChg>
        <pc:spChg chg="add del mod">
          <ac:chgData name="Jose Antonio Hernandez" userId="7340a19e-b763-418c-82d3-3c94c5c8c0d0" providerId="ADAL" clId="{2BB19CFC-4718-421C-AD05-A9724912C9DE}" dt="2022-10-24T11:27:21.834" v="77" actId="478"/>
          <ac:spMkLst>
            <pc:docMk/>
            <pc:sldMk cId="0" sldId="261"/>
            <ac:spMk id="7" creationId="{94FA6E9C-CD26-E355-2BD3-78A6BA0BEBDF}"/>
          </ac:spMkLst>
        </pc:spChg>
        <pc:spChg chg="mod">
          <ac:chgData name="Jose Antonio Hernandez" userId="7340a19e-b763-418c-82d3-3c94c5c8c0d0" providerId="ADAL" clId="{2BB19CFC-4718-421C-AD05-A9724912C9DE}" dt="2022-11-01T13:10:28.068" v="3251" actId="26606"/>
          <ac:spMkLst>
            <pc:docMk/>
            <pc:sldMk cId="0" sldId="261"/>
            <ac:spMk id="8" creationId="{299FCE28-39DC-4A9A-DB47-50C5F94A3C0D}"/>
          </ac:spMkLst>
        </pc:spChg>
        <pc:spChg chg="add">
          <ac:chgData name="Jose Antonio Hernandez" userId="7340a19e-b763-418c-82d3-3c94c5c8c0d0" providerId="ADAL" clId="{2BB19CFC-4718-421C-AD05-A9724912C9DE}" dt="2022-11-01T13:10:28.068" v="3251" actId="26606"/>
          <ac:spMkLst>
            <pc:docMk/>
            <pc:sldMk cId="0" sldId="261"/>
            <ac:spMk id="13" creationId="{3BCB5F6A-9EB0-40B0-9D13-3023E9A20508}"/>
          </ac:spMkLst>
        </pc:spChg>
        <pc:picChg chg="mod ord">
          <ac:chgData name="Jose Antonio Hernandez" userId="7340a19e-b763-418c-82d3-3c94c5c8c0d0" providerId="ADAL" clId="{2BB19CFC-4718-421C-AD05-A9724912C9DE}" dt="2022-11-01T13:10:28.068" v="3251" actId="26606"/>
          <ac:picMkLst>
            <pc:docMk/>
            <pc:sldMk cId="0" sldId="261"/>
            <ac:picMk id="4" creationId="{00000000-0000-0000-0000-000000000000}"/>
          </ac:picMkLst>
        </pc:picChg>
      </pc:sldChg>
      <pc:sldChg chg="addSp delSp modSp mod setBg">
        <pc:chgData name="Jose Antonio Hernandez" userId="7340a19e-b763-418c-82d3-3c94c5c8c0d0" providerId="ADAL" clId="{2BB19CFC-4718-421C-AD05-A9724912C9DE}" dt="2022-11-01T13:11:12.535" v="3258" actId="26606"/>
        <pc:sldMkLst>
          <pc:docMk/>
          <pc:sldMk cId="0" sldId="262"/>
        </pc:sldMkLst>
        <pc:spChg chg="mod">
          <ac:chgData name="Jose Antonio Hernandez" userId="7340a19e-b763-418c-82d3-3c94c5c8c0d0" providerId="ADAL" clId="{2BB19CFC-4718-421C-AD05-A9724912C9DE}" dt="2022-11-01T13:11:12.535" v="3258" actId="26606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Jose Antonio Hernandez" userId="7340a19e-b763-418c-82d3-3c94c5c8c0d0" providerId="ADAL" clId="{2BB19CFC-4718-421C-AD05-A9724912C9DE}" dt="2022-11-01T13:10:36.507" v="3252" actId="26606"/>
          <ac:spMkLst>
            <pc:docMk/>
            <pc:sldMk cId="0" sldId="262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1:12.535" v="3258" actId="26606"/>
          <ac:spMkLst>
            <pc:docMk/>
            <pc:sldMk cId="0" sldId="262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2"/>
            <ac:spMk id="5" creationId="{00000000-0000-0000-0000-000000000000}"/>
          </ac:spMkLst>
        </pc:spChg>
        <pc:spChg chg="add del">
          <ac:chgData name="Jose Antonio Hernandez" userId="7340a19e-b763-418c-82d3-3c94c5c8c0d0" providerId="ADAL" clId="{2BB19CFC-4718-421C-AD05-A9724912C9DE}" dt="2022-11-01T13:11:12.535" v="3258" actId="26606"/>
          <ac:spMkLst>
            <pc:docMk/>
            <pc:sldMk cId="0" sldId="262"/>
            <ac:spMk id="10" creationId="{9F4444CE-BC8D-4D61-B303-4C05614E62AB}"/>
          </ac:spMkLst>
        </pc:spChg>
        <pc:spChg chg="add del">
          <ac:chgData name="Jose Antonio Hernandez" userId="7340a19e-b763-418c-82d3-3c94c5c8c0d0" providerId="ADAL" clId="{2BB19CFC-4718-421C-AD05-A9724912C9DE}" dt="2022-11-01T13:11:12.535" v="3258" actId="26606"/>
          <ac:spMkLst>
            <pc:docMk/>
            <pc:sldMk cId="0" sldId="262"/>
            <ac:spMk id="12" creationId="{73772B81-181F-48B7-8826-4D9686D15DF5}"/>
          </ac:spMkLst>
        </pc:spChg>
        <pc:spChg chg="add del">
          <ac:chgData name="Jose Antonio Hernandez" userId="7340a19e-b763-418c-82d3-3c94c5c8c0d0" providerId="ADAL" clId="{2BB19CFC-4718-421C-AD05-A9724912C9DE}" dt="2022-11-01T13:11:12.535" v="3258" actId="26606"/>
          <ac:spMkLst>
            <pc:docMk/>
            <pc:sldMk cId="0" sldId="262"/>
            <ac:spMk id="14" creationId="{B2205F6E-03C6-4E92-877C-E2482F6599AA}"/>
          </ac:spMkLst>
        </pc:spChg>
        <pc:spChg chg="add">
          <ac:chgData name="Jose Antonio Hernandez" userId="7340a19e-b763-418c-82d3-3c94c5c8c0d0" providerId="ADAL" clId="{2BB19CFC-4718-421C-AD05-A9724912C9DE}" dt="2022-11-01T13:11:12.535" v="3258" actId="26606"/>
          <ac:spMkLst>
            <pc:docMk/>
            <pc:sldMk cId="0" sldId="262"/>
            <ac:spMk id="19" creationId="{9F4444CE-BC8D-4D61-B303-4C05614E62AB}"/>
          </ac:spMkLst>
        </pc:spChg>
        <pc:spChg chg="add">
          <ac:chgData name="Jose Antonio Hernandez" userId="7340a19e-b763-418c-82d3-3c94c5c8c0d0" providerId="ADAL" clId="{2BB19CFC-4718-421C-AD05-A9724912C9DE}" dt="2022-11-01T13:11:12.535" v="3258" actId="26606"/>
          <ac:spMkLst>
            <pc:docMk/>
            <pc:sldMk cId="0" sldId="262"/>
            <ac:spMk id="21" creationId="{73772B81-181F-48B7-8826-4D9686D15DF5}"/>
          </ac:spMkLst>
        </pc:spChg>
        <pc:spChg chg="add">
          <ac:chgData name="Jose Antonio Hernandez" userId="7340a19e-b763-418c-82d3-3c94c5c8c0d0" providerId="ADAL" clId="{2BB19CFC-4718-421C-AD05-A9724912C9DE}" dt="2022-11-01T13:11:12.535" v="3258" actId="26606"/>
          <ac:spMkLst>
            <pc:docMk/>
            <pc:sldMk cId="0" sldId="262"/>
            <ac:spMk id="23" creationId="{B2205F6E-03C6-4E92-877C-E2482F6599AA}"/>
          </ac:spMkLst>
        </pc:spChg>
        <pc:graphicFrameChg chg="add mod modGraphic">
          <ac:chgData name="Jose Antonio Hernandez" userId="7340a19e-b763-418c-82d3-3c94c5c8c0d0" providerId="ADAL" clId="{2BB19CFC-4718-421C-AD05-A9724912C9DE}" dt="2022-11-01T13:11:12.535" v="3258" actId="26606"/>
          <ac:graphicFrameMkLst>
            <pc:docMk/>
            <pc:sldMk cId="0" sldId="262"/>
            <ac:graphicFrameMk id="6" creationId="{E91BD910-DBE5-8BC2-D96C-6188CC31B0A0}"/>
          </ac:graphicFrameMkLst>
        </pc:graphicFrameChg>
      </pc:sldChg>
      <pc:sldChg chg="addSp delSp modSp mod setBg">
        <pc:chgData name="Jose Antonio Hernandez" userId="7340a19e-b763-418c-82d3-3c94c5c8c0d0" providerId="ADAL" clId="{2BB19CFC-4718-421C-AD05-A9724912C9DE}" dt="2022-11-01T13:11:20.011" v="3259" actId="20577"/>
        <pc:sldMkLst>
          <pc:docMk/>
          <pc:sldMk cId="0" sldId="263"/>
        </pc:sldMkLst>
        <pc:spChg chg="mod ord">
          <ac:chgData name="Jose Antonio Hernandez" userId="7340a19e-b763-418c-82d3-3c94c5c8c0d0" providerId="ADAL" clId="{2BB19CFC-4718-421C-AD05-A9724912C9DE}" dt="2022-11-01T13:11:02.754" v="3257" actId="26606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Jose Antonio Hernandez" userId="7340a19e-b763-418c-82d3-3c94c5c8c0d0" providerId="ADAL" clId="{2BB19CFC-4718-421C-AD05-A9724912C9DE}" dt="2022-11-01T13:11:02.754" v="3257" actId="26606"/>
          <ac:spMkLst>
            <pc:docMk/>
            <pc:sldMk cId="0" sldId="263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1:02.754" v="3257" actId="26606"/>
          <ac:spMkLst>
            <pc:docMk/>
            <pc:sldMk cId="0" sldId="263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3"/>
            <ac:spMk id="5" creationId="{00000000-0000-0000-0000-000000000000}"/>
          </ac:spMkLst>
        </pc:spChg>
        <pc:spChg chg="add del">
          <ac:chgData name="Jose Antonio Hernandez" userId="7340a19e-b763-418c-82d3-3c94c5c8c0d0" providerId="ADAL" clId="{2BB19CFC-4718-421C-AD05-A9724912C9DE}" dt="2022-11-01T13:11:02.738" v="3256" actId="26606"/>
          <ac:spMkLst>
            <pc:docMk/>
            <pc:sldMk cId="0" sldId="263"/>
            <ac:spMk id="10" creationId="{655AE6B0-AC9E-4167-806F-E9DB135FC46B}"/>
          </ac:spMkLst>
        </pc:spChg>
        <pc:spChg chg="add">
          <ac:chgData name="Jose Antonio Hernandez" userId="7340a19e-b763-418c-82d3-3c94c5c8c0d0" providerId="ADAL" clId="{2BB19CFC-4718-421C-AD05-A9724912C9DE}" dt="2022-11-01T13:11:02.754" v="3257" actId="26606"/>
          <ac:spMkLst>
            <pc:docMk/>
            <pc:sldMk cId="0" sldId="263"/>
            <ac:spMk id="14" creationId="{B2205F6E-03C6-4E92-877C-E2482F6599AA}"/>
          </ac:spMkLst>
        </pc:spChg>
        <pc:spChg chg="add del">
          <ac:chgData name="Jose Antonio Hernandez" userId="7340a19e-b763-418c-82d3-3c94c5c8c0d0" providerId="ADAL" clId="{2BB19CFC-4718-421C-AD05-A9724912C9DE}" dt="2022-11-01T13:11:02.738" v="3256" actId="26606"/>
          <ac:spMkLst>
            <pc:docMk/>
            <pc:sldMk cId="0" sldId="263"/>
            <ac:spMk id="23" creationId="{87BD1F4E-A66D-4C06-86DA-8D56CA7A3B41}"/>
          </ac:spMkLst>
        </pc:spChg>
        <pc:spChg chg="add">
          <ac:chgData name="Jose Antonio Hernandez" userId="7340a19e-b763-418c-82d3-3c94c5c8c0d0" providerId="ADAL" clId="{2BB19CFC-4718-421C-AD05-A9724912C9DE}" dt="2022-11-01T13:11:02.754" v="3257" actId="26606"/>
          <ac:spMkLst>
            <pc:docMk/>
            <pc:sldMk cId="0" sldId="263"/>
            <ac:spMk id="25" creationId="{9F4444CE-BC8D-4D61-B303-4C05614E62AB}"/>
          </ac:spMkLst>
        </pc:spChg>
        <pc:spChg chg="add">
          <ac:chgData name="Jose Antonio Hernandez" userId="7340a19e-b763-418c-82d3-3c94c5c8c0d0" providerId="ADAL" clId="{2BB19CFC-4718-421C-AD05-A9724912C9DE}" dt="2022-11-01T13:11:02.754" v="3257" actId="26606"/>
          <ac:spMkLst>
            <pc:docMk/>
            <pc:sldMk cId="0" sldId="263"/>
            <ac:spMk id="26" creationId="{73772B81-181F-48B7-8826-4D9686D15DF5}"/>
          </ac:spMkLst>
        </pc:spChg>
        <pc:grpChg chg="add del">
          <ac:chgData name="Jose Antonio Hernandez" userId="7340a19e-b763-418c-82d3-3c94c5c8c0d0" providerId="ADAL" clId="{2BB19CFC-4718-421C-AD05-A9724912C9DE}" dt="2022-11-01T13:11:02.738" v="3256" actId="26606"/>
          <ac:grpSpMkLst>
            <pc:docMk/>
            <pc:sldMk cId="0" sldId="263"/>
            <ac:grpSpMk id="12" creationId="{3523416A-383B-4FDC-B4C9-D8EDDFE9C043}"/>
          </ac:grpSpMkLst>
        </pc:grpChg>
        <pc:graphicFrameChg chg="add del">
          <ac:chgData name="Jose Antonio Hernandez" userId="7340a19e-b763-418c-82d3-3c94c5c8c0d0" providerId="ADAL" clId="{2BB19CFC-4718-421C-AD05-A9724912C9DE}" dt="2022-11-01T13:11:02.738" v="3256" actId="26606"/>
          <ac:graphicFrameMkLst>
            <pc:docMk/>
            <pc:sldMk cId="0" sldId="263"/>
            <ac:graphicFrameMk id="6" creationId="{A49A4231-A0DB-725B-21B4-7CBFFDE1C199}"/>
          </ac:graphicFrameMkLst>
        </pc:graphicFrameChg>
        <pc:graphicFrameChg chg="add mod">
          <ac:chgData name="Jose Antonio Hernandez" userId="7340a19e-b763-418c-82d3-3c94c5c8c0d0" providerId="ADAL" clId="{2BB19CFC-4718-421C-AD05-A9724912C9DE}" dt="2022-11-01T13:11:20.011" v="3259" actId="20577"/>
          <ac:graphicFrameMkLst>
            <pc:docMk/>
            <pc:sldMk cId="0" sldId="263"/>
            <ac:graphicFrameMk id="27" creationId="{575B6B83-D2DB-6B82-65EE-B2586F6263C7}"/>
          </ac:graphicFrameMkLst>
        </pc:graphicFrameChg>
        <pc:cxnChg chg="add del">
          <ac:chgData name="Jose Antonio Hernandez" userId="7340a19e-b763-418c-82d3-3c94c5c8c0d0" providerId="ADAL" clId="{2BB19CFC-4718-421C-AD05-A9724912C9DE}" dt="2022-11-01T13:11:00.198" v="3254" actId="26606"/>
          <ac:cxnSpMkLst>
            <pc:docMk/>
            <pc:sldMk cId="0" sldId="263"/>
            <ac:cxnSpMk id="9" creationId="{0B5F7E3B-C5F1-40E0-A491-558BAFBC1127}"/>
          </ac:cxnSpMkLst>
        </pc:cxnChg>
      </pc:sldChg>
      <pc:sldChg chg="modSp del">
        <pc:chgData name="Jose Antonio Hernandez" userId="7340a19e-b763-418c-82d3-3c94c5c8c0d0" providerId="ADAL" clId="{2BB19CFC-4718-421C-AD05-A9724912C9DE}" dt="2022-10-24T11:36:14.933" v="739" actId="2696"/>
        <pc:sldMkLst>
          <pc:docMk/>
          <pc:sldMk cId="0" sldId="264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4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4"/>
            <ac:spMk id="6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4T11:36:18.494" v="740" actId="2696"/>
        <pc:sldMkLst>
          <pc:docMk/>
          <pc:sldMk cId="0" sldId="265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5"/>
            <ac:spMk id="9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5"/>
            <ac:spMk id="10" creationId="{00000000-0000-0000-0000-000000000000}"/>
          </ac:spMkLst>
        </pc:spChg>
      </pc:sldChg>
      <pc:sldChg chg="addSp modSp mod setBg">
        <pc:chgData name="Jose Antonio Hernandez" userId="7340a19e-b763-418c-82d3-3c94c5c8c0d0" providerId="ADAL" clId="{2BB19CFC-4718-421C-AD05-A9724912C9DE}" dt="2022-11-01T13:11:33.061" v="3260" actId="26606"/>
        <pc:sldMkLst>
          <pc:docMk/>
          <pc:sldMk cId="0" sldId="266"/>
        </pc:sldMkLst>
        <pc:spChg chg="mod">
          <ac:chgData name="Jose Antonio Hernandez" userId="7340a19e-b763-418c-82d3-3c94c5c8c0d0" providerId="ADAL" clId="{2BB19CFC-4718-421C-AD05-A9724912C9DE}" dt="2022-11-01T13:11:33.061" v="3260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1:33.061" v="3260" actId="26606"/>
          <ac:spMkLst>
            <pc:docMk/>
            <pc:sldMk cId="0" sldId="266"/>
            <ac:spMk id="3" creationId="{00000000-0000-0000-0000-000000000000}"/>
          </ac:spMkLst>
        </pc:spChg>
        <pc:spChg chg="mod ord">
          <ac:chgData name="Jose Antonio Hernandez" userId="7340a19e-b763-418c-82d3-3c94c5c8c0d0" providerId="ADAL" clId="{2BB19CFC-4718-421C-AD05-A9724912C9DE}" dt="2022-11-01T13:11:33.061" v="3260" actId="26606"/>
          <ac:spMkLst>
            <pc:docMk/>
            <pc:sldMk cId="0" sldId="266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6"/>
            <ac:spMk id="5" creationId="{00000000-0000-0000-0000-000000000000}"/>
          </ac:spMkLst>
        </pc:spChg>
        <pc:spChg chg="add">
          <ac:chgData name="Jose Antonio Hernandez" userId="7340a19e-b763-418c-82d3-3c94c5c8c0d0" providerId="ADAL" clId="{2BB19CFC-4718-421C-AD05-A9724912C9DE}" dt="2022-11-01T13:11:33.061" v="3260" actId="26606"/>
          <ac:spMkLst>
            <pc:docMk/>
            <pc:sldMk cId="0" sldId="266"/>
            <ac:spMk id="9" creationId="{603AE127-802C-459A-A612-DB85B67F0DC0}"/>
          </ac:spMkLst>
        </pc:spChg>
        <pc:spChg chg="add">
          <ac:chgData name="Jose Antonio Hernandez" userId="7340a19e-b763-418c-82d3-3c94c5c8c0d0" providerId="ADAL" clId="{2BB19CFC-4718-421C-AD05-A9724912C9DE}" dt="2022-11-01T13:11:33.061" v="3260" actId="26606"/>
          <ac:spMkLst>
            <pc:docMk/>
            <pc:sldMk cId="0" sldId="266"/>
            <ac:spMk id="11" creationId="{9323D83D-50D6-4040-A58B-FCEA340F886A}"/>
          </ac:spMkLst>
        </pc:spChg>
        <pc:spChg chg="add">
          <ac:chgData name="Jose Antonio Hernandez" userId="7340a19e-b763-418c-82d3-3c94c5c8c0d0" providerId="ADAL" clId="{2BB19CFC-4718-421C-AD05-A9724912C9DE}" dt="2022-11-01T13:11:33.061" v="3260" actId="26606"/>
          <ac:spMkLst>
            <pc:docMk/>
            <pc:sldMk cId="0" sldId="266"/>
            <ac:spMk id="15" creationId="{F10FD715-4DCE-4779-B634-EC78315EA213}"/>
          </ac:spMkLst>
        </pc:spChg>
        <pc:cxnChg chg="add">
          <ac:chgData name="Jose Antonio Hernandez" userId="7340a19e-b763-418c-82d3-3c94c5c8c0d0" providerId="ADAL" clId="{2BB19CFC-4718-421C-AD05-A9724912C9DE}" dt="2022-11-01T13:11:33.061" v="3260" actId="26606"/>
          <ac:cxnSpMkLst>
            <pc:docMk/>
            <pc:sldMk cId="0" sldId="266"/>
            <ac:cxnSpMk id="13" creationId="{1A1FE6BB-DFB2-4080-9B5E-076EF5DDE67B}"/>
          </ac:cxnSpMkLst>
        </pc:cxnChg>
      </pc:sldChg>
      <pc:sldChg chg="addSp modSp mod setBg">
        <pc:chgData name="Jose Antonio Hernandez" userId="7340a19e-b763-418c-82d3-3c94c5c8c0d0" providerId="ADAL" clId="{2BB19CFC-4718-421C-AD05-A9724912C9DE}" dt="2022-11-01T13:10:13.355" v="3249" actId="26606"/>
        <pc:sldMkLst>
          <pc:docMk/>
          <pc:sldMk cId="0" sldId="267"/>
        </pc:sldMkLst>
        <pc:spChg chg="mod">
          <ac:chgData name="Jose Antonio Hernandez" userId="7340a19e-b763-418c-82d3-3c94c5c8c0d0" providerId="ADAL" clId="{2BB19CFC-4718-421C-AD05-A9724912C9DE}" dt="2022-11-01T13:10:13.355" v="3249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0:13.355" v="3249" actId="26606"/>
          <ac:spMkLst>
            <pc:docMk/>
            <pc:sldMk cId="0" sldId="267"/>
            <ac:spMk id="3" creationId="{00000000-0000-0000-0000-000000000000}"/>
          </ac:spMkLst>
        </pc:spChg>
        <pc:spChg chg="mod ord">
          <ac:chgData name="Jose Antonio Hernandez" userId="7340a19e-b763-418c-82d3-3c94c5c8c0d0" providerId="ADAL" clId="{2BB19CFC-4718-421C-AD05-A9724912C9DE}" dt="2022-11-01T13:10:13.355" v="3249" actId="26606"/>
          <ac:spMkLst>
            <pc:docMk/>
            <pc:sldMk cId="0" sldId="267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7"/>
            <ac:spMk id="5" creationId="{00000000-0000-0000-0000-000000000000}"/>
          </ac:spMkLst>
        </pc:spChg>
        <pc:spChg chg="add">
          <ac:chgData name="Jose Antonio Hernandez" userId="7340a19e-b763-418c-82d3-3c94c5c8c0d0" providerId="ADAL" clId="{2BB19CFC-4718-421C-AD05-A9724912C9DE}" dt="2022-11-01T13:10:13.355" v="3249" actId="26606"/>
          <ac:spMkLst>
            <pc:docMk/>
            <pc:sldMk cId="0" sldId="267"/>
            <ac:spMk id="9" creationId="{603AE127-802C-459A-A612-DB85B67F0DC0}"/>
          </ac:spMkLst>
        </pc:spChg>
        <pc:spChg chg="add">
          <ac:chgData name="Jose Antonio Hernandez" userId="7340a19e-b763-418c-82d3-3c94c5c8c0d0" providerId="ADAL" clId="{2BB19CFC-4718-421C-AD05-A9724912C9DE}" dt="2022-11-01T13:10:13.355" v="3249" actId="26606"/>
          <ac:spMkLst>
            <pc:docMk/>
            <pc:sldMk cId="0" sldId="267"/>
            <ac:spMk id="11" creationId="{9323D83D-50D6-4040-A58B-FCEA340F886A}"/>
          </ac:spMkLst>
        </pc:spChg>
        <pc:spChg chg="add">
          <ac:chgData name="Jose Antonio Hernandez" userId="7340a19e-b763-418c-82d3-3c94c5c8c0d0" providerId="ADAL" clId="{2BB19CFC-4718-421C-AD05-A9724912C9DE}" dt="2022-11-01T13:10:13.355" v="3249" actId="26606"/>
          <ac:spMkLst>
            <pc:docMk/>
            <pc:sldMk cId="0" sldId="267"/>
            <ac:spMk id="15" creationId="{F10FD715-4DCE-4779-B634-EC78315EA213}"/>
          </ac:spMkLst>
        </pc:spChg>
        <pc:cxnChg chg="add">
          <ac:chgData name="Jose Antonio Hernandez" userId="7340a19e-b763-418c-82d3-3c94c5c8c0d0" providerId="ADAL" clId="{2BB19CFC-4718-421C-AD05-A9724912C9DE}" dt="2022-11-01T13:10:13.355" v="3249" actId="26606"/>
          <ac:cxnSpMkLst>
            <pc:docMk/>
            <pc:sldMk cId="0" sldId="267"/>
            <ac:cxnSpMk id="13" creationId="{1A1FE6BB-DFB2-4080-9B5E-076EF5DDE67B}"/>
          </ac:cxnSpMkLst>
        </pc:cxnChg>
      </pc:sldChg>
      <pc:sldChg chg="addSp modSp mod setBg">
        <pc:chgData name="Jose Antonio Hernandez" userId="7340a19e-b763-418c-82d3-3c94c5c8c0d0" providerId="ADAL" clId="{2BB19CFC-4718-421C-AD05-A9724912C9DE}" dt="2022-11-01T13:11:57.410" v="3261" actId="26606"/>
        <pc:sldMkLst>
          <pc:docMk/>
          <pc:sldMk cId="0" sldId="268"/>
        </pc:sldMkLst>
        <pc:spChg chg="mod">
          <ac:chgData name="Jose Antonio Hernandez" userId="7340a19e-b763-418c-82d3-3c94c5c8c0d0" providerId="ADAL" clId="{2BB19CFC-4718-421C-AD05-A9724912C9DE}" dt="2022-11-01T13:11:57.410" v="3261" actId="26606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1:57.410" v="3261" actId="26606"/>
          <ac:spMkLst>
            <pc:docMk/>
            <pc:sldMk cId="0" sldId="268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8"/>
            <ac:spMk id="4" creationId="{00000000-0000-0000-0000-000000000000}"/>
          </ac:spMkLst>
        </pc:spChg>
        <pc:spChg chg="add">
          <ac:chgData name="Jose Antonio Hernandez" userId="7340a19e-b763-418c-82d3-3c94c5c8c0d0" providerId="ADAL" clId="{2BB19CFC-4718-421C-AD05-A9724912C9DE}" dt="2022-11-01T13:11:57.410" v="3261" actId="26606"/>
          <ac:spMkLst>
            <pc:docMk/>
            <pc:sldMk cId="0" sldId="268"/>
            <ac:spMk id="25" creationId="{66D61E08-70C3-48D8-BEA0-787111DC30DA}"/>
          </ac:spMkLst>
        </pc:spChg>
        <pc:spChg chg="add">
          <ac:chgData name="Jose Antonio Hernandez" userId="7340a19e-b763-418c-82d3-3c94c5c8c0d0" providerId="ADAL" clId="{2BB19CFC-4718-421C-AD05-A9724912C9DE}" dt="2022-11-01T13:11:57.410" v="3261" actId="26606"/>
          <ac:spMkLst>
            <pc:docMk/>
            <pc:sldMk cId="0" sldId="268"/>
            <ac:spMk id="27" creationId="{FC55298F-0AE5-478E-AD2B-03C2614C5833}"/>
          </ac:spMkLst>
        </pc:spChg>
        <pc:spChg chg="add">
          <ac:chgData name="Jose Antonio Hernandez" userId="7340a19e-b763-418c-82d3-3c94c5c8c0d0" providerId="ADAL" clId="{2BB19CFC-4718-421C-AD05-A9724912C9DE}" dt="2022-11-01T13:11:57.410" v="3261" actId="26606"/>
          <ac:spMkLst>
            <pc:docMk/>
            <pc:sldMk cId="0" sldId="268"/>
            <ac:spMk id="29" creationId="{C180E4EA-0B63-4779-A895-7E90E71088F3}"/>
          </ac:spMkLst>
        </pc:spChg>
        <pc:spChg chg="add">
          <ac:chgData name="Jose Antonio Hernandez" userId="7340a19e-b763-418c-82d3-3c94c5c8c0d0" providerId="ADAL" clId="{2BB19CFC-4718-421C-AD05-A9724912C9DE}" dt="2022-11-01T13:11:57.410" v="3261" actId="26606"/>
          <ac:spMkLst>
            <pc:docMk/>
            <pc:sldMk cId="0" sldId="268"/>
            <ac:spMk id="31" creationId="{CEE01D9D-3DE8-4EED-B0D3-8F3C79CC7673}"/>
          </ac:spMkLst>
        </pc:spChg>
        <pc:spChg chg="add">
          <ac:chgData name="Jose Antonio Hernandez" userId="7340a19e-b763-418c-82d3-3c94c5c8c0d0" providerId="ADAL" clId="{2BB19CFC-4718-421C-AD05-A9724912C9DE}" dt="2022-11-01T13:11:57.410" v="3261" actId="26606"/>
          <ac:spMkLst>
            <pc:docMk/>
            <pc:sldMk cId="0" sldId="268"/>
            <ac:spMk id="33" creationId="{89AF5CE9-607F-43F4-8983-DCD6DA4051FD}"/>
          </ac:spMkLst>
        </pc:spChg>
        <pc:spChg chg="add">
          <ac:chgData name="Jose Antonio Hernandez" userId="7340a19e-b763-418c-82d3-3c94c5c8c0d0" providerId="ADAL" clId="{2BB19CFC-4718-421C-AD05-A9724912C9DE}" dt="2022-11-01T13:11:57.410" v="3261" actId="26606"/>
          <ac:spMkLst>
            <pc:docMk/>
            <pc:sldMk cId="0" sldId="268"/>
            <ac:spMk id="35" creationId="{6EEA2DBD-9E1E-4521-8C01-F32AD18A89E3}"/>
          </ac:spMkLst>
        </pc:spChg>
        <pc:spChg chg="add">
          <ac:chgData name="Jose Antonio Hernandez" userId="7340a19e-b763-418c-82d3-3c94c5c8c0d0" providerId="ADAL" clId="{2BB19CFC-4718-421C-AD05-A9724912C9DE}" dt="2022-11-01T13:11:57.410" v="3261" actId="26606"/>
          <ac:spMkLst>
            <pc:docMk/>
            <pc:sldMk cId="0" sldId="268"/>
            <ac:spMk id="37" creationId="{15BBD2C1-BA9B-46A9-A27A-33498B169272}"/>
          </ac:spMkLst>
        </pc:spChg>
        <pc:grpChg chg="add">
          <ac:chgData name="Jose Antonio Hernandez" userId="7340a19e-b763-418c-82d3-3c94c5c8c0d0" providerId="ADAL" clId="{2BB19CFC-4718-421C-AD05-A9724912C9DE}" dt="2022-11-01T13:11:57.410" v="3261" actId="26606"/>
          <ac:grpSpMkLst>
            <pc:docMk/>
            <pc:sldMk cId="0" sldId="268"/>
            <ac:grpSpMk id="9" creationId="{88C9B83F-64CD-41C1-925F-A08801FFD0BD}"/>
          </ac:grpSpMkLst>
        </pc:grpChg>
        <pc:picChg chg="add">
          <ac:chgData name="Jose Antonio Hernandez" userId="7340a19e-b763-418c-82d3-3c94c5c8c0d0" providerId="ADAL" clId="{2BB19CFC-4718-421C-AD05-A9724912C9DE}" dt="2022-11-01T13:11:57.410" v="3261" actId="26606"/>
          <ac:picMkLst>
            <pc:docMk/>
            <pc:sldMk cId="0" sldId="268"/>
            <ac:picMk id="5" creationId="{7B589CA1-2399-8D5C-27D2-1BFA95F6731B}"/>
          </ac:picMkLst>
        </pc:picChg>
        <pc:cxnChg chg="add">
          <ac:chgData name="Jose Antonio Hernandez" userId="7340a19e-b763-418c-82d3-3c94c5c8c0d0" providerId="ADAL" clId="{2BB19CFC-4718-421C-AD05-A9724912C9DE}" dt="2022-11-01T13:11:57.410" v="3261" actId="26606"/>
          <ac:cxnSpMkLst>
            <pc:docMk/>
            <pc:sldMk cId="0" sldId="268"/>
            <ac:cxnSpMk id="21" creationId="{A57C1A16-B8AB-4D99-A195-A38F556A6486}"/>
          </ac:cxnSpMkLst>
        </pc:cxnChg>
        <pc:cxnChg chg="add">
          <ac:chgData name="Jose Antonio Hernandez" userId="7340a19e-b763-418c-82d3-3c94c5c8c0d0" providerId="ADAL" clId="{2BB19CFC-4718-421C-AD05-A9724912C9DE}" dt="2022-11-01T13:11:57.410" v="3261" actId="26606"/>
          <ac:cxnSpMkLst>
            <pc:docMk/>
            <pc:sldMk cId="0" sldId="268"/>
            <ac:cxnSpMk id="23" creationId="{F8A9B20B-D1DD-4573-B5EC-558029519236}"/>
          </ac:cxnSpMkLst>
        </pc:cxnChg>
      </pc:sldChg>
      <pc:sldChg chg="modSp del mod">
        <pc:chgData name="Jose Antonio Hernandez" userId="7340a19e-b763-418c-82d3-3c94c5c8c0d0" providerId="ADAL" clId="{2BB19CFC-4718-421C-AD05-A9724912C9DE}" dt="2022-11-01T13:09:53.432" v="3248" actId="2696"/>
        <pc:sldMkLst>
          <pc:docMk/>
          <pc:sldMk cId="0" sldId="269"/>
        </pc:sldMkLst>
        <pc:spChg chg="mod">
          <ac:chgData name="Jose Antonio Hernandez" userId="7340a19e-b763-418c-82d3-3c94c5c8c0d0" providerId="ADAL" clId="{2BB19CFC-4718-421C-AD05-A9724912C9DE}" dt="2022-11-01T13:09:37.607" v="3247" actId="1076"/>
          <ac:spMkLst>
            <pc:docMk/>
            <pc:sldMk cId="0" sldId="269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9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69"/>
            <ac:spMk id="6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4T11:40:29.597" v="1128" actId="2696"/>
        <pc:sldMkLst>
          <pc:docMk/>
          <pc:sldMk cId="0" sldId="270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70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70"/>
            <ac:spMk id="6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4T11:40:33.859" v="1129" actId="47"/>
        <pc:sldMkLst>
          <pc:docMk/>
          <pc:sldMk cId="0" sldId="271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71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71"/>
            <ac:spMk id="5" creationId="{00000000-0000-0000-0000-000000000000}"/>
          </ac:spMkLst>
        </pc:spChg>
      </pc:sldChg>
      <pc:sldChg chg="addSp modSp mod setBg">
        <pc:chgData name="Jose Antonio Hernandez" userId="7340a19e-b763-418c-82d3-3c94c5c8c0d0" providerId="ADAL" clId="{2BB19CFC-4718-421C-AD05-A9724912C9DE}" dt="2022-11-01T13:12:07.917" v="3263" actId="14100"/>
        <pc:sldMkLst>
          <pc:docMk/>
          <pc:sldMk cId="0" sldId="273"/>
        </pc:sldMkLst>
        <pc:spChg chg="mod">
          <ac:chgData name="Jose Antonio Hernandez" userId="7340a19e-b763-418c-82d3-3c94c5c8c0d0" providerId="ADAL" clId="{2BB19CFC-4718-421C-AD05-A9724912C9DE}" dt="2022-11-01T13:12:07.917" v="3263" actId="14100"/>
          <ac:spMkLst>
            <pc:docMk/>
            <pc:sldMk cId="0" sldId="273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2:05.170" v="3262" actId="26606"/>
          <ac:spMkLst>
            <pc:docMk/>
            <pc:sldMk cId="0" sldId="273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73"/>
            <ac:spMk id="4" creationId="{00000000-0000-0000-0000-000000000000}"/>
          </ac:spMkLst>
        </pc:spChg>
        <pc:grpChg chg="add">
          <ac:chgData name="Jose Antonio Hernandez" userId="7340a19e-b763-418c-82d3-3c94c5c8c0d0" providerId="ADAL" clId="{2BB19CFC-4718-421C-AD05-A9724912C9DE}" dt="2022-11-01T13:12:05.170" v="3262" actId="26606"/>
          <ac:grpSpMkLst>
            <pc:docMk/>
            <pc:sldMk cId="0" sldId="273"/>
            <ac:grpSpMk id="9" creationId="{88C9B83F-64CD-41C1-925F-A08801FFD0BD}"/>
          </ac:grpSpMkLst>
        </pc:grpChg>
        <pc:picChg chg="add">
          <ac:chgData name="Jose Antonio Hernandez" userId="7340a19e-b763-418c-82d3-3c94c5c8c0d0" providerId="ADAL" clId="{2BB19CFC-4718-421C-AD05-A9724912C9DE}" dt="2022-11-01T13:12:05.170" v="3262" actId="26606"/>
          <ac:picMkLst>
            <pc:docMk/>
            <pc:sldMk cId="0" sldId="273"/>
            <ac:picMk id="5" creationId="{434FD8AB-8025-9DA4-1BC5-B8A1E6A590F3}"/>
          </ac:picMkLst>
        </pc:picChg>
      </pc:sldChg>
      <pc:sldChg chg="addSp modSp mod setBg">
        <pc:chgData name="Jose Antonio Hernandez" userId="7340a19e-b763-418c-82d3-3c94c5c8c0d0" providerId="ADAL" clId="{2BB19CFC-4718-421C-AD05-A9724912C9DE}" dt="2022-11-01T13:12:21.126" v="3264" actId="26606"/>
        <pc:sldMkLst>
          <pc:docMk/>
          <pc:sldMk cId="0" sldId="274"/>
        </pc:sldMkLst>
        <pc:spChg chg="mod">
          <ac:chgData name="Jose Antonio Hernandez" userId="7340a19e-b763-418c-82d3-3c94c5c8c0d0" providerId="ADAL" clId="{2BB19CFC-4718-421C-AD05-A9724912C9DE}" dt="2022-11-01T13:12:21.126" v="3264" actId="26606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2:21.126" v="3264" actId="26606"/>
          <ac:spMkLst>
            <pc:docMk/>
            <pc:sldMk cId="0" sldId="274"/>
            <ac:spMk id="3" creationId="{00000000-0000-0000-0000-000000000000}"/>
          </ac:spMkLst>
        </pc:spChg>
        <pc:spChg chg="mod ord">
          <ac:chgData name="Jose Antonio Hernandez" userId="7340a19e-b763-418c-82d3-3c94c5c8c0d0" providerId="ADAL" clId="{2BB19CFC-4718-421C-AD05-A9724912C9DE}" dt="2022-11-01T13:12:21.126" v="3264" actId="26606"/>
          <ac:spMkLst>
            <pc:docMk/>
            <pc:sldMk cId="0" sldId="274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74"/>
            <ac:spMk id="6" creationId="{00000000-0000-0000-0000-000000000000}"/>
          </ac:spMkLst>
        </pc:spChg>
        <pc:spChg chg="add">
          <ac:chgData name="Jose Antonio Hernandez" userId="7340a19e-b763-418c-82d3-3c94c5c8c0d0" providerId="ADAL" clId="{2BB19CFC-4718-421C-AD05-A9724912C9DE}" dt="2022-11-01T13:12:21.126" v="3264" actId="26606"/>
          <ac:spMkLst>
            <pc:docMk/>
            <pc:sldMk cId="0" sldId="274"/>
            <ac:spMk id="10" creationId="{9F4444CE-BC8D-4D61-B303-4C05614E62AB}"/>
          </ac:spMkLst>
        </pc:spChg>
        <pc:spChg chg="add">
          <ac:chgData name="Jose Antonio Hernandez" userId="7340a19e-b763-418c-82d3-3c94c5c8c0d0" providerId="ADAL" clId="{2BB19CFC-4718-421C-AD05-A9724912C9DE}" dt="2022-11-01T13:12:21.126" v="3264" actId="26606"/>
          <ac:spMkLst>
            <pc:docMk/>
            <pc:sldMk cId="0" sldId="274"/>
            <ac:spMk id="12" creationId="{62423CA5-E2E1-4789-B759-9906C1C94063}"/>
          </ac:spMkLst>
        </pc:spChg>
        <pc:spChg chg="add">
          <ac:chgData name="Jose Antonio Hernandez" userId="7340a19e-b763-418c-82d3-3c94c5c8c0d0" providerId="ADAL" clId="{2BB19CFC-4718-421C-AD05-A9724912C9DE}" dt="2022-11-01T13:12:21.126" v="3264" actId="26606"/>
          <ac:spMkLst>
            <pc:docMk/>
            <pc:sldMk cId="0" sldId="274"/>
            <ac:spMk id="14" creationId="{73772B81-181F-48B7-8826-4D9686D15DF5}"/>
          </ac:spMkLst>
        </pc:spChg>
        <pc:spChg chg="add">
          <ac:chgData name="Jose Antonio Hernandez" userId="7340a19e-b763-418c-82d3-3c94c5c8c0d0" providerId="ADAL" clId="{2BB19CFC-4718-421C-AD05-A9724912C9DE}" dt="2022-11-01T13:12:21.126" v="3264" actId="26606"/>
          <ac:spMkLst>
            <pc:docMk/>
            <pc:sldMk cId="0" sldId="274"/>
            <ac:spMk id="16" creationId="{B2205F6E-03C6-4E92-877C-E2482F6599AA}"/>
          </ac:spMkLst>
        </pc:spChg>
        <pc:picChg chg="mod">
          <ac:chgData name="Jose Antonio Hernandez" userId="7340a19e-b763-418c-82d3-3c94c5c8c0d0" providerId="ADAL" clId="{2BB19CFC-4718-421C-AD05-A9724912C9DE}" dt="2022-11-01T13:12:21.126" v="3264" actId="26606"/>
          <ac:picMkLst>
            <pc:docMk/>
            <pc:sldMk cId="0" sldId="274"/>
            <ac:picMk id="4" creationId="{00000000-0000-0000-0000-000000000000}"/>
          </ac:picMkLst>
        </pc:picChg>
      </pc:sldChg>
      <pc:sldChg chg="addSp modSp mod setBg setClrOvrMap">
        <pc:chgData name="Jose Antonio Hernandez" userId="7340a19e-b763-418c-82d3-3c94c5c8c0d0" providerId="ADAL" clId="{2BB19CFC-4718-421C-AD05-A9724912C9DE}" dt="2022-11-01T13:12:37.210" v="3265" actId="26606"/>
        <pc:sldMkLst>
          <pc:docMk/>
          <pc:sldMk cId="0" sldId="275"/>
        </pc:sldMkLst>
        <pc:spChg chg="mod">
          <ac:chgData name="Jose Antonio Hernandez" userId="7340a19e-b763-418c-82d3-3c94c5c8c0d0" providerId="ADAL" clId="{2BB19CFC-4718-421C-AD05-A9724912C9DE}" dt="2022-11-01T13:12:37.210" v="3265" actId="26606"/>
          <ac:spMkLst>
            <pc:docMk/>
            <pc:sldMk cId="0" sldId="275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2:37.210" v="3265" actId="26606"/>
          <ac:spMkLst>
            <pc:docMk/>
            <pc:sldMk cId="0" sldId="275"/>
            <ac:spMk id="3" creationId="{00000000-0000-0000-0000-000000000000}"/>
          </ac:spMkLst>
        </pc:spChg>
        <pc:spChg chg="mod ord">
          <ac:chgData name="Jose Antonio Hernandez" userId="7340a19e-b763-418c-82d3-3c94c5c8c0d0" providerId="ADAL" clId="{2BB19CFC-4718-421C-AD05-A9724912C9DE}" dt="2022-11-01T13:12:37.210" v="3265" actId="26606"/>
          <ac:spMkLst>
            <pc:docMk/>
            <pc:sldMk cId="0" sldId="275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75"/>
            <ac:spMk id="5" creationId="{00000000-0000-0000-0000-000000000000}"/>
          </ac:spMkLst>
        </pc:spChg>
        <pc:spChg chg="add">
          <ac:chgData name="Jose Antonio Hernandez" userId="7340a19e-b763-418c-82d3-3c94c5c8c0d0" providerId="ADAL" clId="{2BB19CFC-4718-421C-AD05-A9724912C9DE}" dt="2022-11-01T13:12:37.210" v="3265" actId="26606"/>
          <ac:spMkLst>
            <pc:docMk/>
            <pc:sldMk cId="0" sldId="275"/>
            <ac:spMk id="9" creationId="{A65AC7D1-EAA9-48F5-B509-60A7F50BF703}"/>
          </ac:spMkLst>
        </pc:spChg>
        <pc:spChg chg="add">
          <ac:chgData name="Jose Antonio Hernandez" userId="7340a19e-b763-418c-82d3-3c94c5c8c0d0" providerId="ADAL" clId="{2BB19CFC-4718-421C-AD05-A9724912C9DE}" dt="2022-11-01T13:12:37.210" v="3265" actId="26606"/>
          <ac:spMkLst>
            <pc:docMk/>
            <pc:sldMk cId="0" sldId="275"/>
            <ac:spMk id="11" creationId="{D6320AF9-619A-4175-865B-5663E1AEF4C5}"/>
          </ac:spMkLst>
        </pc:spChg>
        <pc:spChg chg="add">
          <ac:chgData name="Jose Antonio Hernandez" userId="7340a19e-b763-418c-82d3-3c94c5c8c0d0" providerId="ADAL" clId="{2BB19CFC-4718-421C-AD05-A9724912C9DE}" dt="2022-11-01T13:12:37.210" v="3265" actId="26606"/>
          <ac:spMkLst>
            <pc:docMk/>
            <pc:sldMk cId="0" sldId="275"/>
            <ac:spMk id="17" creationId="{7E018740-5C2B-4A41-AC1A-7E68D1EC1954}"/>
          </ac:spMkLst>
        </pc:spChg>
        <pc:spChg chg="add">
          <ac:chgData name="Jose Antonio Hernandez" userId="7340a19e-b763-418c-82d3-3c94c5c8c0d0" providerId="ADAL" clId="{2BB19CFC-4718-421C-AD05-A9724912C9DE}" dt="2022-11-01T13:12:37.210" v="3265" actId="26606"/>
          <ac:spMkLst>
            <pc:docMk/>
            <pc:sldMk cId="0" sldId="275"/>
            <ac:spMk id="19" creationId="{166F75A4-C475-4941-8EE2-B80A06A2C1BB}"/>
          </ac:spMkLst>
        </pc:spChg>
        <pc:spChg chg="add">
          <ac:chgData name="Jose Antonio Hernandez" userId="7340a19e-b763-418c-82d3-3c94c5c8c0d0" providerId="ADAL" clId="{2BB19CFC-4718-421C-AD05-A9724912C9DE}" dt="2022-11-01T13:12:37.210" v="3265" actId="26606"/>
          <ac:spMkLst>
            <pc:docMk/>
            <pc:sldMk cId="0" sldId="275"/>
            <ac:spMk id="21" creationId="{A032553A-72E8-4B0D-8405-FF9771C9AF05}"/>
          </ac:spMkLst>
        </pc:spChg>
        <pc:spChg chg="add">
          <ac:chgData name="Jose Antonio Hernandez" userId="7340a19e-b763-418c-82d3-3c94c5c8c0d0" providerId="ADAL" clId="{2BB19CFC-4718-421C-AD05-A9724912C9DE}" dt="2022-11-01T13:12:37.210" v="3265" actId="26606"/>
          <ac:spMkLst>
            <pc:docMk/>
            <pc:sldMk cId="0" sldId="275"/>
            <ac:spMk id="23" creationId="{765800AC-C3B9-498E-87BC-29FAE4C76B21}"/>
          </ac:spMkLst>
        </pc:spChg>
        <pc:spChg chg="add">
          <ac:chgData name="Jose Antonio Hernandez" userId="7340a19e-b763-418c-82d3-3c94c5c8c0d0" providerId="ADAL" clId="{2BB19CFC-4718-421C-AD05-A9724912C9DE}" dt="2022-11-01T13:12:37.210" v="3265" actId="26606"/>
          <ac:spMkLst>
            <pc:docMk/>
            <pc:sldMk cId="0" sldId="275"/>
            <ac:spMk id="25" creationId="{1F9D6ACB-2FF4-49F9-978A-E0D5327FC635}"/>
          </ac:spMkLst>
        </pc:spChg>
        <pc:spChg chg="add">
          <ac:chgData name="Jose Antonio Hernandez" userId="7340a19e-b763-418c-82d3-3c94c5c8c0d0" providerId="ADAL" clId="{2BB19CFC-4718-421C-AD05-A9724912C9DE}" dt="2022-11-01T13:12:37.210" v="3265" actId="26606"/>
          <ac:spMkLst>
            <pc:docMk/>
            <pc:sldMk cId="0" sldId="275"/>
            <ac:spMk id="27" creationId="{142BFA2A-77A0-4F60-A32A-685681C84889}"/>
          </ac:spMkLst>
        </pc:spChg>
        <pc:cxnChg chg="add">
          <ac:chgData name="Jose Antonio Hernandez" userId="7340a19e-b763-418c-82d3-3c94c5c8c0d0" providerId="ADAL" clId="{2BB19CFC-4718-421C-AD05-A9724912C9DE}" dt="2022-11-01T13:12:37.210" v="3265" actId="26606"/>
          <ac:cxnSpMkLst>
            <pc:docMk/>
            <pc:sldMk cId="0" sldId="275"/>
            <ac:cxnSpMk id="13" creationId="{063B6EC6-D752-4EE7-908B-F8F19E8C7FEA}"/>
          </ac:cxnSpMkLst>
        </pc:cxnChg>
        <pc:cxnChg chg="add">
          <ac:chgData name="Jose Antonio Hernandez" userId="7340a19e-b763-418c-82d3-3c94c5c8c0d0" providerId="ADAL" clId="{2BB19CFC-4718-421C-AD05-A9724912C9DE}" dt="2022-11-01T13:12:37.210" v="3265" actId="26606"/>
          <ac:cxnSpMkLst>
            <pc:docMk/>
            <pc:sldMk cId="0" sldId="275"/>
            <ac:cxnSpMk id="15" creationId="{EFECD4E8-AD3E-4228-82A2-9461958EA94D}"/>
          </ac:cxnSpMkLst>
        </pc:cxnChg>
      </pc:sldChg>
      <pc:sldChg chg="addSp delSp modSp mod setBg setClrOvrMap">
        <pc:chgData name="Jose Antonio Hernandez" userId="7340a19e-b763-418c-82d3-3c94c5c8c0d0" providerId="ADAL" clId="{2BB19CFC-4718-421C-AD05-A9724912C9DE}" dt="2022-11-01T13:13:09.107" v="3267" actId="26606"/>
        <pc:sldMkLst>
          <pc:docMk/>
          <pc:sldMk cId="0" sldId="276"/>
        </pc:sldMkLst>
        <pc:spChg chg="mod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3" creationId="{00000000-0000-0000-0000-000000000000}"/>
          </ac:spMkLst>
        </pc:spChg>
        <pc:spChg chg="mod ord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76"/>
            <ac:spMk id="5" creationId="{00000000-0000-0000-0000-000000000000}"/>
          </ac:spMkLst>
        </pc:spChg>
        <pc:spChg chg="add del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9" creationId="{603AE127-802C-459A-A612-DB85B67F0DC0}"/>
          </ac:spMkLst>
        </pc:spChg>
        <pc:spChg chg="add del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11" creationId="{9323D83D-50D6-4040-A58B-FCEA340F886A}"/>
          </ac:spMkLst>
        </pc:spChg>
        <pc:spChg chg="add del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15" creationId="{F10FD715-4DCE-4779-B634-EC78315EA213}"/>
          </ac:spMkLst>
        </pc:spChg>
        <pc:spChg chg="add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20" creationId="{A65AC7D1-EAA9-48F5-B509-60A7F50BF703}"/>
          </ac:spMkLst>
        </pc:spChg>
        <pc:spChg chg="add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22" creationId="{D6320AF9-619A-4175-865B-5663E1AEF4C5}"/>
          </ac:spMkLst>
        </pc:spChg>
        <pc:spChg chg="add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28" creationId="{7E018740-5C2B-4A41-AC1A-7E68D1EC1954}"/>
          </ac:spMkLst>
        </pc:spChg>
        <pc:spChg chg="add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30" creationId="{166F75A4-C475-4941-8EE2-B80A06A2C1BB}"/>
          </ac:spMkLst>
        </pc:spChg>
        <pc:spChg chg="add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32" creationId="{A032553A-72E8-4B0D-8405-FF9771C9AF05}"/>
          </ac:spMkLst>
        </pc:spChg>
        <pc:spChg chg="add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34" creationId="{765800AC-C3B9-498E-87BC-29FAE4C76B21}"/>
          </ac:spMkLst>
        </pc:spChg>
        <pc:spChg chg="add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36" creationId="{1F9D6ACB-2FF4-49F9-978A-E0D5327FC635}"/>
          </ac:spMkLst>
        </pc:spChg>
        <pc:spChg chg="add">
          <ac:chgData name="Jose Antonio Hernandez" userId="7340a19e-b763-418c-82d3-3c94c5c8c0d0" providerId="ADAL" clId="{2BB19CFC-4718-421C-AD05-A9724912C9DE}" dt="2022-11-01T13:13:09.107" v="3267" actId="26606"/>
          <ac:spMkLst>
            <pc:docMk/>
            <pc:sldMk cId="0" sldId="276"/>
            <ac:spMk id="38" creationId="{142BFA2A-77A0-4F60-A32A-685681C84889}"/>
          </ac:spMkLst>
        </pc:spChg>
        <pc:cxnChg chg="add del">
          <ac:chgData name="Jose Antonio Hernandez" userId="7340a19e-b763-418c-82d3-3c94c5c8c0d0" providerId="ADAL" clId="{2BB19CFC-4718-421C-AD05-A9724912C9DE}" dt="2022-11-01T13:13:09.107" v="3267" actId="26606"/>
          <ac:cxnSpMkLst>
            <pc:docMk/>
            <pc:sldMk cId="0" sldId="276"/>
            <ac:cxnSpMk id="13" creationId="{1A1FE6BB-DFB2-4080-9B5E-076EF5DDE67B}"/>
          </ac:cxnSpMkLst>
        </pc:cxnChg>
        <pc:cxnChg chg="add">
          <ac:chgData name="Jose Antonio Hernandez" userId="7340a19e-b763-418c-82d3-3c94c5c8c0d0" providerId="ADAL" clId="{2BB19CFC-4718-421C-AD05-A9724912C9DE}" dt="2022-11-01T13:13:09.107" v="3267" actId="26606"/>
          <ac:cxnSpMkLst>
            <pc:docMk/>
            <pc:sldMk cId="0" sldId="276"/>
            <ac:cxnSpMk id="24" creationId="{063B6EC6-D752-4EE7-908B-F8F19E8C7FEA}"/>
          </ac:cxnSpMkLst>
        </pc:cxnChg>
        <pc:cxnChg chg="add">
          <ac:chgData name="Jose Antonio Hernandez" userId="7340a19e-b763-418c-82d3-3c94c5c8c0d0" providerId="ADAL" clId="{2BB19CFC-4718-421C-AD05-A9724912C9DE}" dt="2022-11-01T13:13:09.107" v="3267" actId="26606"/>
          <ac:cxnSpMkLst>
            <pc:docMk/>
            <pc:sldMk cId="0" sldId="276"/>
            <ac:cxnSpMk id="26" creationId="{EFECD4E8-AD3E-4228-82A2-9461958EA94D}"/>
          </ac:cxnSpMkLst>
        </pc:cxnChg>
      </pc:sldChg>
      <pc:sldChg chg="addSp modSp mod setBg setClrOvrMap">
        <pc:chgData name="Jose Antonio Hernandez" userId="7340a19e-b763-418c-82d3-3c94c5c8c0d0" providerId="ADAL" clId="{2BB19CFC-4718-421C-AD05-A9724912C9DE}" dt="2022-11-01T13:13:18.335" v="3268" actId="26606"/>
        <pc:sldMkLst>
          <pc:docMk/>
          <pc:sldMk cId="0" sldId="277"/>
        </pc:sldMkLst>
        <pc:spChg chg="mod">
          <ac:chgData name="Jose Antonio Hernandez" userId="7340a19e-b763-418c-82d3-3c94c5c8c0d0" providerId="ADAL" clId="{2BB19CFC-4718-421C-AD05-A9724912C9DE}" dt="2022-11-01T13:13:18.335" v="3268" actId="26606"/>
          <ac:spMkLst>
            <pc:docMk/>
            <pc:sldMk cId="0" sldId="277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3:18.335" v="3268" actId="26606"/>
          <ac:spMkLst>
            <pc:docMk/>
            <pc:sldMk cId="0" sldId="277"/>
            <ac:spMk id="3" creationId="{00000000-0000-0000-0000-000000000000}"/>
          </ac:spMkLst>
        </pc:spChg>
        <pc:spChg chg="mod ord">
          <ac:chgData name="Jose Antonio Hernandez" userId="7340a19e-b763-418c-82d3-3c94c5c8c0d0" providerId="ADAL" clId="{2BB19CFC-4718-421C-AD05-A9724912C9DE}" dt="2022-11-01T13:13:18.335" v="3268" actId="26606"/>
          <ac:spMkLst>
            <pc:docMk/>
            <pc:sldMk cId="0" sldId="277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77"/>
            <ac:spMk id="5" creationId="{00000000-0000-0000-0000-000000000000}"/>
          </ac:spMkLst>
        </pc:spChg>
        <pc:spChg chg="add">
          <ac:chgData name="Jose Antonio Hernandez" userId="7340a19e-b763-418c-82d3-3c94c5c8c0d0" providerId="ADAL" clId="{2BB19CFC-4718-421C-AD05-A9724912C9DE}" dt="2022-11-01T13:13:18.335" v="3268" actId="26606"/>
          <ac:spMkLst>
            <pc:docMk/>
            <pc:sldMk cId="0" sldId="277"/>
            <ac:spMk id="9" creationId="{A65AC7D1-EAA9-48F5-B509-60A7F50BF703}"/>
          </ac:spMkLst>
        </pc:spChg>
        <pc:spChg chg="add">
          <ac:chgData name="Jose Antonio Hernandez" userId="7340a19e-b763-418c-82d3-3c94c5c8c0d0" providerId="ADAL" clId="{2BB19CFC-4718-421C-AD05-A9724912C9DE}" dt="2022-11-01T13:13:18.335" v="3268" actId="26606"/>
          <ac:spMkLst>
            <pc:docMk/>
            <pc:sldMk cId="0" sldId="277"/>
            <ac:spMk id="11" creationId="{D6320AF9-619A-4175-865B-5663E1AEF4C5}"/>
          </ac:spMkLst>
        </pc:spChg>
        <pc:spChg chg="add">
          <ac:chgData name="Jose Antonio Hernandez" userId="7340a19e-b763-418c-82d3-3c94c5c8c0d0" providerId="ADAL" clId="{2BB19CFC-4718-421C-AD05-A9724912C9DE}" dt="2022-11-01T13:13:18.335" v="3268" actId="26606"/>
          <ac:spMkLst>
            <pc:docMk/>
            <pc:sldMk cId="0" sldId="277"/>
            <ac:spMk id="17" creationId="{7E018740-5C2B-4A41-AC1A-7E68D1EC1954}"/>
          </ac:spMkLst>
        </pc:spChg>
        <pc:spChg chg="add">
          <ac:chgData name="Jose Antonio Hernandez" userId="7340a19e-b763-418c-82d3-3c94c5c8c0d0" providerId="ADAL" clId="{2BB19CFC-4718-421C-AD05-A9724912C9DE}" dt="2022-11-01T13:13:18.335" v="3268" actId="26606"/>
          <ac:spMkLst>
            <pc:docMk/>
            <pc:sldMk cId="0" sldId="277"/>
            <ac:spMk id="19" creationId="{166F75A4-C475-4941-8EE2-B80A06A2C1BB}"/>
          </ac:spMkLst>
        </pc:spChg>
        <pc:spChg chg="add">
          <ac:chgData name="Jose Antonio Hernandez" userId="7340a19e-b763-418c-82d3-3c94c5c8c0d0" providerId="ADAL" clId="{2BB19CFC-4718-421C-AD05-A9724912C9DE}" dt="2022-11-01T13:13:18.335" v="3268" actId="26606"/>
          <ac:spMkLst>
            <pc:docMk/>
            <pc:sldMk cId="0" sldId="277"/>
            <ac:spMk id="21" creationId="{A032553A-72E8-4B0D-8405-FF9771C9AF05}"/>
          </ac:spMkLst>
        </pc:spChg>
        <pc:spChg chg="add">
          <ac:chgData name="Jose Antonio Hernandez" userId="7340a19e-b763-418c-82d3-3c94c5c8c0d0" providerId="ADAL" clId="{2BB19CFC-4718-421C-AD05-A9724912C9DE}" dt="2022-11-01T13:13:18.335" v="3268" actId="26606"/>
          <ac:spMkLst>
            <pc:docMk/>
            <pc:sldMk cId="0" sldId="277"/>
            <ac:spMk id="23" creationId="{765800AC-C3B9-498E-87BC-29FAE4C76B21}"/>
          </ac:spMkLst>
        </pc:spChg>
        <pc:spChg chg="add">
          <ac:chgData name="Jose Antonio Hernandez" userId="7340a19e-b763-418c-82d3-3c94c5c8c0d0" providerId="ADAL" clId="{2BB19CFC-4718-421C-AD05-A9724912C9DE}" dt="2022-11-01T13:13:18.335" v="3268" actId="26606"/>
          <ac:spMkLst>
            <pc:docMk/>
            <pc:sldMk cId="0" sldId="277"/>
            <ac:spMk id="25" creationId="{1F9D6ACB-2FF4-49F9-978A-E0D5327FC635}"/>
          </ac:spMkLst>
        </pc:spChg>
        <pc:spChg chg="add">
          <ac:chgData name="Jose Antonio Hernandez" userId="7340a19e-b763-418c-82d3-3c94c5c8c0d0" providerId="ADAL" clId="{2BB19CFC-4718-421C-AD05-A9724912C9DE}" dt="2022-11-01T13:13:18.335" v="3268" actId="26606"/>
          <ac:spMkLst>
            <pc:docMk/>
            <pc:sldMk cId="0" sldId="277"/>
            <ac:spMk id="27" creationId="{142BFA2A-77A0-4F60-A32A-685681C84889}"/>
          </ac:spMkLst>
        </pc:spChg>
        <pc:cxnChg chg="add">
          <ac:chgData name="Jose Antonio Hernandez" userId="7340a19e-b763-418c-82d3-3c94c5c8c0d0" providerId="ADAL" clId="{2BB19CFC-4718-421C-AD05-A9724912C9DE}" dt="2022-11-01T13:13:18.335" v="3268" actId="26606"/>
          <ac:cxnSpMkLst>
            <pc:docMk/>
            <pc:sldMk cId="0" sldId="277"/>
            <ac:cxnSpMk id="13" creationId="{063B6EC6-D752-4EE7-908B-F8F19E8C7FEA}"/>
          </ac:cxnSpMkLst>
        </pc:cxnChg>
        <pc:cxnChg chg="add">
          <ac:chgData name="Jose Antonio Hernandez" userId="7340a19e-b763-418c-82d3-3c94c5c8c0d0" providerId="ADAL" clId="{2BB19CFC-4718-421C-AD05-A9724912C9DE}" dt="2022-11-01T13:13:18.335" v="3268" actId="26606"/>
          <ac:cxnSpMkLst>
            <pc:docMk/>
            <pc:sldMk cId="0" sldId="277"/>
            <ac:cxnSpMk id="15" creationId="{EFECD4E8-AD3E-4228-82A2-9461958EA94D}"/>
          </ac:cxnSpMkLst>
        </pc:cxnChg>
      </pc:sldChg>
      <pc:sldChg chg="addSp modSp mod setBg setClrOvrMap">
        <pc:chgData name="Jose Antonio Hernandez" userId="7340a19e-b763-418c-82d3-3c94c5c8c0d0" providerId="ADAL" clId="{2BB19CFC-4718-421C-AD05-A9724912C9DE}" dt="2022-11-01T13:13:27.413" v="3269" actId="26606"/>
        <pc:sldMkLst>
          <pc:docMk/>
          <pc:sldMk cId="0" sldId="278"/>
        </pc:sldMkLst>
        <pc:spChg chg="mod">
          <ac:chgData name="Jose Antonio Hernandez" userId="7340a19e-b763-418c-82d3-3c94c5c8c0d0" providerId="ADAL" clId="{2BB19CFC-4718-421C-AD05-A9724912C9DE}" dt="2022-11-01T13:13:27.413" v="3269" actId="26606"/>
          <ac:spMkLst>
            <pc:docMk/>
            <pc:sldMk cId="0" sldId="278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3:27.413" v="3269" actId="26606"/>
          <ac:spMkLst>
            <pc:docMk/>
            <pc:sldMk cId="0" sldId="278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3:27.413" v="3269" actId="26606"/>
          <ac:spMkLst>
            <pc:docMk/>
            <pc:sldMk cId="0" sldId="278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78"/>
            <ac:spMk id="5" creationId="{00000000-0000-0000-0000-000000000000}"/>
          </ac:spMkLst>
        </pc:spChg>
        <pc:spChg chg="add">
          <ac:chgData name="Jose Antonio Hernandez" userId="7340a19e-b763-418c-82d3-3c94c5c8c0d0" providerId="ADAL" clId="{2BB19CFC-4718-421C-AD05-A9724912C9DE}" dt="2022-11-01T13:13:27.413" v="3269" actId="26606"/>
          <ac:spMkLst>
            <pc:docMk/>
            <pc:sldMk cId="0" sldId="278"/>
            <ac:spMk id="9" creationId="{86C16C40-7C29-4ACC-B851-7E08E459B596}"/>
          </ac:spMkLst>
        </pc:spChg>
        <pc:grpChg chg="add">
          <ac:chgData name="Jose Antonio Hernandez" userId="7340a19e-b763-418c-82d3-3c94c5c8c0d0" providerId="ADAL" clId="{2BB19CFC-4718-421C-AD05-A9724912C9DE}" dt="2022-11-01T13:13:27.413" v="3269" actId="26606"/>
          <ac:grpSpMkLst>
            <pc:docMk/>
            <pc:sldMk cId="0" sldId="278"/>
            <ac:grpSpMk id="11" creationId="{CDD733AE-DD5E-4C77-8BCD-72BF12A06BB1}"/>
          </ac:grpSpMkLst>
        </pc:grpChg>
      </pc:sldChg>
      <pc:sldChg chg="delSp mod">
        <pc:chgData name="Jose Antonio Hernandez" userId="7340a19e-b763-418c-82d3-3c94c5c8c0d0" providerId="ADAL" clId="{2BB19CFC-4718-421C-AD05-A9724912C9DE}" dt="2022-10-24T11:54:52.550" v="2557" actId="478"/>
        <pc:sldMkLst>
          <pc:docMk/>
          <pc:sldMk cId="0" sldId="279"/>
        </pc:sldMkLst>
        <pc:spChg chg="del">
          <ac:chgData name="Jose Antonio Hernandez" userId="7340a19e-b763-418c-82d3-3c94c5c8c0d0" providerId="ADAL" clId="{2BB19CFC-4718-421C-AD05-A9724912C9DE}" dt="2022-10-24T11:54:52.550" v="2557" actId="478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 setBg">
        <pc:chgData name="Jose Antonio Hernandez" userId="7340a19e-b763-418c-82d3-3c94c5c8c0d0" providerId="ADAL" clId="{2BB19CFC-4718-421C-AD05-A9724912C9DE}" dt="2022-11-01T13:13:37.927" v="3270" actId="26606"/>
        <pc:sldMkLst>
          <pc:docMk/>
          <pc:sldMk cId="0" sldId="280"/>
        </pc:sldMkLst>
        <pc:spChg chg="mod">
          <ac:chgData name="Jose Antonio Hernandez" userId="7340a19e-b763-418c-82d3-3c94c5c8c0d0" providerId="ADAL" clId="{2BB19CFC-4718-421C-AD05-A9724912C9DE}" dt="2022-11-01T13:13:37.927" v="3270" actId="26606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3:37.927" v="3270" actId="26606"/>
          <ac:spMkLst>
            <pc:docMk/>
            <pc:sldMk cId="0" sldId="280"/>
            <ac:spMk id="3" creationId="{00000000-0000-0000-0000-000000000000}"/>
          </ac:spMkLst>
        </pc:spChg>
        <pc:spChg chg="del">
          <ac:chgData name="Jose Antonio Hernandez" userId="7340a19e-b763-418c-82d3-3c94c5c8c0d0" providerId="ADAL" clId="{2BB19CFC-4718-421C-AD05-A9724912C9DE}" dt="2022-10-24T11:54:56.204" v="2558" actId="478"/>
          <ac:spMkLst>
            <pc:docMk/>
            <pc:sldMk cId="0" sldId="280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0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3:37.927" v="3270" actId="26606"/>
          <ac:spMkLst>
            <pc:docMk/>
            <pc:sldMk cId="0" sldId="280"/>
            <ac:spMk id="6" creationId="{E749244C-317B-9A74-EE20-D2383076C9AD}"/>
          </ac:spMkLst>
        </pc:spChg>
        <pc:spChg chg="add">
          <ac:chgData name="Jose Antonio Hernandez" userId="7340a19e-b763-418c-82d3-3c94c5c8c0d0" providerId="ADAL" clId="{2BB19CFC-4718-421C-AD05-A9724912C9DE}" dt="2022-11-01T13:13:37.927" v="3270" actId="26606"/>
          <ac:spMkLst>
            <pc:docMk/>
            <pc:sldMk cId="0" sldId="280"/>
            <ac:spMk id="12" creationId="{3BCB5F6A-9EB0-40B0-9D13-3023E9A20508}"/>
          </ac:spMkLst>
        </pc:spChg>
        <pc:picChg chg="add">
          <ac:chgData name="Jose Antonio Hernandez" userId="7340a19e-b763-418c-82d3-3c94c5c8c0d0" providerId="ADAL" clId="{2BB19CFC-4718-421C-AD05-A9724912C9DE}" dt="2022-11-01T13:13:37.927" v="3270" actId="26606"/>
          <ac:picMkLst>
            <pc:docMk/>
            <pc:sldMk cId="0" sldId="280"/>
            <ac:picMk id="8" creationId="{F3E42AE0-7680-13A8-6E10-8246C3A3A089}"/>
          </ac:picMkLst>
        </pc:picChg>
      </pc:sldChg>
      <pc:sldChg chg="addSp delSp modSp mod setBg setClrOvrMap">
        <pc:chgData name="Jose Antonio Hernandez" userId="7340a19e-b763-418c-82d3-3c94c5c8c0d0" providerId="ADAL" clId="{2BB19CFC-4718-421C-AD05-A9724912C9DE}" dt="2022-11-01T13:13:45.348" v="3271" actId="26606"/>
        <pc:sldMkLst>
          <pc:docMk/>
          <pc:sldMk cId="0" sldId="281"/>
        </pc:sldMkLst>
        <pc:spChg chg="mod">
          <ac:chgData name="Jose Antonio Hernandez" userId="7340a19e-b763-418c-82d3-3c94c5c8c0d0" providerId="ADAL" clId="{2BB19CFC-4718-421C-AD05-A9724912C9DE}" dt="2022-11-01T13:13:45.348" v="3271" actId="26606"/>
          <ac:spMkLst>
            <pc:docMk/>
            <pc:sldMk cId="0" sldId="281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3:45.348" v="3271" actId="26606"/>
          <ac:spMkLst>
            <pc:docMk/>
            <pc:sldMk cId="0" sldId="281"/>
            <ac:spMk id="3" creationId="{00000000-0000-0000-0000-000000000000}"/>
          </ac:spMkLst>
        </pc:spChg>
        <pc:spChg chg="del">
          <ac:chgData name="Jose Antonio Hernandez" userId="7340a19e-b763-418c-82d3-3c94c5c8c0d0" providerId="ADAL" clId="{2BB19CFC-4718-421C-AD05-A9724912C9DE}" dt="2022-10-24T11:55:00.442" v="2559" actId="478"/>
          <ac:spMkLst>
            <pc:docMk/>
            <pc:sldMk cId="0" sldId="281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1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3:45.348" v="3271" actId="26606"/>
          <ac:spMkLst>
            <pc:docMk/>
            <pc:sldMk cId="0" sldId="281"/>
            <ac:spMk id="6" creationId="{4765FBAD-0397-96A1-B2C6-672AAE2C38F6}"/>
          </ac:spMkLst>
        </pc:spChg>
        <pc:spChg chg="add">
          <ac:chgData name="Jose Antonio Hernandez" userId="7340a19e-b763-418c-82d3-3c94c5c8c0d0" providerId="ADAL" clId="{2BB19CFC-4718-421C-AD05-A9724912C9DE}" dt="2022-11-01T13:13:45.348" v="3271" actId="26606"/>
          <ac:spMkLst>
            <pc:docMk/>
            <pc:sldMk cId="0" sldId="281"/>
            <ac:spMk id="11" creationId="{A65AC7D1-EAA9-48F5-B509-60A7F50BF703}"/>
          </ac:spMkLst>
        </pc:spChg>
        <pc:spChg chg="add">
          <ac:chgData name="Jose Antonio Hernandez" userId="7340a19e-b763-418c-82d3-3c94c5c8c0d0" providerId="ADAL" clId="{2BB19CFC-4718-421C-AD05-A9724912C9DE}" dt="2022-11-01T13:13:45.348" v="3271" actId="26606"/>
          <ac:spMkLst>
            <pc:docMk/>
            <pc:sldMk cId="0" sldId="281"/>
            <ac:spMk id="13" creationId="{D6320AF9-619A-4175-865B-5663E1AEF4C5}"/>
          </ac:spMkLst>
        </pc:spChg>
        <pc:spChg chg="add">
          <ac:chgData name="Jose Antonio Hernandez" userId="7340a19e-b763-418c-82d3-3c94c5c8c0d0" providerId="ADAL" clId="{2BB19CFC-4718-421C-AD05-A9724912C9DE}" dt="2022-11-01T13:13:45.348" v="3271" actId="26606"/>
          <ac:spMkLst>
            <pc:docMk/>
            <pc:sldMk cId="0" sldId="281"/>
            <ac:spMk id="19" creationId="{7E018740-5C2B-4A41-AC1A-7E68D1EC1954}"/>
          </ac:spMkLst>
        </pc:spChg>
        <pc:spChg chg="add">
          <ac:chgData name="Jose Antonio Hernandez" userId="7340a19e-b763-418c-82d3-3c94c5c8c0d0" providerId="ADAL" clId="{2BB19CFC-4718-421C-AD05-A9724912C9DE}" dt="2022-11-01T13:13:45.348" v="3271" actId="26606"/>
          <ac:spMkLst>
            <pc:docMk/>
            <pc:sldMk cId="0" sldId="281"/>
            <ac:spMk id="21" creationId="{166F75A4-C475-4941-8EE2-B80A06A2C1BB}"/>
          </ac:spMkLst>
        </pc:spChg>
        <pc:spChg chg="add">
          <ac:chgData name="Jose Antonio Hernandez" userId="7340a19e-b763-418c-82d3-3c94c5c8c0d0" providerId="ADAL" clId="{2BB19CFC-4718-421C-AD05-A9724912C9DE}" dt="2022-11-01T13:13:45.348" v="3271" actId="26606"/>
          <ac:spMkLst>
            <pc:docMk/>
            <pc:sldMk cId="0" sldId="281"/>
            <ac:spMk id="23" creationId="{A032553A-72E8-4B0D-8405-FF9771C9AF05}"/>
          </ac:spMkLst>
        </pc:spChg>
        <pc:spChg chg="add">
          <ac:chgData name="Jose Antonio Hernandez" userId="7340a19e-b763-418c-82d3-3c94c5c8c0d0" providerId="ADAL" clId="{2BB19CFC-4718-421C-AD05-A9724912C9DE}" dt="2022-11-01T13:13:45.348" v="3271" actId="26606"/>
          <ac:spMkLst>
            <pc:docMk/>
            <pc:sldMk cId="0" sldId="281"/>
            <ac:spMk id="25" creationId="{765800AC-C3B9-498E-87BC-29FAE4C76B21}"/>
          </ac:spMkLst>
        </pc:spChg>
        <pc:spChg chg="add">
          <ac:chgData name="Jose Antonio Hernandez" userId="7340a19e-b763-418c-82d3-3c94c5c8c0d0" providerId="ADAL" clId="{2BB19CFC-4718-421C-AD05-A9724912C9DE}" dt="2022-11-01T13:13:45.348" v="3271" actId="26606"/>
          <ac:spMkLst>
            <pc:docMk/>
            <pc:sldMk cId="0" sldId="281"/>
            <ac:spMk id="27" creationId="{1F9D6ACB-2FF4-49F9-978A-E0D5327FC635}"/>
          </ac:spMkLst>
        </pc:spChg>
        <pc:spChg chg="add">
          <ac:chgData name="Jose Antonio Hernandez" userId="7340a19e-b763-418c-82d3-3c94c5c8c0d0" providerId="ADAL" clId="{2BB19CFC-4718-421C-AD05-A9724912C9DE}" dt="2022-11-01T13:13:45.348" v="3271" actId="26606"/>
          <ac:spMkLst>
            <pc:docMk/>
            <pc:sldMk cId="0" sldId="281"/>
            <ac:spMk id="29" creationId="{142BFA2A-77A0-4F60-A32A-685681C84889}"/>
          </ac:spMkLst>
        </pc:spChg>
        <pc:cxnChg chg="add">
          <ac:chgData name="Jose Antonio Hernandez" userId="7340a19e-b763-418c-82d3-3c94c5c8c0d0" providerId="ADAL" clId="{2BB19CFC-4718-421C-AD05-A9724912C9DE}" dt="2022-11-01T13:13:45.348" v="3271" actId="26606"/>
          <ac:cxnSpMkLst>
            <pc:docMk/>
            <pc:sldMk cId="0" sldId="281"/>
            <ac:cxnSpMk id="15" creationId="{063B6EC6-D752-4EE7-908B-F8F19E8C7FEA}"/>
          </ac:cxnSpMkLst>
        </pc:cxnChg>
        <pc:cxnChg chg="add">
          <ac:chgData name="Jose Antonio Hernandez" userId="7340a19e-b763-418c-82d3-3c94c5c8c0d0" providerId="ADAL" clId="{2BB19CFC-4718-421C-AD05-A9724912C9DE}" dt="2022-11-01T13:13:45.348" v="3271" actId="26606"/>
          <ac:cxnSpMkLst>
            <pc:docMk/>
            <pc:sldMk cId="0" sldId="281"/>
            <ac:cxnSpMk id="17" creationId="{EFECD4E8-AD3E-4228-82A2-9461958EA94D}"/>
          </ac:cxnSpMkLst>
        </pc:cxnChg>
      </pc:sldChg>
      <pc:sldChg chg="addSp delSp modSp mod setBg">
        <pc:chgData name="Jose Antonio Hernandez" userId="7340a19e-b763-418c-82d3-3c94c5c8c0d0" providerId="ADAL" clId="{2BB19CFC-4718-421C-AD05-A9724912C9DE}" dt="2022-11-01T13:13:51.811" v="3272" actId="26606"/>
        <pc:sldMkLst>
          <pc:docMk/>
          <pc:sldMk cId="0" sldId="282"/>
        </pc:sldMkLst>
        <pc:spChg chg="mod">
          <ac:chgData name="Jose Antonio Hernandez" userId="7340a19e-b763-418c-82d3-3c94c5c8c0d0" providerId="ADAL" clId="{2BB19CFC-4718-421C-AD05-A9724912C9DE}" dt="2022-11-01T13:13:51.811" v="3272" actId="26606"/>
          <ac:spMkLst>
            <pc:docMk/>
            <pc:sldMk cId="0" sldId="282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3:51.811" v="3272" actId="26606"/>
          <ac:spMkLst>
            <pc:docMk/>
            <pc:sldMk cId="0" sldId="282"/>
            <ac:spMk id="3" creationId="{00000000-0000-0000-0000-000000000000}"/>
          </ac:spMkLst>
        </pc:spChg>
        <pc:spChg chg="del">
          <ac:chgData name="Jose Antonio Hernandez" userId="7340a19e-b763-418c-82d3-3c94c5c8c0d0" providerId="ADAL" clId="{2BB19CFC-4718-421C-AD05-A9724912C9DE}" dt="2022-10-24T11:56:15.401" v="2755" actId="478"/>
          <ac:spMkLst>
            <pc:docMk/>
            <pc:sldMk cId="0" sldId="282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2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3:51.811" v="3272" actId="26606"/>
          <ac:spMkLst>
            <pc:docMk/>
            <pc:sldMk cId="0" sldId="282"/>
            <ac:spMk id="6" creationId="{ED85B6FC-8560-7D53-686D-27B7A74BA96C}"/>
          </ac:spMkLst>
        </pc:spChg>
        <pc:spChg chg="add">
          <ac:chgData name="Jose Antonio Hernandez" userId="7340a19e-b763-418c-82d3-3c94c5c8c0d0" providerId="ADAL" clId="{2BB19CFC-4718-421C-AD05-A9724912C9DE}" dt="2022-11-01T13:13:51.811" v="3272" actId="26606"/>
          <ac:spMkLst>
            <pc:docMk/>
            <pc:sldMk cId="0" sldId="282"/>
            <ac:spMk id="12" creationId="{3BCB5F6A-9EB0-40B0-9D13-3023E9A20508}"/>
          </ac:spMkLst>
        </pc:spChg>
        <pc:picChg chg="add">
          <ac:chgData name="Jose Antonio Hernandez" userId="7340a19e-b763-418c-82d3-3c94c5c8c0d0" providerId="ADAL" clId="{2BB19CFC-4718-421C-AD05-A9724912C9DE}" dt="2022-11-01T13:13:51.811" v="3272" actId="26606"/>
          <ac:picMkLst>
            <pc:docMk/>
            <pc:sldMk cId="0" sldId="282"/>
            <ac:picMk id="8" creationId="{242440FF-3E93-8B5D-7251-B29DA7AF7F10}"/>
          </ac:picMkLst>
        </pc:picChg>
      </pc:sldChg>
      <pc:sldChg chg="addSp delSp modSp mod setBg">
        <pc:chgData name="Jose Antonio Hernandez" userId="7340a19e-b763-418c-82d3-3c94c5c8c0d0" providerId="ADAL" clId="{2BB19CFC-4718-421C-AD05-A9724912C9DE}" dt="2022-11-01T13:14:09.968" v="3273" actId="26606"/>
        <pc:sldMkLst>
          <pc:docMk/>
          <pc:sldMk cId="0" sldId="283"/>
        </pc:sldMkLst>
        <pc:spChg chg="mod">
          <ac:chgData name="Jose Antonio Hernandez" userId="7340a19e-b763-418c-82d3-3c94c5c8c0d0" providerId="ADAL" clId="{2BB19CFC-4718-421C-AD05-A9724912C9DE}" dt="2022-11-01T13:14:09.968" v="3273" actId="26606"/>
          <ac:spMkLst>
            <pc:docMk/>
            <pc:sldMk cId="0" sldId="283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4:09.968" v="3273" actId="26606"/>
          <ac:spMkLst>
            <pc:docMk/>
            <pc:sldMk cId="0" sldId="283"/>
            <ac:spMk id="3" creationId="{00000000-0000-0000-0000-000000000000}"/>
          </ac:spMkLst>
        </pc:spChg>
        <pc:spChg chg="del">
          <ac:chgData name="Jose Antonio Hernandez" userId="7340a19e-b763-418c-82d3-3c94c5c8c0d0" providerId="ADAL" clId="{2BB19CFC-4718-421C-AD05-A9724912C9DE}" dt="2022-10-24T11:58:22.844" v="2987" actId="478"/>
          <ac:spMkLst>
            <pc:docMk/>
            <pc:sldMk cId="0" sldId="283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3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1-01T13:14:09.968" v="3273" actId="26606"/>
          <ac:spMkLst>
            <pc:docMk/>
            <pc:sldMk cId="0" sldId="283"/>
            <ac:spMk id="6" creationId="{97DEB109-A72E-943A-F496-1F2C28BEA2D6}"/>
          </ac:spMkLst>
        </pc:spChg>
        <pc:spChg chg="add">
          <ac:chgData name="Jose Antonio Hernandez" userId="7340a19e-b763-418c-82d3-3c94c5c8c0d0" providerId="ADAL" clId="{2BB19CFC-4718-421C-AD05-A9724912C9DE}" dt="2022-11-01T13:14:09.968" v="3273" actId="26606"/>
          <ac:spMkLst>
            <pc:docMk/>
            <pc:sldMk cId="0" sldId="283"/>
            <ac:spMk id="12" creationId="{EB6743CF-E74B-4A3C-A785-599069DB89DF}"/>
          </ac:spMkLst>
        </pc:spChg>
        <pc:picChg chg="add">
          <ac:chgData name="Jose Antonio Hernandez" userId="7340a19e-b763-418c-82d3-3c94c5c8c0d0" providerId="ADAL" clId="{2BB19CFC-4718-421C-AD05-A9724912C9DE}" dt="2022-11-01T13:14:09.968" v="3273" actId="26606"/>
          <ac:picMkLst>
            <pc:docMk/>
            <pc:sldMk cId="0" sldId="283"/>
            <ac:picMk id="8" creationId="{49809378-69A4-59C5-7B8C-AED7BB3EF502}"/>
          </ac:picMkLst>
        </pc:picChg>
      </pc:sldChg>
      <pc:sldChg chg="delSp modSp mod">
        <pc:chgData name="Jose Antonio Hernandez" userId="7340a19e-b763-418c-82d3-3c94c5c8c0d0" providerId="ADAL" clId="{2BB19CFC-4718-421C-AD05-A9724912C9DE}" dt="2022-10-24T11:59:29.690" v="3080" actId="20577"/>
        <pc:sldMkLst>
          <pc:docMk/>
          <pc:sldMk cId="0" sldId="284"/>
        </pc:sldMkLst>
        <pc:spChg chg="mod">
          <ac:chgData name="Jose Antonio Hernandez" userId="7340a19e-b763-418c-82d3-3c94c5c8c0d0" providerId="ADAL" clId="{2BB19CFC-4718-421C-AD05-A9724912C9DE}" dt="2022-10-24T11:59:29.690" v="3080" actId="20577"/>
          <ac:spMkLst>
            <pc:docMk/>
            <pc:sldMk cId="0" sldId="284"/>
            <ac:spMk id="2" creationId="{00000000-0000-0000-0000-000000000000}"/>
          </ac:spMkLst>
        </pc:spChg>
        <pc:spChg chg="del">
          <ac:chgData name="Jose Antonio Hernandez" userId="7340a19e-b763-418c-82d3-3c94c5c8c0d0" providerId="ADAL" clId="{2BB19CFC-4718-421C-AD05-A9724912C9DE}" dt="2022-10-24T11:59:21.566" v="3061" actId="478"/>
          <ac:spMkLst>
            <pc:docMk/>
            <pc:sldMk cId="0" sldId="284"/>
            <ac:spMk id="20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4"/>
            <ac:spMk id="21" creationId="{00000000-0000-0000-0000-000000000000}"/>
          </ac:spMkLst>
        </pc:spChg>
      </pc:sldChg>
      <pc:sldChg chg="delSp mod">
        <pc:chgData name="Jose Antonio Hernandez" userId="7340a19e-b763-418c-82d3-3c94c5c8c0d0" providerId="ADAL" clId="{2BB19CFC-4718-421C-AD05-A9724912C9DE}" dt="2022-10-24T11:59:42.426" v="3081" actId="478"/>
        <pc:sldMkLst>
          <pc:docMk/>
          <pc:sldMk cId="0" sldId="285"/>
        </pc:sldMkLst>
        <pc:spChg chg="del">
          <ac:chgData name="Jose Antonio Hernandez" userId="7340a19e-b763-418c-82d3-3c94c5c8c0d0" providerId="ADAL" clId="{2BB19CFC-4718-421C-AD05-A9724912C9DE}" dt="2022-10-24T11:59:42.426" v="3081" actId="478"/>
          <ac:spMkLst>
            <pc:docMk/>
            <pc:sldMk cId="0" sldId="285"/>
            <ac:spMk id="8" creationId="{00000000-0000-0000-0000-000000000000}"/>
          </ac:spMkLst>
        </pc:spChg>
      </pc:sldChg>
      <pc:sldChg chg="modSp mod">
        <pc:chgData name="Jose Antonio Hernandez" userId="7340a19e-b763-418c-82d3-3c94c5c8c0d0" providerId="ADAL" clId="{2BB19CFC-4718-421C-AD05-A9724912C9DE}" dt="2022-10-24T12:01:34.021" v="3165" actId="108"/>
        <pc:sldMkLst>
          <pc:docMk/>
          <pc:sldMk cId="0" sldId="286"/>
        </pc:sldMkLst>
        <pc:spChg chg="mod">
          <ac:chgData name="Jose Antonio Hernandez" userId="7340a19e-b763-418c-82d3-3c94c5c8c0d0" providerId="ADAL" clId="{2BB19CFC-4718-421C-AD05-A9724912C9DE}" dt="2022-10-24T12:00:00.556" v="3101" actId="20577"/>
          <ac:spMkLst>
            <pc:docMk/>
            <pc:sldMk cId="0" sldId="286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2:01:34.021" v="3165" actId="108"/>
          <ac:spMkLst>
            <pc:docMk/>
            <pc:sldMk cId="0" sldId="286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6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6"/>
            <ac:spMk id="5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8:26.281" v="3173" actId="2696"/>
        <pc:sldMkLst>
          <pc:docMk/>
          <pc:sldMk cId="0" sldId="287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7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7"/>
            <ac:spMk id="6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7"/>
            <ac:spMk id="7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8:21.514" v="3172" actId="2696"/>
        <pc:sldMkLst>
          <pc:docMk/>
          <pc:sldMk cId="0" sldId="288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8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8"/>
            <ac:spMk id="4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8:21.514" v="3172" actId="2696"/>
        <pc:sldMkLst>
          <pc:docMk/>
          <pc:sldMk cId="0" sldId="289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9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89"/>
            <ac:spMk id="6" creationId="{00000000-0000-0000-0000-000000000000}"/>
          </ac:spMkLst>
        </pc:spChg>
      </pc:sldChg>
      <pc:sldChg chg="del">
        <pc:chgData name="Jose Antonio Hernandez" userId="7340a19e-b763-418c-82d3-3c94c5c8c0d0" providerId="ADAL" clId="{2BB19CFC-4718-421C-AD05-A9724912C9DE}" dt="2022-10-25T10:28:21.514" v="3172" actId="2696"/>
        <pc:sldMkLst>
          <pc:docMk/>
          <pc:sldMk cId="0" sldId="290"/>
        </pc:sldMkLst>
      </pc:sldChg>
      <pc:sldChg chg="modSp del">
        <pc:chgData name="Jose Antonio Hernandez" userId="7340a19e-b763-418c-82d3-3c94c5c8c0d0" providerId="ADAL" clId="{2BB19CFC-4718-421C-AD05-A9724912C9DE}" dt="2022-10-25T10:28:21.514" v="3172" actId="2696"/>
        <pc:sldMkLst>
          <pc:docMk/>
          <pc:sldMk cId="0" sldId="291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1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1"/>
            <ac:spMk id="5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8:21.514" v="3172" actId="2696"/>
        <pc:sldMkLst>
          <pc:docMk/>
          <pc:sldMk cId="0" sldId="292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2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2"/>
            <ac:spMk id="5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8:21.514" v="3172" actId="2696"/>
        <pc:sldMkLst>
          <pc:docMk/>
          <pc:sldMk cId="0" sldId="293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3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3"/>
            <ac:spMk id="4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8:21.514" v="3172" actId="2696"/>
        <pc:sldMkLst>
          <pc:docMk/>
          <pc:sldMk cId="0" sldId="294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4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4"/>
            <ac:spMk id="6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8:21.514" v="3172" actId="2696"/>
        <pc:sldMkLst>
          <pc:docMk/>
          <pc:sldMk cId="0" sldId="295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5"/>
            <ac:spMk id="6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5"/>
            <ac:spMk id="7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8:21.514" v="3172" actId="2696"/>
        <pc:sldMkLst>
          <pc:docMk/>
          <pc:sldMk cId="0" sldId="296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6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6"/>
            <ac:spMk id="5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7:33.115" v="3171" actId="2696"/>
        <pc:sldMkLst>
          <pc:docMk/>
          <pc:sldMk cId="0" sldId="297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7"/>
            <ac:spMk id="3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7:29.846" v="3170" actId="2696"/>
        <pc:sldMkLst>
          <pc:docMk/>
          <pc:sldMk cId="0" sldId="298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8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8"/>
            <ac:spMk id="5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7:23.873" v="3169" actId="2696"/>
        <pc:sldMkLst>
          <pc:docMk/>
          <pc:sldMk cId="0" sldId="299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9"/>
            <ac:spMk id="5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299"/>
            <ac:spMk id="6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7:18.859" v="3168" actId="2696"/>
        <pc:sldMkLst>
          <pc:docMk/>
          <pc:sldMk cId="0" sldId="300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300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300"/>
            <ac:spMk id="5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7:09.782" v="3166" actId="2696"/>
        <pc:sldMkLst>
          <pc:docMk/>
          <pc:sldMk cId="0" sldId="301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301"/>
            <ac:spMk id="4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301"/>
            <ac:spMk id="5" creationId="{00000000-0000-0000-0000-000000000000}"/>
          </ac:spMkLst>
        </pc:spChg>
      </pc:sldChg>
      <pc:sldChg chg="modSp del">
        <pc:chgData name="Jose Antonio Hernandez" userId="7340a19e-b763-418c-82d3-3c94c5c8c0d0" providerId="ADAL" clId="{2BB19CFC-4718-421C-AD05-A9724912C9DE}" dt="2022-10-25T10:27:13.957" v="3167" actId="2696"/>
        <pc:sldMkLst>
          <pc:docMk/>
          <pc:sldMk cId="0" sldId="302"/>
        </pc:sldMkLst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302"/>
            <ac:spMk id="7" creationId="{00000000-0000-0000-0000-000000000000}"/>
          </ac:spMkLst>
        </pc:spChg>
        <pc:spChg chg="mod">
          <ac:chgData name="Jose Antonio Hernandez" userId="7340a19e-b763-418c-82d3-3c94c5c8c0d0" providerId="ADAL" clId="{2BB19CFC-4718-421C-AD05-A9724912C9DE}" dt="2022-10-24T11:25:14.945" v="3"/>
          <ac:spMkLst>
            <pc:docMk/>
            <pc:sldMk cId="0" sldId="302"/>
            <ac:spMk id="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39BD8-BDAC-4B11-B1BA-885ECF25E49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D4FD04-E0BC-4837-ADA6-7054406FAA06}">
      <dgm:prSet/>
      <dgm:spPr/>
      <dgm:t>
        <a:bodyPr/>
        <a:lstStyle/>
        <a:p>
          <a:r>
            <a:rPr lang="en-US"/>
            <a:t>Origin</a:t>
          </a:r>
          <a:r>
            <a:rPr lang="es-ES"/>
            <a:t>ado en </a:t>
          </a:r>
          <a:r>
            <a:rPr lang="en-US"/>
            <a:t>IBM Emerging Technologies (Nick O'Leary  </a:t>
          </a:r>
          <a:r>
            <a:rPr lang="es-ES"/>
            <a:t>y</a:t>
          </a:r>
          <a:r>
            <a:rPr lang="en-US"/>
            <a:t> Dave Conway-Jones)</a:t>
          </a:r>
        </a:p>
      </dgm:t>
    </dgm:pt>
    <dgm:pt modelId="{DA523134-5A3D-462B-9861-F99D06679AF4}" type="parTrans" cxnId="{A7198C8B-6E00-46FD-92CD-80240F99E948}">
      <dgm:prSet/>
      <dgm:spPr/>
      <dgm:t>
        <a:bodyPr/>
        <a:lstStyle/>
        <a:p>
          <a:endParaRPr lang="en-US"/>
        </a:p>
      </dgm:t>
    </dgm:pt>
    <dgm:pt modelId="{DBD39748-7E6C-44B1-9AE0-21DDF77AB374}" type="sibTrans" cxnId="{A7198C8B-6E00-46FD-92CD-80240F99E948}">
      <dgm:prSet/>
      <dgm:spPr/>
      <dgm:t>
        <a:bodyPr/>
        <a:lstStyle/>
        <a:p>
          <a:endParaRPr lang="en-US"/>
        </a:p>
      </dgm:t>
    </dgm:pt>
    <dgm:pt modelId="{F003FDDE-AAE2-4F4A-8CD9-A70425D6E3F3}">
      <dgm:prSet/>
      <dgm:spPr/>
      <dgm:t>
        <a:bodyPr/>
        <a:lstStyle/>
        <a:p>
          <a:r>
            <a:rPr lang="es-ES"/>
            <a:t>En</a:t>
          </a:r>
          <a:r>
            <a:rPr lang="en-US"/>
            <a:t> GitHub</a:t>
          </a:r>
          <a:r>
            <a:rPr lang="es-ES"/>
            <a:t> desde</a:t>
          </a:r>
          <a:r>
            <a:rPr lang="en-US"/>
            <a:t> 2013</a:t>
          </a:r>
        </a:p>
      </dgm:t>
    </dgm:pt>
    <dgm:pt modelId="{3B6971DD-4463-44D0-A909-7AA58094CF42}" type="parTrans" cxnId="{30C50766-A700-4446-95F4-03878DB0834E}">
      <dgm:prSet/>
      <dgm:spPr/>
      <dgm:t>
        <a:bodyPr/>
        <a:lstStyle/>
        <a:p>
          <a:endParaRPr lang="en-US"/>
        </a:p>
      </dgm:t>
    </dgm:pt>
    <dgm:pt modelId="{60067875-7876-43EE-8AED-EDDF7849B242}" type="sibTrans" cxnId="{30C50766-A700-4446-95F4-03878DB0834E}">
      <dgm:prSet/>
      <dgm:spPr/>
      <dgm:t>
        <a:bodyPr/>
        <a:lstStyle/>
        <a:p>
          <a:endParaRPr lang="en-US"/>
        </a:p>
      </dgm:t>
    </dgm:pt>
    <dgm:pt modelId="{EC8D0850-4DF5-43F1-9928-E1E596A37CEB}">
      <dgm:prSet/>
      <dgm:spPr/>
      <dgm:t>
        <a:bodyPr/>
        <a:lstStyle/>
        <a:p>
          <a:r>
            <a:rPr lang="en-US"/>
            <a:t>Proyecto fundador de la JS Foundation en 2016</a:t>
          </a:r>
        </a:p>
      </dgm:t>
    </dgm:pt>
    <dgm:pt modelId="{862A6597-14CA-44BE-B8A9-A0A2A76E6DBD}" type="parTrans" cxnId="{DABA9C42-3034-480E-B789-3E9BF36CD428}">
      <dgm:prSet/>
      <dgm:spPr/>
      <dgm:t>
        <a:bodyPr/>
        <a:lstStyle/>
        <a:p>
          <a:endParaRPr lang="en-US"/>
        </a:p>
      </dgm:t>
    </dgm:pt>
    <dgm:pt modelId="{1B7709DC-5310-4EFD-BF51-3DC2EFE975D2}" type="sibTrans" cxnId="{DABA9C42-3034-480E-B789-3E9BF36CD428}">
      <dgm:prSet/>
      <dgm:spPr/>
      <dgm:t>
        <a:bodyPr/>
        <a:lstStyle/>
        <a:p>
          <a:endParaRPr lang="en-US"/>
        </a:p>
      </dgm:t>
    </dgm:pt>
    <dgm:pt modelId="{B99D0DA3-74C6-4084-ADDE-21BC21DD4F3D}">
      <dgm:prSet/>
      <dgm:spPr/>
      <dgm:t>
        <a:bodyPr/>
        <a:lstStyle/>
        <a:p>
          <a:r>
            <a:rPr lang="es-ES"/>
            <a:t>&gt;30,000 descargas semanales sólo en NPM</a:t>
          </a:r>
          <a:endParaRPr lang="en-US"/>
        </a:p>
      </dgm:t>
    </dgm:pt>
    <dgm:pt modelId="{3285C378-BBB3-4113-867C-C14E74D33C45}" type="parTrans" cxnId="{FE5B53F1-B4C1-411E-B420-A20B74AEA677}">
      <dgm:prSet/>
      <dgm:spPr/>
      <dgm:t>
        <a:bodyPr/>
        <a:lstStyle/>
        <a:p>
          <a:endParaRPr lang="en-US"/>
        </a:p>
      </dgm:t>
    </dgm:pt>
    <dgm:pt modelId="{C8419CDC-1698-4A04-819E-44CD517DA377}" type="sibTrans" cxnId="{FE5B53F1-B4C1-411E-B420-A20B74AEA677}">
      <dgm:prSet/>
      <dgm:spPr/>
      <dgm:t>
        <a:bodyPr/>
        <a:lstStyle/>
        <a:p>
          <a:endParaRPr lang="en-US"/>
        </a:p>
      </dgm:t>
    </dgm:pt>
    <dgm:pt modelId="{57765825-7116-4DA4-B8FB-C6DF1C9DFE3C}">
      <dgm:prSet/>
      <dgm:spPr/>
      <dgm:t>
        <a:bodyPr/>
        <a:lstStyle/>
        <a:p>
          <a:r>
            <a:rPr lang="es-ES"/>
            <a:t>Más de </a:t>
          </a:r>
          <a:r>
            <a:rPr lang="en-US"/>
            <a:t>1700 </a:t>
          </a:r>
          <a:r>
            <a:rPr lang="es-ES"/>
            <a:t>nodos</a:t>
          </a:r>
          <a:r>
            <a:rPr lang="en-US"/>
            <a:t> add-on </a:t>
          </a:r>
          <a:r>
            <a:rPr lang="es-ES"/>
            <a:t>de terceros</a:t>
          </a:r>
          <a:endParaRPr lang="en-US"/>
        </a:p>
      </dgm:t>
    </dgm:pt>
    <dgm:pt modelId="{7C0F85A7-0B2A-469F-AD56-47913EECBE68}" type="parTrans" cxnId="{C5C4DF5F-57BE-4AFF-AC25-6C9BE706FD50}">
      <dgm:prSet/>
      <dgm:spPr/>
      <dgm:t>
        <a:bodyPr/>
        <a:lstStyle/>
        <a:p>
          <a:endParaRPr lang="en-US"/>
        </a:p>
      </dgm:t>
    </dgm:pt>
    <dgm:pt modelId="{270CDFF6-8997-4296-AEAD-33CBA3C41A59}" type="sibTrans" cxnId="{C5C4DF5F-57BE-4AFF-AC25-6C9BE706FD50}">
      <dgm:prSet/>
      <dgm:spPr/>
      <dgm:t>
        <a:bodyPr/>
        <a:lstStyle/>
        <a:p>
          <a:endParaRPr lang="en-US"/>
        </a:p>
      </dgm:t>
    </dgm:pt>
    <dgm:pt modelId="{6336234C-E1CF-40CC-AB7B-E4FCF78DA949}">
      <dgm:prSet/>
      <dgm:spPr/>
      <dgm:t>
        <a:bodyPr/>
        <a:lstStyle/>
        <a:p>
          <a:r>
            <a:rPr lang="es-ES"/>
            <a:t>Versión actual 3.0.x</a:t>
          </a:r>
          <a:endParaRPr lang="en-US"/>
        </a:p>
      </dgm:t>
    </dgm:pt>
    <dgm:pt modelId="{622B1559-8AF3-4237-9ADF-C365693287F2}" type="parTrans" cxnId="{05776554-2875-4CFE-A333-A541E2901E05}">
      <dgm:prSet/>
      <dgm:spPr/>
      <dgm:t>
        <a:bodyPr/>
        <a:lstStyle/>
        <a:p>
          <a:endParaRPr lang="en-US"/>
        </a:p>
      </dgm:t>
    </dgm:pt>
    <dgm:pt modelId="{5EE1965A-4042-499C-AD31-EBB82F1B2DDB}" type="sibTrans" cxnId="{05776554-2875-4CFE-A333-A541E2901E05}">
      <dgm:prSet/>
      <dgm:spPr/>
      <dgm:t>
        <a:bodyPr/>
        <a:lstStyle/>
        <a:p>
          <a:endParaRPr lang="en-US"/>
        </a:p>
      </dgm:t>
    </dgm:pt>
    <dgm:pt modelId="{D267E773-0C4D-45DE-9755-761813288A60}" type="pres">
      <dgm:prSet presAssocID="{8BF39BD8-BDAC-4B11-B1BA-885ECF25E493}" presName="diagram" presStyleCnt="0">
        <dgm:presLayoutVars>
          <dgm:dir/>
          <dgm:resizeHandles val="exact"/>
        </dgm:presLayoutVars>
      </dgm:prSet>
      <dgm:spPr/>
    </dgm:pt>
    <dgm:pt modelId="{E85BE6DF-FA14-4D8A-89C4-3C7B0CD4D69F}" type="pres">
      <dgm:prSet presAssocID="{64D4FD04-E0BC-4837-ADA6-7054406FAA06}" presName="node" presStyleLbl="node1" presStyleIdx="0" presStyleCnt="6">
        <dgm:presLayoutVars>
          <dgm:bulletEnabled val="1"/>
        </dgm:presLayoutVars>
      </dgm:prSet>
      <dgm:spPr/>
    </dgm:pt>
    <dgm:pt modelId="{8E55A506-8FB4-482F-AF1B-87451E5E934A}" type="pres">
      <dgm:prSet presAssocID="{DBD39748-7E6C-44B1-9AE0-21DDF77AB374}" presName="sibTrans" presStyleCnt="0"/>
      <dgm:spPr/>
    </dgm:pt>
    <dgm:pt modelId="{A5380568-4607-4EC1-8406-1C1900F43604}" type="pres">
      <dgm:prSet presAssocID="{F003FDDE-AAE2-4F4A-8CD9-A70425D6E3F3}" presName="node" presStyleLbl="node1" presStyleIdx="1" presStyleCnt="6">
        <dgm:presLayoutVars>
          <dgm:bulletEnabled val="1"/>
        </dgm:presLayoutVars>
      </dgm:prSet>
      <dgm:spPr/>
    </dgm:pt>
    <dgm:pt modelId="{5E4108EF-2A14-4D4F-938A-0B2C1CDA8774}" type="pres">
      <dgm:prSet presAssocID="{60067875-7876-43EE-8AED-EDDF7849B242}" presName="sibTrans" presStyleCnt="0"/>
      <dgm:spPr/>
    </dgm:pt>
    <dgm:pt modelId="{CCF67E46-E9A9-4BAD-9B16-98C4BF17E7EF}" type="pres">
      <dgm:prSet presAssocID="{EC8D0850-4DF5-43F1-9928-E1E596A37CEB}" presName="node" presStyleLbl="node1" presStyleIdx="2" presStyleCnt="6">
        <dgm:presLayoutVars>
          <dgm:bulletEnabled val="1"/>
        </dgm:presLayoutVars>
      </dgm:prSet>
      <dgm:spPr/>
    </dgm:pt>
    <dgm:pt modelId="{6D6C3F2B-E7E7-498F-BB0B-850841F7C8BC}" type="pres">
      <dgm:prSet presAssocID="{1B7709DC-5310-4EFD-BF51-3DC2EFE975D2}" presName="sibTrans" presStyleCnt="0"/>
      <dgm:spPr/>
    </dgm:pt>
    <dgm:pt modelId="{4EF42A0D-0910-4623-BCFB-E211E6C66C54}" type="pres">
      <dgm:prSet presAssocID="{B99D0DA3-74C6-4084-ADDE-21BC21DD4F3D}" presName="node" presStyleLbl="node1" presStyleIdx="3" presStyleCnt="6">
        <dgm:presLayoutVars>
          <dgm:bulletEnabled val="1"/>
        </dgm:presLayoutVars>
      </dgm:prSet>
      <dgm:spPr/>
    </dgm:pt>
    <dgm:pt modelId="{467051E8-7B75-4607-BF76-C732076169AB}" type="pres">
      <dgm:prSet presAssocID="{C8419CDC-1698-4A04-819E-44CD517DA377}" presName="sibTrans" presStyleCnt="0"/>
      <dgm:spPr/>
    </dgm:pt>
    <dgm:pt modelId="{D6AA95D3-14C5-4864-A491-04DFB5A58F24}" type="pres">
      <dgm:prSet presAssocID="{57765825-7116-4DA4-B8FB-C6DF1C9DFE3C}" presName="node" presStyleLbl="node1" presStyleIdx="4" presStyleCnt="6">
        <dgm:presLayoutVars>
          <dgm:bulletEnabled val="1"/>
        </dgm:presLayoutVars>
      </dgm:prSet>
      <dgm:spPr/>
    </dgm:pt>
    <dgm:pt modelId="{D990F0DC-41FC-4E2E-AD14-A67C0B0C1CAF}" type="pres">
      <dgm:prSet presAssocID="{270CDFF6-8997-4296-AEAD-33CBA3C41A59}" presName="sibTrans" presStyleCnt="0"/>
      <dgm:spPr/>
    </dgm:pt>
    <dgm:pt modelId="{7A14B6FA-3CBF-4A3C-AC0E-B5FE711A2BEF}" type="pres">
      <dgm:prSet presAssocID="{6336234C-E1CF-40CC-AB7B-E4FCF78DA949}" presName="node" presStyleLbl="node1" presStyleIdx="5" presStyleCnt="6">
        <dgm:presLayoutVars>
          <dgm:bulletEnabled val="1"/>
        </dgm:presLayoutVars>
      </dgm:prSet>
      <dgm:spPr/>
    </dgm:pt>
  </dgm:ptLst>
  <dgm:cxnLst>
    <dgm:cxn modelId="{2445A71C-5927-4F90-BF59-8C06520FF6A1}" type="presOf" srcId="{6336234C-E1CF-40CC-AB7B-E4FCF78DA949}" destId="{7A14B6FA-3CBF-4A3C-AC0E-B5FE711A2BEF}" srcOrd="0" destOrd="0" presId="urn:microsoft.com/office/officeart/2005/8/layout/default"/>
    <dgm:cxn modelId="{F769551F-076F-4B88-87C9-7B728ACC0870}" type="presOf" srcId="{8BF39BD8-BDAC-4B11-B1BA-885ECF25E493}" destId="{D267E773-0C4D-45DE-9755-761813288A60}" srcOrd="0" destOrd="0" presId="urn:microsoft.com/office/officeart/2005/8/layout/default"/>
    <dgm:cxn modelId="{E0927721-348A-406C-AC98-39989FAE8617}" type="presOf" srcId="{EC8D0850-4DF5-43F1-9928-E1E596A37CEB}" destId="{CCF67E46-E9A9-4BAD-9B16-98C4BF17E7EF}" srcOrd="0" destOrd="0" presId="urn:microsoft.com/office/officeart/2005/8/layout/default"/>
    <dgm:cxn modelId="{C5C4DF5F-57BE-4AFF-AC25-6C9BE706FD50}" srcId="{8BF39BD8-BDAC-4B11-B1BA-885ECF25E493}" destId="{57765825-7116-4DA4-B8FB-C6DF1C9DFE3C}" srcOrd="4" destOrd="0" parTransId="{7C0F85A7-0B2A-469F-AD56-47913EECBE68}" sibTransId="{270CDFF6-8997-4296-AEAD-33CBA3C41A59}"/>
    <dgm:cxn modelId="{DABA9C42-3034-480E-B789-3E9BF36CD428}" srcId="{8BF39BD8-BDAC-4B11-B1BA-885ECF25E493}" destId="{EC8D0850-4DF5-43F1-9928-E1E596A37CEB}" srcOrd="2" destOrd="0" parTransId="{862A6597-14CA-44BE-B8A9-A0A2A76E6DBD}" sibTransId="{1B7709DC-5310-4EFD-BF51-3DC2EFE975D2}"/>
    <dgm:cxn modelId="{30C50766-A700-4446-95F4-03878DB0834E}" srcId="{8BF39BD8-BDAC-4B11-B1BA-885ECF25E493}" destId="{F003FDDE-AAE2-4F4A-8CD9-A70425D6E3F3}" srcOrd="1" destOrd="0" parTransId="{3B6971DD-4463-44D0-A909-7AA58094CF42}" sibTransId="{60067875-7876-43EE-8AED-EDDF7849B242}"/>
    <dgm:cxn modelId="{9C37ED52-D6F3-4F95-BDCC-774161699D08}" type="presOf" srcId="{B99D0DA3-74C6-4084-ADDE-21BC21DD4F3D}" destId="{4EF42A0D-0910-4623-BCFB-E211E6C66C54}" srcOrd="0" destOrd="0" presId="urn:microsoft.com/office/officeart/2005/8/layout/default"/>
    <dgm:cxn modelId="{05776554-2875-4CFE-A333-A541E2901E05}" srcId="{8BF39BD8-BDAC-4B11-B1BA-885ECF25E493}" destId="{6336234C-E1CF-40CC-AB7B-E4FCF78DA949}" srcOrd="5" destOrd="0" parTransId="{622B1559-8AF3-4237-9ADF-C365693287F2}" sibTransId="{5EE1965A-4042-499C-AD31-EBB82F1B2DDB}"/>
    <dgm:cxn modelId="{A7198C8B-6E00-46FD-92CD-80240F99E948}" srcId="{8BF39BD8-BDAC-4B11-B1BA-885ECF25E493}" destId="{64D4FD04-E0BC-4837-ADA6-7054406FAA06}" srcOrd="0" destOrd="0" parTransId="{DA523134-5A3D-462B-9861-F99D06679AF4}" sibTransId="{DBD39748-7E6C-44B1-9AE0-21DDF77AB374}"/>
    <dgm:cxn modelId="{BDA7FB9D-1ED8-47FE-B5C7-3A20D7A54FD0}" type="presOf" srcId="{F003FDDE-AAE2-4F4A-8CD9-A70425D6E3F3}" destId="{A5380568-4607-4EC1-8406-1C1900F43604}" srcOrd="0" destOrd="0" presId="urn:microsoft.com/office/officeart/2005/8/layout/default"/>
    <dgm:cxn modelId="{DC7DEDCA-627A-4898-BE1B-36FB06B84D8A}" type="presOf" srcId="{64D4FD04-E0BC-4837-ADA6-7054406FAA06}" destId="{E85BE6DF-FA14-4D8A-89C4-3C7B0CD4D69F}" srcOrd="0" destOrd="0" presId="urn:microsoft.com/office/officeart/2005/8/layout/default"/>
    <dgm:cxn modelId="{FE5B53F1-B4C1-411E-B420-A20B74AEA677}" srcId="{8BF39BD8-BDAC-4B11-B1BA-885ECF25E493}" destId="{B99D0DA3-74C6-4084-ADDE-21BC21DD4F3D}" srcOrd="3" destOrd="0" parTransId="{3285C378-BBB3-4113-867C-C14E74D33C45}" sibTransId="{C8419CDC-1698-4A04-819E-44CD517DA377}"/>
    <dgm:cxn modelId="{EE54E9F2-762E-466B-A60A-50632EA0B48D}" type="presOf" srcId="{57765825-7116-4DA4-B8FB-C6DF1C9DFE3C}" destId="{D6AA95D3-14C5-4864-A491-04DFB5A58F24}" srcOrd="0" destOrd="0" presId="urn:microsoft.com/office/officeart/2005/8/layout/default"/>
    <dgm:cxn modelId="{9DEB85D8-C6A1-4AD1-AF60-A08E80A0B614}" type="presParOf" srcId="{D267E773-0C4D-45DE-9755-761813288A60}" destId="{E85BE6DF-FA14-4D8A-89C4-3C7B0CD4D69F}" srcOrd="0" destOrd="0" presId="urn:microsoft.com/office/officeart/2005/8/layout/default"/>
    <dgm:cxn modelId="{5B6FA969-AE7A-427A-9BC0-56AF93598398}" type="presParOf" srcId="{D267E773-0C4D-45DE-9755-761813288A60}" destId="{8E55A506-8FB4-482F-AF1B-87451E5E934A}" srcOrd="1" destOrd="0" presId="urn:microsoft.com/office/officeart/2005/8/layout/default"/>
    <dgm:cxn modelId="{F6735CAB-AAF4-475B-9BEE-8B29A114E119}" type="presParOf" srcId="{D267E773-0C4D-45DE-9755-761813288A60}" destId="{A5380568-4607-4EC1-8406-1C1900F43604}" srcOrd="2" destOrd="0" presId="urn:microsoft.com/office/officeart/2005/8/layout/default"/>
    <dgm:cxn modelId="{DE862943-45C7-4679-8752-CDA0DEC4500B}" type="presParOf" srcId="{D267E773-0C4D-45DE-9755-761813288A60}" destId="{5E4108EF-2A14-4D4F-938A-0B2C1CDA8774}" srcOrd="3" destOrd="0" presId="urn:microsoft.com/office/officeart/2005/8/layout/default"/>
    <dgm:cxn modelId="{ACA72E38-AD61-4A1F-93DD-96F4D6C3F87A}" type="presParOf" srcId="{D267E773-0C4D-45DE-9755-761813288A60}" destId="{CCF67E46-E9A9-4BAD-9B16-98C4BF17E7EF}" srcOrd="4" destOrd="0" presId="urn:microsoft.com/office/officeart/2005/8/layout/default"/>
    <dgm:cxn modelId="{910AAFF3-F2DB-494A-AF0D-E3C63534C675}" type="presParOf" srcId="{D267E773-0C4D-45DE-9755-761813288A60}" destId="{6D6C3F2B-E7E7-498F-BB0B-850841F7C8BC}" srcOrd="5" destOrd="0" presId="urn:microsoft.com/office/officeart/2005/8/layout/default"/>
    <dgm:cxn modelId="{D56B63B3-71E8-438D-8DFC-E0D85133488D}" type="presParOf" srcId="{D267E773-0C4D-45DE-9755-761813288A60}" destId="{4EF42A0D-0910-4623-BCFB-E211E6C66C54}" srcOrd="6" destOrd="0" presId="urn:microsoft.com/office/officeart/2005/8/layout/default"/>
    <dgm:cxn modelId="{C878021B-95F9-4C10-8717-AAF3FBC8BF82}" type="presParOf" srcId="{D267E773-0C4D-45DE-9755-761813288A60}" destId="{467051E8-7B75-4607-BF76-C732076169AB}" srcOrd="7" destOrd="0" presId="urn:microsoft.com/office/officeart/2005/8/layout/default"/>
    <dgm:cxn modelId="{1242C78D-663C-4751-B659-31D93EF0A4DC}" type="presParOf" srcId="{D267E773-0C4D-45DE-9755-761813288A60}" destId="{D6AA95D3-14C5-4864-A491-04DFB5A58F24}" srcOrd="8" destOrd="0" presId="urn:microsoft.com/office/officeart/2005/8/layout/default"/>
    <dgm:cxn modelId="{C51D84E4-009B-403B-A8B5-9F1F859B6C80}" type="presParOf" srcId="{D267E773-0C4D-45DE-9755-761813288A60}" destId="{D990F0DC-41FC-4E2E-AD14-A67C0B0C1CAF}" srcOrd="9" destOrd="0" presId="urn:microsoft.com/office/officeart/2005/8/layout/default"/>
    <dgm:cxn modelId="{42ABABBE-2963-4134-84C8-3F16E49B43F8}" type="presParOf" srcId="{D267E773-0C4D-45DE-9755-761813288A60}" destId="{7A14B6FA-3CBF-4A3C-AC0E-B5FE711A2BE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2DF29-DF17-40BB-A20C-7051DCF03DB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EF2E17-C922-4163-8674-5FCB58613667}">
      <dgm:prSet/>
      <dgm:spPr/>
      <dgm:t>
        <a:bodyPr/>
        <a:lstStyle/>
        <a:p>
          <a:r>
            <a:rPr lang="es-ES"/>
            <a:t>Plataforma “l</a:t>
          </a:r>
          <a:r>
            <a:rPr lang="en-US"/>
            <a:t>ow code</a:t>
          </a:r>
          <a:r>
            <a:rPr lang="es-ES"/>
            <a:t>"</a:t>
          </a:r>
          <a:endParaRPr lang="en-US"/>
        </a:p>
      </dgm:t>
    </dgm:pt>
    <dgm:pt modelId="{31F70DD8-AE95-4DAF-B73E-1A44D9802A2E}" type="parTrans" cxnId="{BFD34CA1-4E08-494C-9783-E8041BE4F95E}">
      <dgm:prSet/>
      <dgm:spPr/>
      <dgm:t>
        <a:bodyPr/>
        <a:lstStyle/>
        <a:p>
          <a:endParaRPr lang="en-US"/>
        </a:p>
      </dgm:t>
    </dgm:pt>
    <dgm:pt modelId="{FA70AF41-C2CE-4A8E-9F12-E815ECB7882D}" type="sibTrans" cxnId="{BFD34CA1-4E08-494C-9783-E8041BE4F95E}">
      <dgm:prSet/>
      <dgm:spPr/>
      <dgm:t>
        <a:bodyPr/>
        <a:lstStyle/>
        <a:p>
          <a:endParaRPr lang="en-US"/>
        </a:p>
      </dgm:t>
    </dgm:pt>
    <dgm:pt modelId="{7A48A90E-83E3-46EE-A8A5-58A5990EED4F}">
      <dgm:prSet/>
      <dgm:spPr/>
      <dgm:t>
        <a:bodyPr/>
        <a:lstStyle/>
        <a:p>
          <a:r>
            <a:rPr lang="es-ES"/>
            <a:t>Instalación y ejecución muy sencilla</a:t>
          </a:r>
          <a:endParaRPr lang="en-US"/>
        </a:p>
      </dgm:t>
    </dgm:pt>
    <dgm:pt modelId="{F5A1B1A1-D655-40C4-AE48-02F2E67860C8}" type="parTrans" cxnId="{9C7C363C-4274-4A6A-8DEF-96FFAB68B4A6}">
      <dgm:prSet/>
      <dgm:spPr/>
      <dgm:t>
        <a:bodyPr/>
        <a:lstStyle/>
        <a:p>
          <a:endParaRPr lang="en-US"/>
        </a:p>
      </dgm:t>
    </dgm:pt>
    <dgm:pt modelId="{5EA9607D-E007-42F2-8A44-EAD75771E5A3}" type="sibTrans" cxnId="{9C7C363C-4274-4A6A-8DEF-96FFAB68B4A6}">
      <dgm:prSet/>
      <dgm:spPr/>
      <dgm:t>
        <a:bodyPr/>
        <a:lstStyle/>
        <a:p>
          <a:endParaRPr lang="en-US"/>
        </a:p>
      </dgm:t>
    </dgm:pt>
    <dgm:pt modelId="{D4285DD8-A93A-4E69-BF34-6101958AFB37}">
      <dgm:prSet/>
      <dgm:spPr/>
      <dgm:t>
        <a:bodyPr/>
        <a:lstStyle/>
        <a:p>
          <a:r>
            <a:rPr lang="es-ES"/>
            <a:t>Proyecto </a:t>
          </a:r>
          <a:r>
            <a:rPr lang="en-US"/>
            <a:t>Open-source GitHub (</a:t>
          </a:r>
          <a:r>
            <a:rPr lang="es-ES"/>
            <a:t>licencia A</a:t>
          </a:r>
          <a:r>
            <a:rPr lang="en-US"/>
            <a:t>pache 2</a:t>
          </a:r>
          <a:r>
            <a:rPr lang="es-ES"/>
            <a:t>)</a:t>
          </a:r>
          <a:endParaRPr lang="en-US"/>
        </a:p>
      </dgm:t>
    </dgm:pt>
    <dgm:pt modelId="{27EF4E39-7B9D-4903-AB35-D27EDD2C8221}" type="parTrans" cxnId="{C21A0C5E-B051-4871-9E25-C107313D5DDA}">
      <dgm:prSet/>
      <dgm:spPr/>
      <dgm:t>
        <a:bodyPr/>
        <a:lstStyle/>
        <a:p>
          <a:endParaRPr lang="en-US"/>
        </a:p>
      </dgm:t>
    </dgm:pt>
    <dgm:pt modelId="{7328DFE6-E31E-4E28-ACAD-51EF538233F2}" type="sibTrans" cxnId="{C21A0C5E-B051-4871-9E25-C107313D5DDA}">
      <dgm:prSet/>
      <dgm:spPr/>
      <dgm:t>
        <a:bodyPr/>
        <a:lstStyle/>
        <a:p>
          <a:endParaRPr lang="en-US"/>
        </a:p>
      </dgm:t>
    </dgm:pt>
    <dgm:pt modelId="{838A778F-6783-445F-9D07-03FF61D13F09}">
      <dgm:prSet/>
      <dgm:spPr/>
      <dgm:t>
        <a:bodyPr/>
        <a:lstStyle/>
        <a:p>
          <a:r>
            <a:rPr lang="es-ES"/>
            <a:t>Programación visual y por bloques</a:t>
          </a:r>
          <a:endParaRPr lang="en-US"/>
        </a:p>
      </dgm:t>
    </dgm:pt>
    <dgm:pt modelId="{22E2F639-40F5-4870-BED3-CE5DF0148C81}" type="parTrans" cxnId="{8A4F28AB-4D87-45DA-B1E0-F53D2257AC8B}">
      <dgm:prSet/>
      <dgm:spPr/>
      <dgm:t>
        <a:bodyPr/>
        <a:lstStyle/>
        <a:p>
          <a:endParaRPr lang="en-US"/>
        </a:p>
      </dgm:t>
    </dgm:pt>
    <dgm:pt modelId="{E8252469-3C81-42D8-9011-EBBAEC8E833D}" type="sibTrans" cxnId="{8A4F28AB-4D87-45DA-B1E0-F53D2257AC8B}">
      <dgm:prSet/>
      <dgm:spPr/>
      <dgm:t>
        <a:bodyPr/>
        <a:lstStyle/>
        <a:p>
          <a:endParaRPr lang="en-US"/>
        </a:p>
      </dgm:t>
    </dgm:pt>
    <dgm:pt modelId="{5363087B-4D20-4654-9EE6-C12E6CBFBBEF}">
      <dgm:prSet/>
      <dgm:spPr/>
      <dgm:t>
        <a:bodyPr/>
        <a:lstStyle/>
        <a:p>
          <a:r>
            <a:rPr lang="es-ES"/>
            <a:t>Soluciones fáciles de compartir</a:t>
          </a:r>
          <a:endParaRPr lang="en-US"/>
        </a:p>
      </dgm:t>
    </dgm:pt>
    <dgm:pt modelId="{758159C3-35DA-4368-A168-5C63778B8C13}" type="parTrans" cxnId="{887D262E-0A64-4065-90ED-59C77A4555D8}">
      <dgm:prSet/>
      <dgm:spPr/>
      <dgm:t>
        <a:bodyPr/>
        <a:lstStyle/>
        <a:p>
          <a:endParaRPr lang="en-US"/>
        </a:p>
      </dgm:t>
    </dgm:pt>
    <dgm:pt modelId="{2EAF1C49-F094-4A37-B597-0B5D114A043D}" type="sibTrans" cxnId="{887D262E-0A64-4065-90ED-59C77A4555D8}">
      <dgm:prSet/>
      <dgm:spPr/>
      <dgm:t>
        <a:bodyPr/>
        <a:lstStyle/>
        <a:p>
          <a:endParaRPr lang="en-US"/>
        </a:p>
      </dgm:t>
    </dgm:pt>
    <dgm:pt modelId="{4EE9797D-06AC-48E3-99FF-6D0D30065F7E}">
      <dgm:prSet/>
      <dgm:spPr/>
      <dgm:t>
        <a:bodyPr/>
        <a:lstStyle/>
        <a:p>
          <a:r>
            <a:rPr lang="en-US" dirty="0" err="1"/>
            <a:t>Bibliotecas</a:t>
          </a:r>
          <a:r>
            <a:rPr lang="en-US" dirty="0"/>
            <a:t> de </a:t>
          </a:r>
          <a:r>
            <a:rPr lang="en-US" dirty="0" err="1"/>
            <a:t>integraciones</a:t>
          </a:r>
          <a:r>
            <a:rPr lang="en-US" dirty="0"/>
            <a:t> y </a:t>
          </a:r>
          <a:r>
            <a:rPr lang="en-US" dirty="0" err="1"/>
            <a:t>flujos</a:t>
          </a:r>
          <a:r>
            <a:rPr lang="en-US" dirty="0"/>
            <a:t> de </a:t>
          </a:r>
          <a:r>
            <a:rPr lang="en-US" dirty="0" err="1"/>
            <a:t>ejemplo</a:t>
          </a:r>
          <a:endParaRPr lang="en-US" dirty="0"/>
        </a:p>
      </dgm:t>
    </dgm:pt>
    <dgm:pt modelId="{93E9E512-0E43-4108-9061-67FF6CE1D38C}" type="parTrans" cxnId="{1FC96357-DB42-471D-80EC-84664A620D57}">
      <dgm:prSet/>
      <dgm:spPr/>
      <dgm:t>
        <a:bodyPr/>
        <a:lstStyle/>
        <a:p>
          <a:endParaRPr lang="en-US"/>
        </a:p>
      </dgm:t>
    </dgm:pt>
    <dgm:pt modelId="{1E540607-CA66-4617-B6CF-6E7B07A2EDB1}" type="sibTrans" cxnId="{1FC96357-DB42-471D-80EC-84664A620D57}">
      <dgm:prSet/>
      <dgm:spPr/>
      <dgm:t>
        <a:bodyPr/>
        <a:lstStyle/>
        <a:p>
          <a:endParaRPr lang="en-US"/>
        </a:p>
      </dgm:t>
    </dgm:pt>
    <dgm:pt modelId="{6C0CE2FA-529D-4D82-90F1-34EE32C04FC5}" type="pres">
      <dgm:prSet presAssocID="{2552DF29-DF17-40BB-A20C-7051DCF03DB7}" presName="vert0" presStyleCnt="0">
        <dgm:presLayoutVars>
          <dgm:dir/>
          <dgm:animOne val="branch"/>
          <dgm:animLvl val="lvl"/>
        </dgm:presLayoutVars>
      </dgm:prSet>
      <dgm:spPr/>
    </dgm:pt>
    <dgm:pt modelId="{1867D225-48AF-4D84-BD30-47F14E5A6AB9}" type="pres">
      <dgm:prSet presAssocID="{61EF2E17-C922-4163-8674-5FCB58613667}" presName="thickLine" presStyleLbl="alignNode1" presStyleIdx="0" presStyleCnt="6"/>
      <dgm:spPr/>
    </dgm:pt>
    <dgm:pt modelId="{A78E3496-2DFF-4C92-A3E5-342D057C6289}" type="pres">
      <dgm:prSet presAssocID="{61EF2E17-C922-4163-8674-5FCB58613667}" presName="horz1" presStyleCnt="0"/>
      <dgm:spPr/>
    </dgm:pt>
    <dgm:pt modelId="{5B7F2845-D15E-48F2-AB7D-3C01D50490ED}" type="pres">
      <dgm:prSet presAssocID="{61EF2E17-C922-4163-8674-5FCB58613667}" presName="tx1" presStyleLbl="revTx" presStyleIdx="0" presStyleCnt="6"/>
      <dgm:spPr/>
    </dgm:pt>
    <dgm:pt modelId="{DA2979B2-C792-49A3-BC65-E64B0874652F}" type="pres">
      <dgm:prSet presAssocID="{61EF2E17-C922-4163-8674-5FCB58613667}" presName="vert1" presStyleCnt="0"/>
      <dgm:spPr/>
    </dgm:pt>
    <dgm:pt modelId="{AF4528F1-A76A-45B7-9D0A-98C288F3AB65}" type="pres">
      <dgm:prSet presAssocID="{7A48A90E-83E3-46EE-A8A5-58A5990EED4F}" presName="thickLine" presStyleLbl="alignNode1" presStyleIdx="1" presStyleCnt="6"/>
      <dgm:spPr/>
    </dgm:pt>
    <dgm:pt modelId="{329AC791-F92A-4166-AE70-8FCCBBE4DF29}" type="pres">
      <dgm:prSet presAssocID="{7A48A90E-83E3-46EE-A8A5-58A5990EED4F}" presName="horz1" presStyleCnt="0"/>
      <dgm:spPr/>
    </dgm:pt>
    <dgm:pt modelId="{F68CB89B-7BA7-4274-BD4B-D7039DA8180C}" type="pres">
      <dgm:prSet presAssocID="{7A48A90E-83E3-46EE-A8A5-58A5990EED4F}" presName="tx1" presStyleLbl="revTx" presStyleIdx="1" presStyleCnt="6"/>
      <dgm:spPr/>
    </dgm:pt>
    <dgm:pt modelId="{DAA49FB3-FF0E-4002-A1DE-93A75127F8A8}" type="pres">
      <dgm:prSet presAssocID="{7A48A90E-83E3-46EE-A8A5-58A5990EED4F}" presName="vert1" presStyleCnt="0"/>
      <dgm:spPr/>
    </dgm:pt>
    <dgm:pt modelId="{BA58E2F0-FDEF-4B0A-AA71-2D5D3F509B7D}" type="pres">
      <dgm:prSet presAssocID="{D4285DD8-A93A-4E69-BF34-6101958AFB37}" presName="thickLine" presStyleLbl="alignNode1" presStyleIdx="2" presStyleCnt="6"/>
      <dgm:spPr/>
    </dgm:pt>
    <dgm:pt modelId="{37233A78-7087-4CA8-B080-77440ADFEFDE}" type="pres">
      <dgm:prSet presAssocID="{D4285DD8-A93A-4E69-BF34-6101958AFB37}" presName="horz1" presStyleCnt="0"/>
      <dgm:spPr/>
    </dgm:pt>
    <dgm:pt modelId="{E28B723D-8404-4B9D-B9FB-CD9A5D21BD33}" type="pres">
      <dgm:prSet presAssocID="{D4285DD8-A93A-4E69-BF34-6101958AFB37}" presName="tx1" presStyleLbl="revTx" presStyleIdx="2" presStyleCnt="6"/>
      <dgm:spPr/>
    </dgm:pt>
    <dgm:pt modelId="{B2D7110F-5653-4C32-B48F-4BC79EDB5D0E}" type="pres">
      <dgm:prSet presAssocID="{D4285DD8-A93A-4E69-BF34-6101958AFB37}" presName="vert1" presStyleCnt="0"/>
      <dgm:spPr/>
    </dgm:pt>
    <dgm:pt modelId="{1F5C2411-3A47-40B0-95C9-E8CFEA4AABFD}" type="pres">
      <dgm:prSet presAssocID="{838A778F-6783-445F-9D07-03FF61D13F09}" presName="thickLine" presStyleLbl="alignNode1" presStyleIdx="3" presStyleCnt="6"/>
      <dgm:spPr/>
    </dgm:pt>
    <dgm:pt modelId="{F8C8F6D9-9FA4-43B8-9E19-0C023A452BF9}" type="pres">
      <dgm:prSet presAssocID="{838A778F-6783-445F-9D07-03FF61D13F09}" presName="horz1" presStyleCnt="0"/>
      <dgm:spPr/>
    </dgm:pt>
    <dgm:pt modelId="{1E0E7798-CE46-4AB3-BF5D-5DDF5E049857}" type="pres">
      <dgm:prSet presAssocID="{838A778F-6783-445F-9D07-03FF61D13F09}" presName="tx1" presStyleLbl="revTx" presStyleIdx="3" presStyleCnt="6"/>
      <dgm:spPr/>
    </dgm:pt>
    <dgm:pt modelId="{B7443D13-F1B9-4EA3-8865-A770AD0B1372}" type="pres">
      <dgm:prSet presAssocID="{838A778F-6783-445F-9D07-03FF61D13F09}" presName="vert1" presStyleCnt="0"/>
      <dgm:spPr/>
    </dgm:pt>
    <dgm:pt modelId="{CA6A5210-E650-4F1F-A1C7-7B396A15DF03}" type="pres">
      <dgm:prSet presAssocID="{5363087B-4D20-4654-9EE6-C12E6CBFBBEF}" presName="thickLine" presStyleLbl="alignNode1" presStyleIdx="4" presStyleCnt="6"/>
      <dgm:spPr/>
    </dgm:pt>
    <dgm:pt modelId="{6070662E-B575-471C-B54F-CB641C4EC657}" type="pres">
      <dgm:prSet presAssocID="{5363087B-4D20-4654-9EE6-C12E6CBFBBEF}" presName="horz1" presStyleCnt="0"/>
      <dgm:spPr/>
    </dgm:pt>
    <dgm:pt modelId="{8BAEB83E-0441-4BCD-AD6D-8F27A862A140}" type="pres">
      <dgm:prSet presAssocID="{5363087B-4D20-4654-9EE6-C12E6CBFBBEF}" presName="tx1" presStyleLbl="revTx" presStyleIdx="4" presStyleCnt="6"/>
      <dgm:spPr/>
    </dgm:pt>
    <dgm:pt modelId="{3E57AA4F-FF93-4273-857A-E5B5E57596EE}" type="pres">
      <dgm:prSet presAssocID="{5363087B-4D20-4654-9EE6-C12E6CBFBBEF}" presName="vert1" presStyleCnt="0"/>
      <dgm:spPr/>
    </dgm:pt>
    <dgm:pt modelId="{AB8D7826-59FD-4910-AD84-E4380D070FDC}" type="pres">
      <dgm:prSet presAssocID="{4EE9797D-06AC-48E3-99FF-6D0D30065F7E}" presName="thickLine" presStyleLbl="alignNode1" presStyleIdx="5" presStyleCnt="6"/>
      <dgm:spPr/>
    </dgm:pt>
    <dgm:pt modelId="{FBBA3AA3-BC93-40DF-B1B9-AC2138CFEA98}" type="pres">
      <dgm:prSet presAssocID="{4EE9797D-06AC-48E3-99FF-6D0D30065F7E}" presName="horz1" presStyleCnt="0"/>
      <dgm:spPr/>
    </dgm:pt>
    <dgm:pt modelId="{0D6D3357-B517-42E0-8F46-647FB6CCC812}" type="pres">
      <dgm:prSet presAssocID="{4EE9797D-06AC-48E3-99FF-6D0D30065F7E}" presName="tx1" presStyleLbl="revTx" presStyleIdx="5" presStyleCnt="6"/>
      <dgm:spPr/>
    </dgm:pt>
    <dgm:pt modelId="{060CFF7F-1FE3-4CC5-AF5A-6C0488EEEA85}" type="pres">
      <dgm:prSet presAssocID="{4EE9797D-06AC-48E3-99FF-6D0D30065F7E}" presName="vert1" presStyleCnt="0"/>
      <dgm:spPr/>
    </dgm:pt>
  </dgm:ptLst>
  <dgm:cxnLst>
    <dgm:cxn modelId="{CDDE3A07-4DF3-4533-AEB9-0F2FE290826A}" type="presOf" srcId="{D4285DD8-A93A-4E69-BF34-6101958AFB37}" destId="{E28B723D-8404-4B9D-B9FB-CD9A5D21BD33}" srcOrd="0" destOrd="0" presId="urn:microsoft.com/office/officeart/2008/layout/LinedList"/>
    <dgm:cxn modelId="{887D262E-0A64-4065-90ED-59C77A4555D8}" srcId="{2552DF29-DF17-40BB-A20C-7051DCF03DB7}" destId="{5363087B-4D20-4654-9EE6-C12E6CBFBBEF}" srcOrd="4" destOrd="0" parTransId="{758159C3-35DA-4368-A168-5C63778B8C13}" sibTransId="{2EAF1C49-F094-4A37-B597-0B5D114A043D}"/>
    <dgm:cxn modelId="{9C7C363C-4274-4A6A-8DEF-96FFAB68B4A6}" srcId="{2552DF29-DF17-40BB-A20C-7051DCF03DB7}" destId="{7A48A90E-83E3-46EE-A8A5-58A5990EED4F}" srcOrd="1" destOrd="0" parTransId="{F5A1B1A1-D655-40C4-AE48-02F2E67860C8}" sibTransId="{5EA9607D-E007-42F2-8A44-EAD75771E5A3}"/>
    <dgm:cxn modelId="{C21A0C5E-B051-4871-9E25-C107313D5DDA}" srcId="{2552DF29-DF17-40BB-A20C-7051DCF03DB7}" destId="{D4285DD8-A93A-4E69-BF34-6101958AFB37}" srcOrd="2" destOrd="0" parTransId="{27EF4E39-7B9D-4903-AB35-D27EDD2C8221}" sibTransId="{7328DFE6-E31E-4E28-ACAD-51EF538233F2}"/>
    <dgm:cxn modelId="{1FC96357-DB42-471D-80EC-84664A620D57}" srcId="{2552DF29-DF17-40BB-A20C-7051DCF03DB7}" destId="{4EE9797D-06AC-48E3-99FF-6D0D30065F7E}" srcOrd="5" destOrd="0" parTransId="{93E9E512-0E43-4108-9061-67FF6CE1D38C}" sibTransId="{1E540607-CA66-4617-B6CF-6E7B07A2EDB1}"/>
    <dgm:cxn modelId="{F9A9737D-988F-470F-81C3-01AB65224FDF}" type="presOf" srcId="{7A48A90E-83E3-46EE-A8A5-58A5990EED4F}" destId="{F68CB89B-7BA7-4274-BD4B-D7039DA8180C}" srcOrd="0" destOrd="0" presId="urn:microsoft.com/office/officeart/2008/layout/LinedList"/>
    <dgm:cxn modelId="{85E29785-AC3D-4679-98FC-3D1CFD02CAE2}" type="presOf" srcId="{5363087B-4D20-4654-9EE6-C12E6CBFBBEF}" destId="{8BAEB83E-0441-4BCD-AD6D-8F27A862A140}" srcOrd="0" destOrd="0" presId="urn:microsoft.com/office/officeart/2008/layout/LinedList"/>
    <dgm:cxn modelId="{BFD34CA1-4E08-494C-9783-E8041BE4F95E}" srcId="{2552DF29-DF17-40BB-A20C-7051DCF03DB7}" destId="{61EF2E17-C922-4163-8674-5FCB58613667}" srcOrd="0" destOrd="0" parTransId="{31F70DD8-AE95-4DAF-B73E-1A44D9802A2E}" sibTransId="{FA70AF41-C2CE-4A8E-9F12-E815ECB7882D}"/>
    <dgm:cxn modelId="{18AEDBA7-1493-43C2-940B-E1B76B901738}" type="presOf" srcId="{2552DF29-DF17-40BB-A20C-7051DCF03DB7}" destId="{6C0CE2FA-529D-4D82-90F1-34EE32C04FC5}" srcOrd="0" destOrd="0" presId="urn:microsoft.com/office/officeart/2008/layout/LinedList"/>
    <dgm:cxn modelId="{8A4F28AB-4D87-45DA-B1E0-F53D2257AC8B}" srcId="{2552DF29-DF17-40BB-A20C-7051DCF03DB7}" destId="{838A778F-6783-445F-9D07-03FF61D13F09}" srcOrd="3" destOrd="0" parTransId="{22E2F639-40F5-4870-BED3-CE5DF0148C81}" sibTransId="{E8252469-3C81-42D8-9011-EBBAEC8E833D}"/>
    <dgm:cxn modelId="{FB0B10D3-795A-4DF3-B4AA-A02B73F6878F}" type="presOf" srcId="{838A778F-6783-445F-9D07-03FF61D13F09}" destId="{1E0E7798-CE46-4AB3-BF5D-5DDF5E049857}" srcOrd="0" destOrd="0" presId="urn:microsoft.com/office/officeart/2008/layout/LinedList"/>
    <dgm:cxn modelId="{8C7D6AE9-0C44-4158-ABF0-9189A123D087}" type="presOf" srcId="{61EF2E17-C922-4163-8674-5FCB58613667}" destId="{5B7F2845-D15E-48F2-AB7D-3C01D50490ED}" srcOrd="0" destOrd="0" presId="urn:microsoft.com/office/officeart/2008/layout/LinedList"/>
    <dgm:cxn modelId="{AE28E9EA-3B33-405A-9E2E-2D963415BCF5}" type="presOf" srcId="{4EE9797D-06AC-48E3-99FF-6D0D30065F7E}" destId="{0D6D3357-B517-42E0-8F46-647FB6CCC812}" srcOrd="0" destOrd="0" presId="urn:microsoft.com/office/officeart/2008/layout/LinedList"/>
    <dgm:cxn modelId="{9C96B4E0-ACF9-46F1-BF00-63E49646E8CC}" type="presParOf" srcId="{6C0CE2FA-529D-4D82-90F1-34EE32C04FC5}" destId="{1867D225-48AF-4D84-BD30-47F14E5A6AB9}" srcOrd="0" destOrd="0" presId="urn:microsoft.com/office/officeart/2008/layout/LinedList"/>
    <dgm:cxn modelId="{86D9E517-F03A-4CE9-94E5-8872A28F4F4B}" type="presParOf" srcId="{6C0CE2FA-529D-4D82-90F1-34EE32C04FC5}" destId="{A78E3496-2DFF-4C92-A3E5-342D057C6289}" srcOrd="1" destOrd="0" presId="urn:microsoft.com/office/officeart/2008/layout/LinedList"/>
    <dgm:cxn modelId="{61F18132-9F84-49BE-9C68-94562BF51CA8}" type="presParOf" srcId="{A78E3496-2DFF-4C92-A3E5-342D057C6289}" destId="{5B7F2845-D15E-48F2-AB7D-3C01D50490ED}" srcOrd="0" destOrd="0" presId="urn:microsoft.com/office/officeart/2008/layout/LinedList"/>
    <dgm:cxn modelId="{C1227712-D4D1-4087-93B9-348809182982}" type="presParOf" srcId="{A78E3496-2DFF-4C92-A3E5-342D057C6289}" destId="{DA2979B2-C792-49A3-BC65-E64B0874652F}" srcOrd="1" destOrd="0" presId="urn:microsoft.com/office/officeart/2008/layout/LinedList"/>
    <dgm:cxn modelId="{FDC2A473-5C7F-424D-99C3-229FAFC12BFC}" type="presParOf" srcId="{6C0CE2FA-529D-4D82-90F1-34EE32C04FC5}" destId="{AF4528F1-A76A-45B7-9D0A-98C288F3AB65}" srcOrd="2" destOrd="0" presId="urn:microsoft.com/office/officeart/2008/layout/LinedList"/>
    <dgm:cxn modelId="{D491C1EA-2B7D-4648-B0AE-3EE7F998C8BF}" type="presParOf" srcId="{6C0CE2FA-529D-4D82-90F1-34EE32C04FC5}" destId="{329AC791-F92A-4166-AE70-8FCCBBE4DF29}" srcOrd="3" destOrd="0" presId="urn:microsoft.com/office/officeart/2008/layout/LinedList"/>
    <dgm:cxn modelId="{33CD0750-3DF8-4FB3-BB6C-F3396AE162D9}" type="presParOf" srcId="{329AC791-F92A-4166-AE70-8FCCBBE4DF29}" destId="{F68CB89B-7BA7-4274-BD4B-D7039DA8180C}" srcOrd="0" destOrd="0" presId="urn:microsoft.com/office/officeart/2008/layout/LinedList"/>
    <dgm:cxn modelId="{239F243C-8700-48E5-B77C-30B40C97EF23}" type="presParOf" srcId="{329AC791-F92A-4166-AE70-8FCCBBE4DF29}" destId="{DAA49FB3-FF0E-4002-A1DE-93A75127F8A8}" srcOrd="1" destOrd="0" presId="urn:microsoft.com/office/officeart/2008/layout/LinedList"/>
    <dgm:cxn modelId="{C934D118-4857-4E3C-BE72-C618581AC14E}" type="presParOf" srcId="{6C0CE2FA-529D-4D82-90F1-34EE32C04FC5}" destId="{BA58E2F0-FDEF-4B0A-AA71-2D5D3F509B7D}" srcOrd="4" destOrd="0" presId="urn:microsoft.com/office/officeart/2008/layout/LinedList"/>
    <dgm:cxn modelId="{D6AD0CFC-7B28-4EAA-9A67-0B68EF3DBBA5}" type="presParOf" srcId="{6C0CE2FA-529D-4D82-90F1-34EE32C04FC5}" destId="{37233A78-7087-4CA8-B080-77440ADFEFDE}" srcOrd="5" destOrd="0" presId="urn:microsoft.com/office/officeart/2008/layout/LinedList"/>
    <dgm:cxn modelId="{36D34873-8B9B-41BE-B00A-02C1D0EC7D5A}" type="presParOf" srcId="{37233A78-7087-4CA8-B080-77440ADFEFDE}" destId="{E28B723D-8404-4B9D-B9FB-CD9A5D21BD33}" srcOrd="0" destOrd="0" presId="urn:microsoft.com/office/officeart/2008/layout/LinedList"/>
    <dgm:cxn modelId="{77404E10-3EAC-42C8-B86F-ABD18AC3A823}" type="presParOf" srcId="{37233A78-7087-4CA8-B080-77440ADFEFDE}" destId="{B2D7110F-5653-4C32-B48F-4BC79EDB5D0E}" srcOrd="1" destOrd="0" presId="urn:microsoft.com/office/officeart/2008/layout/LinedList"/>
    <dgm:cxn modelId="{63442443-4789-4BD3-8BC1-891C35881AB0}" type="presParOf" srcId="{6C0CE2FA-529D-4D82-90F1-34EE32C04FC5}" destId="{1F5C2411-3A47-40B0-95C9-E8CFEA4AABFD}" srcOrd="6" destOrd="0" presId="urn:microsoft.com/office/officeart/2008/layout/LinedList"/>
    <dgm:cxn modelId="{91530629-1CAD-463E-8F01-EFAA76706F6E}" type="presParOf" srcId="{6C0CE2FA-529D-4D82-90F1-34EE32C04FC5}" destId="{F8C8F6D9-9FA4-43B8-9E19-0C023A452BF9}" srcOrd="7" destOrd="0" presId="urn:microsoft.com/office/officeart/2008/layout/LinedList"/>
    <dgm:cxn modelId="{18882DA5-2136-4BE8-9BD3-252EF29421E6}" type="presParOf" srcId="{F8C8F6D9-9FA4-43B8-9E19-0C023A452BF9}" destId="{1E0E7798-CE46-4AB3-BF5D-5DDF5E049857}" srcOrd="0" destOrd="0" presId="urn:microsoft.com/office/officeart/2008/layout/LinedList"/>
    <dgm:cxn modelId="{FC0C8C02-84FF-4894-AAB2-C0E79D100F77}" type="presParOf" srcId="{F8C8F6D9-9FA4-43B8-9E19-0C023A452BF9}" destId="{B7443D13-F1B9-4EA3-8865-A770AD0B1372}" srcOrd="1" destOrd="0" presId="urn:microsoft.com/office/officeart/2008/layout/LinedList"/>
    <dgm:cxn modelId="{9A11BCB3-C2D7-44C6-9E87-5BE8E4C13A5E}" type="presParOf" srcId="{6C0CE2FA-529D-4D82-90F1-34EE32C04FC5}" destId="{CA6A5210-E650-4F1F-A1C7-7B396A15DF03}" srcOrd="8" destOrd="0" presId="urn:microsoft.com/office/officeart/2008/layout/LinedList"/>
    <dgm:cxn modelId="{6076BA41-1E14-4EA8-9425-68F331495FE5}" type="presParOf" srcId="{6C0CE2FA-529D-4D82-90F1-34EE32C04FC5}" destId="{6070662E-B575-471C-B54F-CB641C4EC657}" srcOrd="9" destOrd="0" presId="urn:microsoft.com/office/officeart/2008/layout/LinedList"/>
    <dgm:cxn modelId="{0F8379A7-8D54-4FD7-B32E-C7B620AA1793}" type="presParOf" srcId="{6070662E-B575-471C-B54F-CB641C4EC657}" destId="{8BAEB83E-0441-4BCD-AD6D-8F27A862A140}" srcOrd="0" destOrd="0" presId="urn:microsoft.com/office/officeart/2008/layout/LinedList"/>
    <dgm:cxn modelId="{067AEC5C-7A6E-41E5-BD42-640E5FE87B1F}" type="presParOf" srcId="{6070662E-B575-471C-B54F-CB641C4EC657}" destId="{3E57AA4F-FF93-4273-857A-E5B5E57596EE}" srcOrd="1" destOrd="0" presId="urn:microsoft.com/office/officeart/2008/layout/LinedList"/>
    <dgm:cxn modelId="{F36B676D-EE8A-4F43-A720-F74B8D8B0698}" type="presParOf" srcId="{6C0CE2FA-529D-4D82-90F1-34EE32C04FC5}" destId="{AB8D7826-59FD-4910-AD84-E4380D070FDC}" srcOrd="10" destOrd="0" presId="urn:microsoft.com/office/officeart/2008/layout/LinedList"/>
    <dgm:cxn modelId="{BEDD99D2-5440-4132-9785-DB0BD564CBA6}" type="presParOf" srcId="{6C0CE2FA-529D-4D82-90F1-34EE32C04FC5}" destId="{FBBA3AA3-BC93-40DF-B1B9-AC2138CFEA98}" srcOrd="11" destOrd="0" presId="urn:microsoft.com/office/officeart/2008/layout/LinedList"/>
    <dgm:cxn modelId="{1224A031-48BD-4B44-9FD5-38442F79F665}" type="presParOf" srcId="{FBBA3AA3-BC93-40DF-B1B9-AC2138CFEA98}" destId="{0D6D3357-B517-42E0-8F46-647FB6CCC812}" srcOrd="0" destOrd="0" presId="urn:microsoft.com/office/officeart/2008/layout/LinedList"/>
    <dgm:cxn modelId="{73B18C25-8763-4BCD-822E-8DF8F11E86DA}" type="presParOf" srcId="{FBBA3AA3-BC93-40DF-B1B9-AC2138CFEA98}" destId="{060CFF7F-1FE3-4CC5-AF5A-6C0488EEEA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BE6DF-FA14-4D8A-89C4-3C7B0CD4D69F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Origin</a:t>
          </a:r>
          <a:r>
            <a:rPr lang="es-ES" sz="2400" kern="1200"/>
            <a:t>ado en </a:t>
          </a:r>
          <a:r>
            <a:rPr lang="en-US" sz="2400" kern="1200"/>
            <a:t>IBM Emerging Technologies (Nick O'Leary  </a:t>
          </a:r>
          <a:r>
            <a:rPr lang="es-ES" sz="2400" kern="1200"/>
            <a:t>y</a:t>
          </a:r>
          <a:r>
            <a:rPr lang="en-US" sz="2400" kern="1200"/>
            <a:t> Dave Conway-Jones)</a:t>
          </a:r>
        </a:p>
      </dsp:txBody>
      <dsp:txXfrm>
        <a:off x="0" y="93057"/>
        <a:ext cx="3005666" cy="1803399"/>
      </dsp:txXfrm>
    </dsp:sp>
    <dsp:sp modelId="{A5380568-4607-4EC1-8406-1C1900F43604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5">
            <a:hueOff val="499051"/>
            <a:satOff val="-10098"/>
            <a:lumOff val="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En</a:t>
          </a:r>
          <a:r>
            <a:rPr lang="en-US" sz="2400" kern="1200"/>
            <a:t> GitHub</a:t>
          </a:r>
          <a:r>
            <a:rPr lang="es-ES" sz="2400" kern="1200"/>
            <a:t> desde</a:t>
          </a:r>
          <a:r>
            <a:rPr lang="en-US" sz="2400" kern="1200"/>
            <a:t> 2013</a:t>
          </a:r>
        </a:p>
      </dsp:txBody>
      <dsp:txXfrm>
        <a:off x="3306233" y="93057"/>
        <a:ext cx="3005666" cy="1803399"/>
      </dsp:txXfrm>
    </dsp:sp>
    <dsp:sp modelId="{CCF67E46-E9A9-4BAD-9B16-98C4BF17E7EF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5">
            <a:hueOff val="998102"/>
            <a:satOff val="-20196"/>
            <a:lumOff val="6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Proyecto fundador de la JS Foundation en 2016</a:t>
          </a:r>
        </a:p>
      </dsp:txBody>
      <dsp:txXfrm>
        <a:off x="6612466" y="93057"/>
        <a:ext cx="3005666" cy="1803399"/>
      </dsp:txXfrm>
    </dsp:sp>
    <dsp:sp modelId="{4EF42A0D-0910-4623-BCFB-E211E6C66C54}">
      <dsp:nvSpPr>
        <dsp:cNvPr id="0" name=""/>
        <dsp:cNvSpPr/>
      </dsp:nvSpPr>
      <dsp:spPr>
        <a:xfrm>
          <a:off x="0" y="2197024"/>
          <a:ext cx="3005666" cy="1803399"/>
        </a:xfrm>
        <a:prstGeom prst="rect">
          <a:avLst/>
        </a:prstGeom>
        <a:solidFill>
          <a:schemeClr val="accent5">
            <a:hueOff val="1497154"/>
            <a:satOff val="-30293"/>
            <a:lumOff val="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&gt;30,000 descargas semanales sólo en NPM</a:t>
          </a:r>
          <a:endParaRPr lang="en-US" sz="2400" kern="1200"/>
        </a:p>
      </dsp:txBody>
      <dsp:txXfrm>
        <a:off x="0" y="2197024"/>
        <a:ext cx="3005666" cy="1803399"/>
      </dsp:txXfrm>
    </dsp:sp>
    <dsp:sp modelId="{D6AA95D3-14C5-4864-A491-04DFB5A58F24}">
      <dsp:nvSpPr>
        <dsp:cNvPr id="0" name=""/>
        <dsp:cNvSpPr/>
      </dsp:nvSpPr>
      <dsp:spPr>
        <a:xfrm>
          <a:off x="3306233" y="2197024"/>
          <a:ext cx="3005666" cy="1803399"/>
        </a:xfrm>
        <a:prstGeom prst="rect">
          <a:avLst/>
        </a:prstGeom>
        <a:solidFill>
          <a:schemeClr val="accent5">
            <a:hueOff val="1996205"/>
            <a:satOff val="-40391"/>
            <a:lumOff val="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Más de </a:t>
          </a:r>
          <a:r>
            <a:rPr lang="en-US" sz="2400" kern="1200"/>
            <a:t>1700 </a:t>
          </a:r>
          <a:r>
            <a:rPr lang="es-ES" sz="2400" kern="1200"/>
            <a:t>nodos</a:t>
          </a:r>
          <a:r>
            <a:rPr lang="en-US" sz="2400" kern="1200"/>
            <a:t> add-on </a:t>
          </a:r>
          <a:r>
            <a:rPr lang="es-ES" sz="2400" kern="1200"/>
            <a:t>de terceros</a:t>
          </a:r>
          <a:endParaRPr lang="en-US" sz="2400" kern="1200"/>
        </a:p>
      </dsp:txBody>
      <dsp:txXfrm>
        <a:off x="3306233" y="2197024"/>
        <a:ext cx="3005666" cy="1803399"/>
      </dsp:txXfrm>
    </dsp:sp>
    <dsp:sp modelId="{7A14B6FA-3CBF-4A3C-AC0E-B5FE711A2BEF}">
      <dsp:nvSpPr>
        <dsp:cNvPr id="0" name=""/>
        <dsp:cNvSpPr/>
      </dsp:nvSpPr>
      <dsp:spPr>
        <a:xfrm>
          <a:off x="6612466" y="2197024"/>
          <a:ext cx="3005666" cy="1803399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Versión actual 3.0.x</a:t>
          </a:r>
          <a:endParaRPr lang="en-US" sz="2400" kern="1200"/>
        </a:p>
      </dsp:txBody>
      <dsp:txXfrm>
        <a:off x="6612466" y="2197024"/>
        <a:ext cx="3005666" cy="1803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7D225-48AF-4D84-BD30-47F14E5A6AB9}">
      <dsp:nvSpPr>
        <dsp:cNvPr id="0" name=""/>
        <dsp:cNvSpPr/>
      </dsp:nvSpPr>
      <dsp:spPr>
        <a:xfrm>
          <a:off x="0" y="1998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2845-D15E-48F2-AB7D-3C01D50490ED}">
      <dsp:nvSpPr>
        <dsp:cNvPr id="0" name=""/>
        <dsp:cNvSpPr/>
      </dsp:nvSpPr>
      <dsp:spPr>
        <a:xfrm>
          <a:off x="0" y="1998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Plataforma “l</a:t>
          </a:r>
          <a:r>
            <a:rPr lang="en-US" sz="3200" kern="1200"/>
            <a:t>ow code</a:t>
          </a:r>
          <a:r>
            <a:rPr lang="es-ES" sz="3200" kern="1200"/>
            <a:t>"</a:t>
          </a:r>
          <a:endParaRPr lang="en-US" sz="3200" kern="1200"/>
        </a:p>
      </dsp:txBody>
      <dsp:txXfrm>
        <a:off x="0" y="1998"/>
        <a:ext cx="9618133" cy="681580"/>
      </dsp:txXfrm>
    </dsp:sp>
    <dsp:sp modelId="{AF4528F1-A76A-45B7-9D0A-98C288F3AB65}">
      <dsp:nvSpPr>
        <dsp:cNvPr id="0" name=""/>
        <dsp:cNvSpPr/>
      </dsp:nvSpPr>
      <dsp:spPr>
        <a:xfrm>
          <a:off x="0" y="683579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CB89B-7BA7-4274-BD4B-D7039DA8180C}">
      <dsp:nvSpPr>
        <dsp:cNvPr id="0" name=""/>
        <dsp:cNvSpPr/>
      </dsp:nvSpPr>
      <dsp:spPr>
        <a:xfrm>
          <a:off x="0" y="683579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Instalación y ejecución muy sencilla</a:t>
          </a:r>
          <a:endParaRPr lang="en-US" sz="3200" kern="1200"/>
        </a:p>
      </dsp:txBody>
      <dsp:txXfrm>
        <a:off x="0" y="683579"/>
        <a:ext cx="9618133" cy="681580"/>
      </dsp:txXfrm>
    </dsp:sp>
    <dsp:sp modelId="{BA58E2F0-FDEF-4B0A-AA71-2D5D3F509B7D}">
      <dsp:nvSpPr>
        <dsp:cNvPr id="0" name=""/>
        <dsp:cNvSpPr/>
      </dsp:nvSpPr>
      <dsp:spPr>
        <a:xfrm>
          <a:off x="0" y="1365160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B723D-8404-4B9D-B9FB-CD9A5D21BD33}">
      <dsp:nvSpPr>
        <dsp:cNvPr id="0" name=""/>
        <dsp:cNvSpPr/>
      </dsp:nvSpPr>
      <dsp:spPr>
        <a:xfrm>
          <a:off x="0" y="1365160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Proyecto </a:t>
          </a:r>
          <a:r>
            <a:rPr lang="en-US" sz="3200" kern="1200"/>
            <a:t>Open-source GitHub (</a:t>
          </a:r>
          <a:r>
            <a:rPr lang="es-ES" sz="3200" kern="1200"/>
            <a:t>licencia A</a:t>
          </a:r>
          <a:r>
            <a:rPr lang="en-US" sz="3200" kern="1200"/>
            <a:t>pache 2</a:t>
          </a:r>
          <a:r>
            <a:rPr lang="es-ES" sz="3200" kern="1200"/>
            <a:t>)</a:t>
          </a:r>
          <a:endParaRPr lang="en-US" sz="3200" kern="1200"/>
        </a:p>
      </dsp:txBody>
      <dsp:txXfrm>
        <a:off x="0" y="1365160"/>
        <a:ext cx="9618133" cy="681580"/>
      </dsp:txXfrm>
    </dsp:sp>
    <dsp:sp modelId="{1F5C2411-3A47-40B0-95C9-E8CFEA4AABFD}">
      <dsp:nvSpPr>
        <dsp:cNvPr id="0" name=""/>
        <dsp:cNvSpPr/>
      </dsp:nvSpPr>
      <dsp:spPr>
        <a:xfrm>
          <a:off x="0" y="2046740"/>
          <a:ext cx="9618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E7798-CE46-4AB3-BF5D-5DDF5E049857}">
      <dsp:nvSpPr>
        <dsp:cNvPr id="0" name=""/>
        <dsp:cNvSpPr/>
      </dsp:nvSpPr>
      <dsp:spPr>
        <a:xfrm>
          <a:off x="0" y="2046741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Programación visual y por bloques</a:t>
          </a:r>
          <a:endParaRPr lang="en-US" sz="3200" kern="1200"/>
        </a:p>
      </dsp:txBody>
      <dsp:txXfrm>
        <a:off x="0" y="2046741"/>
        <a:ext cx="9618133" cy="681580"/>
      </dsp:txXfrm>
    </dsp:sp>
    <dsp:sp modelId="{CA6A5210-E650-4F1F-A1C7-7B396A15DF03}">
      <dsp:nvSpPr>
        <dsp:cNvPr id="0" name=""/>
        <dsp:cNvSpPr/>
      </dsp:nvSpPr>
      <dsp:spPr>
        <a:xfrm>
          <a:off x="0" y="2728321"/>
          <a:ext cx="961813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EB83E-0441-4BCD-AD6D-8F27A862A140}">
      <dsp:nvSpPr>
        <dsp:cNvPr id="0" name=""/>
        <dsp:cNvSpPr/>
      </dsp:nvSpPr>
      <dsp:spPr>
        <a:xfrm>
          <a:off x="0" y="2728321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Soluciones fáciles de compartir</a:t>
          </a:r>
          <a:endParaRPr lang="en-US" sz="3200" kern="1200"/>
        </a:p>
      </dsp:txBody>
      <dsp:txXfrm>
        <a:off x="0" y="2728321"/>
        <a:ext cx="9618133" cy="681580"/>
      </dsp:txXfrm>
    </dsp:sp>
    <dsp:sp modelId="{AB8D7826-59FD-4910-AD84-E4380D070FDC}">
      <dsp:nvSpPr>
        <dsp:cNvPr id="0" name=""/>
        <dsp:cNvSpPr/>
      </dsp:nvSpPr>
      <dsp:spPr>
        <a:xfrm>
          <a:off x="0" y="3409902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D3357-B517-42E0-8F46-647FB6CCC812}">
      <dsp:nvSpPr>
        <dsp:cNvPr id="0" name=""/>
        <dsp:cNvSpPr/>
      </dsp:nvSpPr>
      <dsp:spPr>
        <a:xfrm>
          <a:off x="0" y="3409902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Bibliotecas</a:t>
          </a:r>
          <a:r>
            <a:rPr lang="en-US" sz="3200" kern="1200" dirty="0"/>
            <a:t> de </a:t>
          </a:r>
          <a:r>
            <a:rPr lang="en-US" sz="3200" kern="1200" dirty="0" err="1"/>
            <a:t>integraciones</a:t>
          </a:r>
          <a:r>
            <a:rPr lang="en-US" sz="3200" kern="1200" dirty="0"/>
            <a:t> y </a:t>
          </a:r>
          <a:r>
            <a:rPr lang="en-US" sz="3200" kern="1200" dirty="0" err="1"/>
            <a:t>flujos</a:t>
          </a:r>
          <a:r>
            <a:rPr lang="en-US" sz="3200" kern="1200" dirty="0"/>
            <a:t> de </a:t>
          </a:r>
          <a:r>
            <a:rPr lang="en-US" sz="3200" kern="1200" dirty="0" err="1"/>
            <a:t>ejemplo</a:t>
          </a:r>
          <a:endParaRPr lang="en-US" sz="3200" kern="1200" dirty="0"/>
        </a:p>
      </dsp:txBody>
      <dsp:txXfrm>
        <a:off x="0" y="3409902"/>
        <a:ext cx="9618133" cy="681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961E4-7CC6-40E1-910D-8522D66EFE86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74AB9-542B-4157-960A-1C8D6E713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01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DFBD-3C1F-4E8D-93E5-F0AAE3103D84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F2CE-004A-49D4-AC3F-ABDAC54ED9F3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629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21E5-993A-4CF6-BD8D-CEB22F503AB2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647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AB2-DC12-4C80-AEEC-28CD34EE2339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4669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191F-7F74-4A41-8C89-080D79796004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47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ABDA-9EA9-45E6-BC3A-AD46B42F8E3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107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9E0-5451-4B43-8AB0-A5520DD33A10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1666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F93E-4382-4C02-A844-C7E62AD621FF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348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1B79-B28B-4DB5-862A-5C47A4DD60E1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2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182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233F-209D-4150-A534-B3B7A6C13E6E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292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2475-1594-4DD6-8765-C33096DF175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544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E693-5EF8-4CBF-A813-3791937B2562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482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B064-BA68-4939-A70F-8056B91AC8C9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92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72F4-BEBA-47BE-A147-5B7C8E80104A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595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291-0405-4773-B0DB-F5F87CA33011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1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E760-DBE7-4304-AA4D-A6BDEB82014F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39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A11-5BC3-4D9E-AC30-E57261A08EBC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90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455D-8AEB-4721-A5CD-F156AD8AF148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32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8B713-7937-43F9-A5F7-C555E179446D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057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docs/" TargetMode="External"/><Relationship Id="rId2" Type="http://schemas.openxmlformats.org/officeDocument/2006/relationships/hyperlink" Target="https://nodere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okbook.nodered.org/" TargetMode="External"/><Relationship Id="rId5" Type="http://schemas.openxmlformats.org/officeDocument/2006/relationships/hyperlink" Target="https://nodered.org/slack" TargetMode="External"/><Relationship Id="rId4" Type="http://schemas.openxmlformats.org/officeDocument/2006/relationships/hyperlink" Target="https://flows.nodered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951" y="1826513"/>
            <a:ext cx="7599680" cy="8854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-5" dirty="0" err="1"/>
              <a:t>Introduc</a:t>
            </a:r>
            <a:r>
              <a:rPr lang="es-ES" sz="5650" spc="-5" dirty="0"/>
              <a:t>c</a:t>
            </a:r>
            <a:r>
              <a:rPr sz="5650" spc="-5" dirty="0"/>
              <a:t>i</a:t>
            </a:r>
            <a:r>
              <a:rPr lang="es-ES" sz="5650" spc="-5" dirty="0" err="1"/>
              <a:t>ó</a:t>
            </a:r>
            <a:r>
              <a:rPr sz="5650" spc="-5" dirty="0"/>
              <a:t>n </a:t>
            </a:r>
            <a:r>
              <a:rPr sz="5650" spc="5" dirty="0"/>
              <a:t>Node-RED</a:t>
            </a:r>
            <a:endParaRPr sz="5650" dirty="0"/>
          </a:p>
        </p:txBody>
      </p:sp>
      <p:sp>
        <p:nvSpPr>
          <p:cNvPr id="3" name="object 3"/>
          <p:cNvSpPr txBox="1"/>
          <p:nvPr/>
        </p:nvSpPr>
        <p:spPr>
          <a:xfrm>
            <a:off x="1745995" y="3525063"/>
            <a:ext cx="5822315" cy="604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s-ES" sz="3600" spc="-15" dirty="0">
                <a:solidFill>
                  <a:srgbClr val="929292"/>
                </a:solidFill>
                <a:latin typeface="Calibri"/>
                <a:cs typeface="Calibri"/>
              </a:rPr>
              <a:t>Jose A. Hernández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89689" y="6334150"/>
            <a:ext cx="12509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solidFill>
                  <a:srgbClr val="929292"/>
                </a:solidFill>
                <a:latin typeface="Calibri"/>
                <a:cs typeface="Calibri"/>
              </a:rPr>
              <a:t>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332" y="6352743"/>
            <a:ext cx="1655268" cy="19749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200" dirty="0">
                <a:solidFill>
                  <a:srgbClr val="929292"/>
                </a:solidFill>
                <a:latin typeface="Calibri"/>
                <a:cs typeface="Calibri"/>
              </a:rPr>
              <a:t>WLPC – México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Una fórmula de cálculo">
            <a:extLst>
              <a:ext uri="{FF2B5EF4-FFF2-40B4-BE49-F238E27FC236}">
                <a16:creationId xmlns:a16="http://schemas.microsoft.com/office/drawing/2014/main" id="{434FD8AB-8025-9DA4-1BC5-B8A1E6A59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30" r="2525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object 2"/>
          <p:cNvSpPr txBox="1"/>
          <p:nvPr/>
        </p:nvSpPr>
        <p:spPr>
          <a:xfrm>
            <a:off x="5380563" y="1678665"/>
            <a:ext cx="4449237" cy="237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>
              <a:spcBef>
                <a:spcPct val="0"/>
              </a:spcBef>
              <a:spcAft>
                <a:spcPts val="600"/>
              </a:spcAft>
            </a:pPr>
            <a:r>
              <a:rPr lang="en-US" sz="5400" spc="-15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Fundamentos</a:t>
            </a:r>
            <a:endParaRPr lang="en-US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711597" y="6041362"/>
            <a:ext cx="34047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 spc="-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sz="9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-5">
                <a:solidFill>
                  <a:schemeClr val="bg1"/>
                </a:solidFill>
              </a:rPr>
              <a:t>Fundamentos</a:t>
            </a:r>
            <a:r>
              <a:rPr lang="en-US" spc="-15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-</a:t>
            </a:r>
            <a:r>
              <a:rPr lang="en-US" spc="-45">
                <a:solidFill>
                  <a:schemeClr val="bg1"/>
                </a:solidFill>
              </a:rPr>
              <a:t> </a:t>
            </a:r>
            <a:r>
              <a:rPr lang="en-US" spc="5">
                <a:solidFill>
                  <a:schemeClr val="bg1"/>
                </a:solidFill>
              </a:rPr>
              <a:t>Nodos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z="1500" spc="15">
                <a:solidFill>
                  <a:schemeClr val="bg1"/>
                </a:solidFill>
              </a:rPr>
              <a:t>Nodos de Entrada (Input</a:t>
            </a:r>
            <a:r>
              <a:rPr lang="en-US" sz="1500" spc="-65">
                <a:solidFill>
                  <a:schemeClr val="bg1"/>
                </a:solidFill>
              </a:rPr>
              <a:t>)</a:t>
            </a:r>
            <a:endParaRPr lang="en-US" sz="1500">
              <a:solidFill>
                <a:schemeClr val="bg1"/>
              </a:solidFill>
            </a:endParaRP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5">
                <a:solidFill>
                  <a:schemeClr val="bg1"/>
                </a:solidFill>
              </a:rPr>
              <a:t>Un punto de salida</a:t>
            </a:r>
            <a:r>
              <a:rPr lang="en-US" sz="1500" spc="10">
                <a:solidFill>
                  <a:schemeClr val="bg1"/>
                </a:solidFill>
              </a:rPr>
              <a:t>*</a:t>
            </a:r>
            <a:endParaRPr lang="en-US" sz="1500">
              <a:solidFill>
                <a:schemeClr val="bg1"/>
              </a:solidFill>
            </a:endParaRP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5">
                <a:solidFill>
                  <a:schemeClr val="bg1"/>
                </a:solidFill>
              </a:rPr>
              <a:t>Botón para actuar</a:t>
            </a:r>
            <a:endParaRPr lang="en-US" sz="1500">
              <a:solidFill>
                <a:schemeClr val="bg1"/>
              </a:solidFill>
            </a:endParaRPr>
          </a:p>
          <a:p>
            <a:pPr marL="2413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z="1500" spc="15">
                <a:solidFill>
                  <a:schemeClr val="bg1"/>
                </a:solidFill>
              </a:rPr>
              <a:t>Nodos de Salida (Output</a:t>
            </a:r>
            <a:r>
              <a:rPr lang="en-US" sz="1500" spc="-50">
                <a:solidFill>
                  <a:schemeClr val="bg1"/>
                </a:solidFill>
              </a:rPr>
              <a:t>)</a:t>
            </a:r>
            <a:endParaRPr lang="en-US" sz="1500">
              <a:solidFill>
                <a:schemeClr val="bg1"/>
              </a:solidFill>
            </a:endParaRP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5">
                <a:solidFill>
                  <a:schemeClr val="bg1"/>
                </a:solidFill>
              </a:rPr>
              <a:t>Un punto de entrada</a:t>
            </a:r>
            <a:r>
              <a:rPr lang="en-US" sz="1500" spc="10">
                <a:solidFill>
                  <a:schemeClr val="bg1"/>
                </a:solidFill>
              </a:rPr>
              <a:t>*</a:t>
            </a:r>
            <a:endParaRPr lang="en-US" sz="1500">
              <a:solidFill>
                <a:schemeClr val="bg1"/>
              </a:solidFill>
            </a:endParaRP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5">
                <a:solidFill>
                  <a:schemeClr val="bg1"/>
                </a:solidFill>
              </a:rPr>
              <a:t>Botón para habilitar/deshabilitar</a:t>
            </a:r>
            <a:endParaRPr lang="en-US" sz="1500">
              <a:solidFill>
                <a:schemeClr val="bg1"/>
              </a:solidFill>
            </a:endParaRPr>
          </a:p>
          <a:p>
            <a:pPr marL="2413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z="1500" spc="15">
                <a:solidFill>
                  <a:schemeClr val="bg1"/>
                </a:solidFill>
              </a:rPr>
              <a:t>Nodos de Procesamiento (Processing)</a:t>
            </a:r>
            <a:endParaRPr lang="en-US" sz="1500">
              <a:solidFill>
                <a:schemeClr val="bg1"/>
              </a:solidFill>
            </a:endParaRP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5">
                <a:solidFill>
                  <a:schemeClr val="bg1"/>
                </a:solidFill>
              </a:rPr>
              <a:t>Un punto de entrada y uno (o varios) puntos de salida</a:t>
            </a:r>
            <a:endParaRPr lang="en-US" sz="1500">
              <a:solidFill>
                <a:schemeClr val="bg1"/>
              </a:solidFill>
            </a:endParaRPr>
          </a:p>
          <a:p>
            <a:pPr marL="127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spc="10">
                <a:solidFill>
                  <a:schemeClr val="bg1"/>
                </a:solidFill>
              </a:rPr>
              <a:t>*Un punto de entrada/salida puede tener varios “cables” de conexión</a:t>
            </a:r>
            <a:endParaRPr lang="en-US" sz="1500">
              <a:solidFill>
                <a:schemeClr val="bg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8218" y="972608"/>
            <a:ext cx="4219065" cy="49002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spc="-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-5">
                <a:solidFill>
                  <a:schemeClr val="tx1">
                    <a:lumMod val="85000"/>
                    <a:lumOff val="15000"/>
                  </a:schemeClr>
                </a:solidFill>
              </a:rPr>
              <a:t>Fundamentos</a:t>
            </a:r>
            <a:r>
              <a:rPr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 –</a:t>
            </a:r>
            <a:r>
              <a:rPr lang="en-US" spc="-3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pc="-5">
                <a:solidFill>
                  <a:schemeClr val="tx1">
                    <a:lumMod val="85000"/>
                    <a:lumOff val="15000"/>
                  </a:schemeClr>
                </a:solidFill>
              </a:rPr>
              <a:t>msg.payload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marR="508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rgbClr val="FFFFFF"/>
                </a:solidFill>
              </a:rPr>
              <a:t>Los nodos en Node-RED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pc="15">
                <a:solidFill>
                  <a:srgbClr val="FFFFFF"/>
                </a:solidFill>
              </a:rPr>
              <a:t>nodes</a:t>
            </a:r>
            <a:r>
              <a:rPr lang="en-US" spc="5">
                <a:solidFill>
                  <a:srgbClr val="FFFFFF"/>
                </a:solidFill>
              </a:rPr>
              <a:t> </a:t>
            </a:r>
            <a:r>
              <a:rPr lang="en-US" spc="15">
                <a:solidFill>
                  <a:srgbClr val="FFFFFF"/>
                </a:solidFill>
              </a:rPr>
              <a:t>consumen mensajes de entrada y producen mensajes de salida</a:t>
            </a:r>
            <a:endParaRPr lang="en-US">
              <a:solidFill>
                <a:srgbClr val="FFFFFF"/>
              </a:solidFill>
            </a:endParaRPr>
          </a:p>
          <a:p>
            <a:pPr marL="241300" marR="28448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rgbClr val="FFFFFF"/>
                </a:solidFill>
              </a:rPr>
              <a:t>Los mensajes son objetos JavaScript que contienen al menos un parámetro “payload”</a:t>
            </a:r>
            <a:endParaRPr lang="en-US">
              <a:solidFill>
                <a:srgbClr val="FFFFFF"/>
              </a:solidFill>
            </a:endParaRPr>
          </a:p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20">
                <a:solidFill>
                  <a:srgbClr val="FFFFFF"/>
                </a:solidFill>
              </a:rPr>
              <a:t>msg</a:t>
            </a:r>
            <a:r>
              <a:rPr lang="en-US" spc="-25">
                <a:solidFill>
                  <a:srgbClr val="FFFFFF"/>
                </a:solidFill>
              </a:rPr>
              <a:t> </a:t>
            </a:r>
            <a:r>
              <a:rPr lang="en-US" spc="15">
                <a:solidFill>
                  <a:srgbClr val="FFFFFF"/>
                </a:solidFill>
              </a:rPr>
              <a:t>=</a:t>
            </a:r>
            <a:r>
              <a:rPr lang="en-US" spc="-25">
                <a:solidFill>
                  <a:srgbClr val="FFFFFF"/>
                </a:solidFill>
              </a:rPr>
              <a:t> </a:t>
            </a:r>
            <a:r>
              <a:rPr lang="en-US" spc="10">
                <a:solidFill>
                  <a:srgbClr val="FFFFFF"/>
                </a:solidFill>
              </a:rPr>
              <a:t>{</a:t>
            </a:r>
            <a:endParaRPr lang="en-US">
              <a:solidFill>
                <a:srgbClr val="FFFFFF"/>
              </a:solidFill>
            </a:endParaRPr>
          </a:p>
          <a:p>
            <a:pPr marL="9271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15">
                <a:solidFill>
                  <a:srgbClr val="FFFFFF"/>
                </a:solidFill>
              </a:rPr>
              <a:t>payload:”Payload del Mensaje”</a:t>
            </a:r>
            <a:endParaRPr lang="en-US">
              <a:solidFill>
                <a:srgbClr val="FFFFFF"/>
              </a:solidFill>
            </a:endParaRPr>
          </a:p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5">
                <a:solidFill>
                  <a:srgbClr val="FFFFFF"/>
                </a:solidFill>
              </a:rPr>
              <a:t>};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-5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-5">
                <a:solidFill>
                  <a:schemeClr val="tx1">
                    <a:lumMod val="85000"/>
                    <a:lumOff val="15000"/>
                  </a:schemeClr>
                </a:solidFill>
              </a:rPr>
              <a:t>Fundamentos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pc="-35">
                <a:solidFill>
                  <a:schemeClr val="tx1">
                    <a:lumMod val="85000"/>
                    <a:lumOff val="15000"/>
                  </a:schemeClr>
                </a:solidFill>
              </a:rPr>
              <a:t> Nodos de entrada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marR="508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0">
                <a:solidFill>
                  <a:srgbClr val="FFFFFF"/>
                </a:solidFill>
              </a:rPr>
              <a:t>Inject:</a:t>
            </a:r>
            <a:r>
              <a:rPr lang="en-US" spc="-30">
                <a:solidFill>
                  <a:srgbClr val="FFFFFF"/>
                </a:solidFill>
              </a:rPr>
              <a:t> inyecta un mensaje al pulsar en el botón o de acuerdo a una temporización</a:t>
            </a:r>
            <a:endParaRPr lang="en-US">
              <a:solidFill>
                <a:srgbClr val="FFFFFF"/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0">
                <a:solidFill>
                  <a:srgbClr val="FFFFFF"/>
                </a:solidFill>
              </a:rPr>
              <a:t>HTTP:</a:t>
            </a:r>
            <a:r>
              <a:rPr lang="en-US" spc="-5">
                <a:solidFill>
                  <a:srgbClr val="FFFFFF"/>
                </a:solidFill>
              </a:rPr>
              <a:t> </a:t>
            </a:r>
            <a:r>
              <a:rPr lang="en-US" spc="15">
                <a:solidFill>
                  <a:srgbClr val="FFFFFF"/>
                </a:solidFill>
              </a:rPr>
              <a:t>levanta un servidor web básico</a:t>
            </a:r>
            <a:endParaRPr lang="en-US">
              <a:solidFill>
                <a:srgbClr val="FFFFFF"/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0">
                <a:solidFill>
                  <a:srgbClr val="FFFFFF"/>
                </a:solidFill>
              </a:rPr>
              <a:t>Websocket</a:t>
            </a:r>
            <a:endParaRPr lang="en-US">
              <a:solidFill>
                <a:srgbClr val="FFFFFF"/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rgbClr val="FFFFFF"/>
                </a:solidFill>
              </a:rPr>
              <a:t>MQTT</a:t>
            </a:r>
            <a:endParaRPr lang="en-US">
              <a:solidFill>
                <a:srgbClr val="FFFFFF"/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20">
                <a:solidFill>
                  <a:srgbClr val="FFFFFF"/>
                </a:solidFill>
              </a:rPr>
              <a:t>TCP</a:t>
            </a:r>
            <a:endParaRPr lang="en-US">
              <a:solidFill>
                <a:srgbClr val="FFFFFF"/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rgbClr val="FFFFFF"/>
                </a:solidFill>
              </a:rPr>
              <a:t>UDP</a:t>
            </a:r>
            <a:endParaRPr lang="en-US">
              <a:solidFill>
                <a:srgbClr val="FFFFFF"/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0">
                <a:solidFill>
                  <a:srgbClr val="FFFFFF"/>
                </a:solidFill>
              </a:rPr>
              <a:t>Serial</a:t>
            </a:r>
            <a:r>
              <a:rPr lang="en-US" spc="-30">
                <a:solidFill>
                  <a:srgbClr val="FFFFFF"/>
                </a:solidFill>
              </a:rPr>
              <a:t> </a:t>
            </a:r>
            <a:r>
              <a:rPr lang="en-US" spc="10">
                <a:solidFill>
                  <a:srgbClr val="FFFFFF"/>
                </a:solidFill>
              </a:rPr>
              <a:t>in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-5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-5">
                <a:solidFill>
                  <a:schemeClr val="tx1">
                    <a:lumMod val="85000"/>
                    <a:lumOff val="15000"/>
                  </a:schemeClr>
                </a:solidFill>
              </a:rPr>
              <a:t>Fundamentos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pc="-30">
                <a:solidFill>
                  <a:schemeClr val="tx1">
                    <a:lumMod val="85000"/>
                    <a:lumOff val="15000"/>
                  </a:schemeClr>
                </a:solidFill>
              </a:rPr>
              <a:t> Nodos de salida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marR="508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rgbClr val="FFFFFF"/>
                </a:solidFill>
              </a:rPr>
              <a:t>Los nodos de entrada tienen un nodo de salida del mismo tipo</a:t>
            </a:r>
            <a:endParaRPr lang="en-US">
              <a:solidFill>
                <a:srgbClr val="FFFFFF"/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rgbClr val="FFFFFF"/>
                </a:solidFill>
              </a:rPr>
              <a:t>Debug:</a:t>
            </a:r>
            <a:r>
              <a:rPr lang="en-US" spc="-10">
                <a:solidFill>
                  <a:srgbClr val="FFFFFF"/>
                </a:solidFill>
              </a:rPr>
              <a:t> usado para capturar y mostrar mensajes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-5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pc="-5"/>
              <a:t>Fundamentos</a:t>
            </a:r>
            <a:r>
              <a:rPr lang="en-US"/>
              <a:t> </a:t>
            </a:r>
            <a:r>
              <a:rPr lang="en-US" spc="5"/>
              <a:t>–</a:t>
            </a:r>
            <a:r>
              <a:rPr lang="en-US" spc="-30"/>
              <a:t> Nodo </a:t>
            </a:r>
            <a:r>
              <a:rPr lang="en-US"/>
              <a:t>función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-5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508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20">
                <a:solidFill>
                  <a:schemeClr val="tx1">
                    <a:lumMod val="75000"/>
                    <a:lumOff val="25000"/>
                  </a:schemeClr>
                </a:solidFill>
              </a:rPr>
              <a:t>Un nodo de función usa el mensaje de entrada para producir uno o varios mensajes de salida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5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(msg.payload</a:t>
            </a:r>
            <a:r>
              <a:rPr lang="en-US" spc="-2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===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“WLPC”)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271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msg.payload</a:t>
            </a:r>
            <a:r>
              <a:rPr lang="en-US" spc="-2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50">
                <a:solidFill>
                  <a:schemeClr val="tx1">
                    <a:lumMod val="75000"/>
                    <a:lumOff val="25000"/>
                  </a:schemeClr>
                </a:solidFill>
              </a:rPr>
              <a:t>“Me puedes encontrar en el bootcamp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!”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r>
              <a:rPr lang="en-US" spc="-2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en-US" spc="-3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1663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msg.payload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50">
                <a:solidFill>
                  <a:schemeClr val="tx1">
                    <a:lumMod val="75000"/>
                    <a:lumOff val="25000"/>
                  </a:schemeClr>
                </a:solidFill>
              </a:rPr>
              <a:t>“Estoy de networking!</a:t>
            </a: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r>
              <a:rPr lang="en-US" spc="-3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msg;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951" y="1826513"/>
            <a:ext cx="3398520" cy="890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10" dirty="0"/>
              <a:t>Demo</a:t>
            </a:r>
            <a:r>
              <a:rPr sz="5650" spc="-85" dirty="0"/>
              <a:t> </a:t>
            </a:r>
            <a:r>
              <a:rPr sz="5650" spc="15" dirty="0"/>
              <a:t>Time</a:t>
            </a:r>
            <a:endParaRPr sz="5650"/>
          </a:p>
        </p:txBody>
      </p:sp>
      <p:sp>
        <p:nvSpPr>
          <p:cNvPr id="3" name="object 3"/>
          <p:cNvSpPr txBox="1"/>
          <p:nvPr/>
        </p:nvSpPr>
        <p:spPr>
          <a:xfrm>
            <a:off x="11890629" y="6334150"/>
            <a:ext cx="22352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solidFill>
                  <a:srgbClr val="929292"/>
                </a:solidFill>
                <a:latin typeface="Calibri"/>
                <a:cs typeface="Calibri"/>
              </a:rPr>
              <a:t>24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27932" y="2266187"/>
            <a:ext cx="7332345" cy="4589145"/>
            <a:chOff x="4027932" y="2266187"/>
            <a:chExt cx="7332345" cy="4589145"/>
          </a:xfrm>
        </p:grpSpPr>
        <p:sp>
          <p:nvSpPr>
            <p:cNvPr id="6" name="object 6"/>
            <p:cNvSpPr/>
            <p:nvPr/>
          </p:nvSpPr>
          <p:spPr>
            <a:xfrm>
              <a:off x="5243322" y="2663190"/>
              <a:ext cx="4857115" cy="3339465"/>
            </a:xfrm>
            <a:custGeom>
              <a:avLst/>
              <a:gdLst/>
              <a:ahLst/>
              <a:cxnLst/>
              <a:rect l="l" t="t" r="r" b="b"/>
              <a:pathLst>
                <a:path w="4857115" h="3339465">
                  <a:moveTo>
                    <a:pt x="4856987" y="0"/>
                  </a:moveTo>
                  <a:lnTo>
                    <a:pt x="0" y="0"/>
                  </a:lnTo>
                  <a:lnTo>
                    <a:pt x="0" y="3339084"/>
                  </a:lnTo>
                  <a:lnTo>
                    <a:pt x="4856987" y="3339084"/>
                  </a:lnTo>
                  <a:lnTo>
                    <a:pt x="485698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3322" y="2663190"/>
              <a:ext cx="4857115" cy="3339465"/>
            </a:xfrm>
            <a:custGeom>
              <a:avLst/>
              <a:gdLst/>
              <a:ahLst/>
              <a:cxnLst/>
              <a:rect l="l" t="t" r="r" b="b"/>
              <a:pathLst>
                <a:path w="4857115" h="3339465">
                  <a:moveTo>
                    <a:pt x="0" y="3339084"/>
                  </a:moveTo>
                  <a:lnTo>
                    <a:pt x="4856987" y="3339084"/>
                  </a:lnTo>
                  <a:lnTo>
                    <a:pt x="4856987" y="0"/>
                  </a:lnTo>
                  <a:lnTo>
                    <a:pt x="0" y="0"/>
                  </a:lnTo>
                  <a:lnTo>
                    <a:pt x="0" y="3339084"/>
                  </a:lnTo>
                  <a:close/>
                </a:path>
              </a:pathLst>
            </a:custGeom>
            <a:ln w="25908">
              <a:solidFill>
                <a:srgbClr val="648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7932" y="2266187"/>
              <a:ext cx="7331963" cy="45887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0304" y="2689860"/>
              <a:ext cx="4439411" cy="3052572"/>
            </a:xfrm>
            <a:prstGeom prst="rect">
              <a:avLst/>
            </a:prstGeom>
          </p:spPr>
        </p:pic>
      </p:grp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C7F4CD1-3734-F32A-85AD-2D508E5C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>
              <a:lnSpc>
                <a:spcPct val="90000"/>
              </a:lnSpc>
            </a:pPr>
            <a:r>
              <a:rPr lang="en-US" sz="2800" spc="-5"/>
              <a:t>Fundamentos</a:t>
            </a:r>
            <a:r>
              <a:rPr lang="en-US" sz="2800" spc="10"/>
              <a:t> </a:t>
            </a:r>
            <a:r>
              <a:rPr lang="en-US" sz="2800" spc="5"/>
              <a:t>–</a:t>
            </a:r>
            <a:r>
              <a:rPr lang="en-US" sz="2800" spc="-25"/>
              <a:t> algunos nodos de procesamiento</a:t>
            </a:r>
            <a:endParaRPr lang="en-US" sz="2800"/>
          </a:p>
        </p:txBody>
      </p:sp>
      <p:sp>
        <p:nvSpPr>
          <p:cNvPr id="3" name="object 3"/>
          <p:cNvSpPr txBox="1"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z="1700" spc="10">
                <a:solidFill>
                  <a:schemeClr val="tx1">
                    <a:lumMod val="75000"/>
                    <a:lumOff val="25000"/>
                  </a:schemeClr>
                </a:solidFill>
              </a:rPr>
              <a:t>Switch:</a:t>
            </a:r>
            <a:r>
              <a:rPr lang="en-US" sz="17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enruta mensajes dependiendo de las propiedades de entrada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marR="24257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sz="1700" spc="-4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request:</a:t>
            </a:r>
            <a:r>
              <a:rPr lang="en-US" sz="1700" spc="-30">
                <a:solidFill>
                  <a:schemeClr val="tx1">
                    <a:lumMod val="75000"/>
                    <a:lumOff val="25000"/>
                  </a:schemeClr>
                </a:solidFill>
              </a:rPr>
              <a:t> un</a:t>
            </a:r>
            <a:r>
              <a:rPr lang="en-US" sz="1700" spc="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r>
              <a:rPr lang="en-US" sz="17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a una</a:t>
            </a:r>
            <a:r>
              <a:rPr lang="en-US" sz="1700" spc="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700" spc="-85">
                <a:solidFill>
                  <a:schemeClr val="tx1">
                    <a:lumMod val="75000"/>
                    <a:lumOff val="25000"/>
                  </a:schemeClr>
                </a:solidFill>
              </a:rPr>
              <a:t> con el método que elijas</a:t>
            </a:r>
            <a:r>
              <a:rPr lang="en-US" sz="1700" spc="-2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45">
                <a:solidFill>
                  <a:schemeClr val="tx1">
                    <a:lumMod val="75000"/>
                    <a:lumOff val="25000"/>
                  </a:schemeClr>
                </a:solidFill>
              </a:rPr>
              <a:t>(GET,</a:t>
            </a:r>
            <a:r>
              <a:rPr lang="en-US" sz="1700" spc="2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60">
                <a:solidFill>
                  <a:schemeClr val="tx1">
                    <a:lumMod val="75000"/>
                    <a:lumOff val="25000"/>
                  </a:schemeClr>
                </a:solidFill>
              </a:rPr>
              <a:t>PUT,</a:t>
            </a:r>
            <a:r>
              <a:rPr lang="en-US" sz="1700" spc="2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10">
                <a:solidFill>
                  <a:schemeClr val="tx1">
                    <a:lumMod val="75000"/>
                    <a:lumOff val="25000"/>
                  </a:schemeClr>
                </a:solidFill>
              </a:rPr>
              <a:t>etc).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marR="5461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Change:</a:t>
            </a:r>
            <a:r>
              <a:rPr lang="en-US" sz="17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reglas configurables para manipular el mensaje, incluyendo búsqueda y sustitución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z="17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CSV:</a:t>
            </a: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convertir</a:t>
            </a:r>
            <a:r>
              <a:rPr lang="en-US" sz="1700" spc="-30">
                <a:solidFill>
                  <a:schemeClr val="tx1">
                    <a:lumMod val="75000"/>
                    <a:lumOff val="25000"/>
                  </a:schemeClr>
                </a:solidFill>
              </a:rPr>
              <a:t> a</a:t>
            </a:r>
            <a:r>
              <a:rPr lang="en-US" sz="1700" spc="-20">
                <a:solidFill>
                  <a:schemeClr val="tx1">
                    <a:lumMod val="75000"/>
                    <a:lumOff val="25000"/>
                  </a:schemeClr>
                </a:solidFill>
              </a:rPr>
              <a:t> y desde</a:t>
            </a:r>
            <a:r>
              <a:rPr lang="en-US" sz="1700" spc="-2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CSV.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JSON:</a:t>
            </a: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convertir</a:t>
            </a:r>
            <a:r>
              <a:rPr lang="en-US" sz="1700" spc="-30">
                <a:solidFill>
                  <a:schemeClr val="tx1">
                    <a:lumMod val="75000"/>
                    <a:lumOff val="25000"/>
                  </a:schemeClr>
                </a:solidFill>
              </a:rPr>
              <a:t> a</a:t>
            </a:r>
            <a:r>
              <a:rPr lang="en-US" sz="1700" spc="-20">
                <a:solidFill>
                  <a:schemeClr val="tx1">
                    <a:lumMod val="75000"/>
                    <a:lumOff val="25000"/>
                  </a:schemeClr>
                </a:solidFill>
              </a:rPr>
              <a:t> y desde</a:t>
            </a:r>
            <a:r>
              <a:rPr lang="en-US" sz="17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JSON.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XML:</a:t>
            </a:r>
            <a:r>
              <a:rPr lang="en-US" sz="17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convertir</a:t>
            </a:r>
            <a:r>
              <a:rPr lang="en-US" sz="1700" spc="-30">
                <a:solidFill>
                  <a:schemeClr val="tx1">
                    <a:lumMod val="75000"/>
                    <a:lumOff val="25000"/>
                  </a:schemeClr>
                </a:solidFill>
              </a:rPr>
              <a:t> a</a:t>
            </a:r>
            <a:r>
              <a:rPr lang="en-US" sz="1700" spc="-20">
                <a:solidFill>
                  <a:schemeClr val="tx1">
                    <a:lumMod val="75000"/>
                    <a:lumOff val="25000"/>
                  </a:schemeClr>
                </a:solidFill>
              </a:rPr>
              <a:t> y desde</a:t>
            </a:r>
            <a:r>
              <a:rPr lang="en-US" sz="1700" spc="-2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XML.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49244C-317B-9A74-EE20-D2383076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9563" y="6041362"/>
            <a:ext cx="23321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spc="-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uadros de diálogo verdes">
            <a:extLst>
              <a:ext uri="{FF2B5EF4-FFF2-40B4-BE49-F238E27FC236}">
                <a16:creationId xmlns:a16="http://schemas.microsoft.com/office/drawing/2014/main" id="{F3E42AE0-7680-13A8-6E10-8246C3A3A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1" r="20170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-5">
                <a:solidFill>
                  <a:schemeClr val="tx1">
                    <a:lumMod val="85000"/>
                    <a:lumOff val="15000"/>
                  </a:schemeClr>
                </a:solidFill>
              </a:rPr>
              <a:t>Fundamentos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pc="5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pc="-30">
                <a:solidFill>
                  <a:schemeClr val="tx1">
                    <a:lumMod val="85000"/>
                    <a:lumOff val="15000"/>
                  </a:schemeClr>
                </a:solidFill>
              </a:rPr>
              <a:t> nodo </a:t>
            </a:r>
            <a:r>
              <a:rPr lang="en-US" spc="-20">
                <a:solidFill>
                  <a:schemeClr val="tx1">
                    <a:lumMod val="85000"/>
                    <a:lumOff val="15000"/>
                  </a:schemeClr>
                </a:solidFill>
              </a:rPr>
              <a:t>catch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marR="508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5">
                <a:solidFill>
                  <a:srgbClr val="FFFFFF"/>
                </a:solidFill>
              </a:rPr>
              <a:t>Si ocurre algún error en el flujo, se detiene. Añadiendo un nodo catch, podemos tratar ese error y continuar el flujo a partir del punto que decidamos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65FBAD-0397-96A1-B2C6-672AAE2C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-5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>
              <a:lnSpc>
                <a:spcPct val="90000"/>
              </a:lnSpc>
            </a:pPr>
            <a:r>
              <a:rPr lang="en-US" sz="2800" spc="-5"/>
              <a:t>Fundamentos</a:t>
            </a:r>
            <a:r>
              <a:rPr lang="en-US" sz="2800"/>
              <a:t> </a:t>
            </a:r>
            <a:r>
              <a:rPr lang="en-US" sz="2800" spc="5"/>
              <a:t>– nodos de almacenamiento</a:t>
            </a:r>
            <a:endParaRPr lang="en-US" sz="2800"/>
          </a:p>
        </p:txBody>
      </p:sp>
      <p:sp>
        <p:nvSpPr>
          <p:cNvPr id="3" name="object 3"/>
          <p:cNvSpPr txBox="1"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z="15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Los nodos de almacenamiento por defecto trabajan con archivos simples como un CSV, pero existen nodos de almacenamiento de terceros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0">
                <a:solidFill>
                  <a:schemeClr val="tx1">
                    <a:lumMod val="75000"/>
                    <a:lumOff val="25000"/>
                  </a:schemeClr>
                </a:solidFill>
              </a:rPr>
              <a:t>S3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20">
                <a:solidFill>
                  <a:schemeClr val="tx1">
                    <a:lumMod val="75000"/>
                    <a:lumOff val="25000"/>
                  </a:schemeClr>
                </a:solidFill>
              </a:rPr>
              <a:t>dropbox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Azure</a:t>
            </a: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influxDB</a:t>
            </a: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Google Drive</a:t>
            </a:r>
          </a:p>
          <a:p>
            <a:pPr marL="440690" lvl="1" indent="-20002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441325" algn="l"/>
              </a:tabLst>
            </a:pPr>
            <a:r>
              <a:rPr lang="en-US" sz="1500" spc="15">
                <a:solidFill>
                  <a:schemeClr val="tx1">
                    <a:lumMod val="75000"/>
                    <a:lumOff val="25000"/>
                  </a:schemeClr>
                </a:solidFill>
              </a:rPr>
              <a:t>y cada día más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85B6FC-8560-7D53-686D-27B7A74B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9563" y="6041362"/>
            <a:ext cx="23321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spc="-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ja de pastillas programadas azul">
            <a:extLst>
              <a:ext uri="{FF2B5EF4-FFF2-40B4-BE49-F238E27FC236}">
                <a16:creationId xmlns:a16="http://schemas.microsoft.com/office/drawing/2014/main" id="{242440FF-3E93-8B5D-7251-B29DA7AF7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2" r="30107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ano con cuerdas rojas">
            <a:extLst>
              <a:ext uri="{FF2B5EF4-FFF2-40B4-BE49-F238E27FC236}">
                <a16:creationId xmlns:a16="http://schemas.microsoft.com/office/drawing/2014/main" id="{86D5C97E-62B0-61E6-1094-A8065E230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5" r="20244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object 2"/>
          <p:cNvSpPr txBox="1"/>
          <p:nvPr/>
        </p:nvSpPr>
        <p:spPr>
          <a:xfrm>
            <a:off x="5380563" y="1678665"/>
            <a:ext cx="3887839" cy="237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>
              <a:spcBef>
                <a:spcPct val="0"/>
              </a:spcBef>
              <a:spcAft>
                <a:spcPts val="600"/>
              </a:spcAft>
            </a:pPr>
            <a:r>
              <a:rPr lang="en-US" sz="5400" spc="-15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¿Qué es Node-RED</a:t>
            </a: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711597" y="6041362"/>
            <a:ext cx="34047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 spc="-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sz="9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pc="-5"/>
              <a:t>Fundamentos</a:t>
            </a:r>
            <a:r>
              <a:rPr lang="en-US" spc="10"/>
              <a:t> </a:t>
            </a:r>
            <a:r>
              <a:rPr lang="en-US" spc="5"/>
              <a:t>–</a:t>
            </a:r>
            <a:r>
              <a:rPr lang="en-US" spc="-20"/>
              <a:t> RRSS y otros nodos</a:t>
            </a:r>
            <a:endParaRPr lang="en-US"/>
          </a:p>
        </p:txBody>
      </p:sp>
      <p:pic>
        <p:nvPicPr>
          <p:cNvPr id="8" name="Picture 7" descr="Estructura molecular y tabla periódica en un escritorio">
            <a:extLst>
              <a:ext uri="{FF2B5EF4-FFF2-40B4-BE49-F238E27FC236}">
                <a16:creationId xmlns:a16="http://schemas.microsoft.com/office/drawing/2014/main" id="{49809378-69A4-59C5-7B8C-AED7BB3EF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11" r="50116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bject 3"/>
          <p:cNvSpPr txBox="1"/>
          <p:nvPr/>
        </p:nvSpPr>
        <p:spPr>
          <a:xfrm>
            <a:off x="2849562" y="2160589"/>
            <a:ext cx="642444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Slack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Instagram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Google</a:t>
            </a:r>
            <a:r>
              <a:rPr lang="en-US" spc="-6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Calendar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Fitbit</a:t>
            </a:r>
            <a:r>
              <a:rPr lang="en-US" spc="-3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5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pc="-2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Strava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Meteorología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Salesforce</a:t>
            </a: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Telegram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EB109-A72E-943A-F496-1F2C28BE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9563" y="6041362"/>
            <a:ext cx="41253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spc="-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254" y="972769"/>
            <a:ext cx="3648710" cy="576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s-ES" sz="3600" dirty="0"/>
              <a:t>Varios nodos útiles</a:t>
            </a:r>
            <a:endParaRPr sz="3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4288" y="1496567"/>
            <a:ext cx="1935480" cy="48455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400288" y="1440180"/>
            <a:ext cx="3642360" cy="4998720"/>
            <a:chOff x="8400288" y="1440180"/>
            <a:chExt cx="3642360" cy="49987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0288" y="1440180"/>
              <a:ext cx="1752600" cy="4998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6688" y="2282951"/>
              <a:ext cx="1965960" cy="383438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00911" y="1967483"/>
            <a:ext cx="2260600" cy="2042160"/>
            <a:chOff x="1200911" y="1967483"/>
            <a:chExt cx="2260600" cy="20421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5107" y="1967483"/>
              <a:ext cx="2202179" cy="6644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6631" y="2644139"/>
              <a:ext cx="2214372" cy="6705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0911" y="3343655"/>
              <a:ext cx="2144267" cy="66598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5469" y="4112947"/>
            <a:ext cx="2064812" cy="4654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5792" y="4781189"/>
            <a:ext cx="2128067" cy="4807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23702" y="5467023"/>
            <a:ext cx="2082763" cy="4856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87081" y="3457925"/>
            <a:ext cx="1974736" cy="45899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77760" y="2773334"/>
            <a:ext cx="2018295" cy="4755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603040" y="2092900"/>
            <a:ext cx="2099462" cy="47432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616442" y="4094043"/>
            <a:ext cx="1993419" cy="4702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28483" y="4789697"/>
            <a:ext cx="2117878" cy="47821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07569" y="5454747"/>
            <a:ext cx="2097096" cy="473876"/>
          </a:xfrm>
          <a:prstGeom prst="rect">
            <a:avLst/>
          </a:prstGeom>
        </p:spPr>
      </p:pic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9C3DD9B0-0EF3-FEE3-1FD6-791BD242067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951" y="1826513"/>
            <a:ext cx="3398520" cy="890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10" dirty="0"/>
              <a:t>Demo</a:t>
            </a:r>
            <a:r>
              <a:rPr sz="5650" spc="-85" dirty="0"/>
              <a:t> </a:t>
            </a:r>
            <a:r>
              <a:rPr sz="5650" spc="15" dirty="0"/>
              <a:t>Time</a:t>
            </a:r>
            <a:endParaRPr sz="5650"/>
          </a:p>
        </p:txBody>
      </p:sp>
      <p:grpSp>
        <p:nvGrpSpPr>
          <p:cNvPr id="3" name="object 3"/>
          <p:cNvGrpSpPr/>
          <p:nvPr/>
        </p:nvGrpSpPr>
        <p:grpSpPr>
          <a:xfrm>
            <a:off x="4027932" y="2266187"/>
            <a:ext cx="7332345" cy="4589145"/>
            <a:chOff x="4027932" y="2266187"/>
            <a:chExt cx="7332345" cy="4589145"/>
          </a:xfrm>
        </p:grpSpPr>
        <p:sp>
          <p:nvSpPr>
            <p:cNvPr id="4" name="object 4"/>
            <p:cNvSpPr/>
            <p:nvPr/>
          </p:nvSpPr>
          <p:spPr>
            <a:xfrm>
              <a:off x="5243322" y="2663190"/>
              <a:ext cx="4857115" cy="3339465"/>
            </a:xfrm>
            <a:custGeom>
              <a:avLst/>
              <a:gdLst/>
              <a:ahLst/>
              <a:cxnLst/>
              <a:rect l="l" t="t" r="r" b="b"/>
              <a:pathLst>
                <a:path w="4857115" h="3339465">
                  <a:moveTo>
                    <a:pt x="4856987" y="0"/>
                  </a:moveTo>
                  <a:lnTo>
                    <a:pt x="0" y="0"/>
                  </a:lnTo>
                  <a:lnTo>
                    <a:pt x="0" y="3339084"/>
                  </a:lnTo>
                  <a:lnTo>
                    <a:pt x="4856987" y="3339084"/>
                  </a:lnTo>
                  <a:lnTo>
                    <a:pt x="485698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43322" y="2663190"/>
              <a:ext cx="4857115" cy="3339465"/>
            </a:xfrm>
            <a:custGeom>
              <a:avLst/>
              <a:gdLst/>
              <a:ahLst/>
              <a:cxnLst/>
              <a:rect l="l" t="t" r="r" b="b"/>
              <a:pathLst>
                <a:path w="4857115" h="3339465">
                  <a:moveTo>
                    <a:pt x="0" y="3339084"/>
                  </a:moveTo>
                  <a:lnTo>
                    <a:pt x="4856987" y="3339084"/>
                  </a:lnTo>
                  <a:lnTo>
                    <a:pt x="4856987" y="0"/>
                  </a:lnTo>
                  <a:lnTo>
                    <a:pt x="0" y="0"/>
                  </a:lnTo>
                  <a:lnTo>
                    <a:pt x="0" y="3339084"/>
                  </a:lnTo>
                  <a:close/>
                </a:path>
              </a:pathLst>
            </a:custGeom>
            <a:ln w="25908">
              <a:solidFill>
                <a:srgbClr val="648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7932" y="2266187"/>
              <a:ext cx="7331963" cy="45887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0304" y="2689860"/>
              <a:ext cx="4439411" cy="305257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890629" y="6383299"/>
            <a:ext cx="22352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70"/>
              </a:lnSpc>
            </a:pPr>
            <a:r>
              <a:rPr sz="1550" spc="-10" dirty="0">
                <a:solidFill>
                  <a:srgbClr val="929292"/>
                </a:solidFill>
                <a:latin typeface="Calibri"/>
                <a:cs typeface="Calibri"/>
              </a:rPr>
              <a:t>30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016316CC-7E48-3AEC-2E02-449884A5AB6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254" y="972769"/>
            <a:ext cx="3987546" cy="576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s-ES" sz="3600" spc="-5" dirty="0"/>
              <a:t>Repositorios útiles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42694" y="1717294"/>
            <a:ext cx="6791706" cy="345799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5"/>
              </a:spcBef>
              <a:buChar char="•"/>
              <a:tabLst>
                <a:tab pos="241300" algn="l"/>
              </a:tabLst>
            </a:pPr>
            <a:r>
              <a:rPr sz="2550" spc="5" dirty="0">
                <a:solidFill>
                  <a:srgbClr val="404040"/>
                </a:solidFill>
                <a:latin typeface="Arial MT"/>
                <a:cs typeface="Arial MT"/>
              </a:rPr>
              <a:t>Website</a:t>
            </a:r>
            <a:r>
              <a:rPr sz="255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550" spc="15" dirty="0">
                <a:solidFill>
                  <a:srgbClr val="404040"/>
                </a:solidFill>
                <a:latin typeface="Arial MT"/>
                <a:cs typeface="Arial MT"/>
              </a:rPr>
              <a:t>–</a:t>
            </a:r>
            <a:r>
              <a:rPr sz="255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55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https://nodered.org</a:t>
            </a:r>
            <a:endParaRPr sz="255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241300" algn="l"/>
              </a:tabLst>
            </a:pPr>
            <a:r>
              <a:rPr sz="2550" spc="15" dirty="0" err="1">
                <a:solidFill>
                  <a:srgbClr val="404040"/>
                </a:solidFill>
                <a:latin typeface="Arial MT"/>
                <a:cs typeface="Arial MT"/>
              </a:rPr>
              <a:t>Documenta</a:t>
            </a:r>
            <a:r>
              <a:rPr lang="es-ES" sz="2550" spc="15" dirty="0" err="1">
                <a:solidFill>
                  <a:srgbClr val="404040"/>
                </a:solidFill>
                <a:latin typeface="Arial MT"/>
                <a:cs typeface="Arial MT"/>
              </a:rPr>
              <a:t>ció</a:t>
            </a:r>
            <a:r>
              <a:rPr sz="2550" spc="1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55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550" spc="15" dirty="0">
                <a:solidFill>
                  <a:srgbClr val="404040"/>
                </a:solidFill>
                <a:latin typeface="Arial MT"/>
                <a:cs typeface="Arial MT"/>
              </a:rPr>
              <a:t>–</a:t>
            </a:r>
            <a:r>
              <a:rPr sz="2550" spc="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55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https://nodered.org/docs/</a:t>
            </a:r>
            <a:endParaRPr sz="255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550" spc="15" dirty="0">
                <a:solidFill>
                  <a:srgbClr val="404040"/>
                </a:solidFill>
                <a:latin typeface="Arial MT"/>
                <a:cs typeface="Arial MT"/>
              </a:rPr>
              <a:t>Fl</a:t>
            </a:r>
            <a:r>
              <a:rPr lang="es-ES" sz="2550" spc="15" dirty="0" err="1">
                <a:solidFill>
                  <a:srgbClr val="404040"/>
                </a:solidFill>
                <a:latin typeface="Arial MT"/>
                <a:cs typeface="Arial MT"/>
              </a:rPr>
              <a:t>ujo</a:t>
            </a:r>
            <a:r>
              <a:rPr sz="2550" spc="15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5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550" spc="15" dirty="0">
                <a:solidFill>
                  <a:srgbClr val="404040"/>
                </a:solidFill>
                <a:latin typeface="Arial MT"/>
                <a:cs typeface="Arial MT"/>
              </a:rPr>
              <a:t>–</a:t>
            </a:r>
            <a:r>
              <a:rPr sz="2550" spc="-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55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https://flows.nodered.org</a:t>
            </a:r>
            <a:endParaRPr sz="255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1300" algn="l"/>
              </a:tabLst>
            </a:pPr>
            <a:r>
              <a:rPr sz="2550" spc="15" dirty="0">
                <a:solidFill>
                  <a:srgbClr val="404040"/>
                </a:solidFill>
                <a:latin typeface="Arial MT"/>
                <a:cs typeface="Arial MT"/>
              </a:rPr>
              <a:t>Slack</a:t>
            </a:r>
            <a:r>
              <a:rPr sz="255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550" spc="15" dirty="0">
                <a:solidFill>
                  <a:srgbClr val="404040"/>
                </a:solidFill>
                <a:latin typeface="Arial MT"/>
                <a:cs typeface="Arial MT"/>
              </a:rPr>
              <a:t>–</a:t>
            </a:r>
            <a:r>
              <a:rPr sz="2550" spc="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55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https://nodered.org/slack</a:t>
            </a:r>
            <a:endParaRPr lang="es-ES" sz="2550" u="heavy" spc="1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1300" algn="l"/>
              </a:tabLst>
            </a:pPr>
            <a:r>
              <a:rPr lang="es-ES" sz="2550" spc="15" dirty="0" err="1">
                <a:solidFill>
                  <a:srgbClr val="404040"/>
                </a:solidFill>
                <a:latin typeface="Arial 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Cookbook</a:t>
            </a:r>
            <a:r>
              <a:rPr lang="es-ES" sz="2550" spc="15" dirty="0">
                <a:solidFill>
                  <a:srgbClr val="404040"/>
                </a:solidFill>
                <a:latin typeface="Arial 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spc="15" dirty="0">
                <a:solidFill>
                  <a:srgbClr val="404040"/>
                </a:solidFill>
                <a:latin typeface="Arial MT"/>
                <a:cs typeface="Arial MT"/>
              </a:rPr>
              <a:t>–  </a:t>
            </a:r>
            <a:r>
              <a:rPr lang="es-ES" sz="2500" spc="10" dirty="0">
                <a:hlinkClick r:id="rId6"/>
              </a:rPr>
              <a:t>https://cookbook.nodered.org/</a:t>
            </a:r>
            <a:endParaRPr sz="2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</a:pPr>
            <a:endParaRPr sz="39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lang="es-ES" sz="2550" spc="10" dirty="0">
                <a:solidFill>
                  <a:srgbClr val="404040"/>
                </a:solidFill>
                <a:latin typeface="Arial MT"/>
                <a:cs typeface="Arial MT"/>
              </a:rPr>
              <a:t>Puerto por defecto</a:t>
            </a:r>
            <a:r>
              <a:rPr sz="2550" spc="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255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550" spc="15" dirty="0">
                <a:solidFill>
                  <a:srgbClr val="404040"/>
                </a:solidFill>
                <a:latin typeface="Arial MT"/>
                <a:cs typeface="Arial MT"/>
              </a:rPr>
              <a:t>1880</a:t>
            </a:r>
            <a:endParaRPr sz="25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pc="-5"/>
              <a:t>¿Qué es </a:t>
            </a:r>
            <a:r>
              <a:rPr lang="en-US" spc="5"/>
              <a:t>Node-RED?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marR="508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Enlaza dispositivos hardware, APIs y servicios online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Flujos y autenticación almacenados en JSON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Dirigido por eventos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Editor de flujos en browser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FCE28-39DC-4A9A-DB47-50C5F94A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9563" y="6041362"/>
            <a:ext cx="23321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spc="-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l="27307" r="2844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/>
            <a:r>
              <a:rPr lang="en-US" spc="-95"/>
              <a:t>Historia</a:t>
            </a:r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-5">
                <a:latin typeface="+mn-lt"/>
                <a:ea typeface="+mn-ea"/>
                <a:cs typeface="+mn-cs"/>
              </a:rPr>
              <a:t>WLPC-México 2022</a:t>
            </a:r>
            <a:endParaRPr 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91BD910-DBE5-8BC2-D96C-6188CC31B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70780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pc="-20"/>
              <a:t>¿Por qué</a:t>
            </a:r>
            <a:r>
              <a:rPr lang="en-US" spc="-70"/>
              <a:t> </a:t>
            </a:r>
            <a:r>
              <a:rPr lang="en-US" spc="5"/>
              <a:t>Node-RED?</a:t>
            </a:r>
            <a:endParaRPr lang="en-US"/>
          </a:p>
        </p:txBody>
      </p:sp>
      <p:sp>
        <p:nvSpPr>
          <p:cNvPr id="26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-5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575B6B83-D2DB-6B82-65EE-B2586F626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5806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5"/>
              <a:t>¿Dónde y cómo lo ejecuto?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Corre bajo Node.js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marR="508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Donde funcione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Node.js.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en-US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preferido</a:t>
            </a:r>
            <a:r>
              <a:rPr lang="en-US" spc="-2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pero se puede instalar en Windows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AWS,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IBM</a:t>
            </a:r>
            <a:r>
              <a:rPr lang="en-US" spc="-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Cloud,</a:t>
            </a:r>
            <a:r>
              <a:rPr lang="en-US" spc="-2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2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US" spc="-14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Azure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Dispositivos simples como Raspberry</a:t>
            </a:r>
            <a:r>
              <a:rPr lang="en-US" spc="-2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0">
                <a:solidFill>
                  <a:schemeClr val="tx1">
                    <a:lumMod val="75000"/>
                    <a:lumOff val="25000"/>
                  </a:schemeClr>
                </a:solidFill>
              </a:rPr>
              <a:t>Pi,</a:t>
            </a:r>
            <a:r>
              <a:rPr lang="en-US" spc="-14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Android,</a:t>
            </a:r>
            <a:r>
              <a:rPr lang="en-US" spc="-16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Arduino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-5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-5"/>
              <a:t>¿Qué es un nodo?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Los nodos son “cajas negras” asíncronas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Mueve datos a través de mensajes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41300" algn="l"/>
              </a:tabLst>
            </a:pP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Los nodos se programan con</a:t>
            </a:r>
            <a:r>
              <a:rPr lang="en-US" spc="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n-US" spc="-90">
                <a:solidFill>
                  <a:schemeClr val="tx1">
                    <a:lumMod val="75000"/>
                    <a:lumOff val="25000"/>
                  </a:schemeClr>
                </a:solidFill>
              </a:rPr>
              <a:t> y</a:t>
            </a:r>
            <a:r>
              <a:rPr lang="en-US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pc="-5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ão com cadeias vermelhos">
            <a:extLst>
              <a:ext uri="{FF2B5EF4-FFF2-40B4-BE49-F238E27FC236}">
                <a16:creationId xmlns:a16="http://schemas.microsoft.com/office/drawing/2014/main" id="{7B589CA1-2399-8D5C-27D2-1BFA95F67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198" r="10033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object 2"/>
          <p:cNvSpPr txBox="1"/>
          <p:nvPr/>
        </p:nvSpPr>
        <p:spPr>
          <a:xfrm>
            <a:off x="668866" y="1678666"/>
            <a:ext cx="5123515" cy="2369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>
              <a:spcBef>
                <a:spcPct val="0"/>
              </a:spcBef>
              <a:spcAft>
                <a:spcPts val="600"/>
              </a:spcAft>
            </a:pPr>
            <a:r>
              <a:rPr lang="en-US" sz="4800" spc="-5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¡A instalar Node-RED!</a:t>
            </a:r>
            <a:endParaRPr lang="en-US" sz="48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677335" y="6041362"/>
            <a:ext cx="484134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 spc="-5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WLPC-México 2022</a:t>
            </a:r>
            <a:endParaRPr lang="en-US" sz="9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951" y="1826513"/>
            <a:ext cx="3398520" cy="890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10" dirty="0"/>
              <a:t>Demo</a:t>
            </a:r>
            <a:r>
              <a:rPr sz="5650" spc="-85" dirty="0"/>
              <a:t> </a:t>
            </a:r>
            <a:r>
              <a:rPr sz="5650" spc="15" dirty="0"/>
              <a:t>Time</a:t>
            </a:r>
            <a:endParaRPr sz="5650"/>
          </a:p>
        </p:txBody>
      </p:sp>
      <p:grpSp>
        <p:nvGrpSpPr>
          <p:cNvPr id="3" name="object 3"/>
          <p:cNvGrpSpPr/>
          <p:nvPr/>
        </p:nvGrpSpPr>
        <p:grpSpPr>
          <a:xfrm>
            <a:off x="4027932" y="2266187"/>
            <a:ext cx="7332345" cy="4589145"/>
            <a:chOff x="4027932" y="2266187"/>
            <a:chExt cx="7332345" cy="4589145"/>
          </a:xfrm>
        </p:grpSpPr>
        <p:sp>
          <p:nvSpPr>
            <p:cNvPr id="4" name="object 4"/>
            <p:cNvSpPr/>
            <p:nvPr/>
          </p:nvSpPr>
          <p:spPr>
            <a:xfrm>
              <a:off x="5243322" y="2663190"/>
              <a:ext cx="4857115" cy="3339465"/>
            </a:xfrm>
            <a:custGeom>
              <a:avLst/>
              <a:gdLst/>
              <a:ahLst/>
              <a:cxnLst/>
              <a:rect l="l" t="t" r="r" b="b"/>
              <a:pathLst>
                <a:path w="4857115" h="3339465">
                  <a:moveTo>
                    <a:pt x="4856987" y="0"/>
                  </a:moveTo>
                  <a:lnTo>
                    <a:pt x="0" y="0"/>
                  </a:lnTo>
                  <a:lnTo>
                    <a:pt x="0" y="3339084"/>
                  </a:lnTo>
                  <a:lnTo>
                    <a:pt x="4856987" y="3339084"/>
                  </a:lnTo>
                  <a:lnTo>
                    <a:pt x="485698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43322" y="2663190"/>
              <a:ext cx="4857115" cy="3339465"/>
            </a:xfrm>
            <a:custGeom>
              <a:avLst/>
              <a:gdLst/>
              <a:ahLst/>
              <a:cxnLst/>
              <a:rect l="l" t="t" r="r" b="b"/>
              <a:pathLst>
                <a:path w="4857115" h="3339465">
                  <a:moveTo>
                    <a:pt x="0" y="3339084"/>
                  </a:moveTo>
                  <a:lnTo>
                    <a:pt x="4856987" y="3339084"/>
                  </a:lnTo>
                  <a:lnTo>
                    <a:pt x="4856987" y="0"/>
                  </a:lnTo>
                  <a:lnTo>
                    <a:pt x="0" y="0"/>
                  </a:lnTo>
                  <a:lnTo>
                    <a:pt x="0" y="3339084"/>
                  </a:lnTo>
                  <a:close/>
                </a:path>
              </a:pathLst>
            </a:custGeom>
            <a:ln w="25908">
              <a:solidFill>
                <a:srgbClr val="648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7932" y="2266187"/>
              <a:ext cx="7331963" cy="45887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0304" y="2689860"/>
              <a:ext cx="4439411" cy="30525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8332" y="6390919"/>
            <a:ext cx="6997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929292"/>
                </a:solidFill>
                <a:latin typeface="Calibri"/>
                <a:cs typeface="Calibri"/>
              </a:rPr>
              <a:t>#e</a:t>
            </a:r>
            <a:r>
              <a:rPr sz="1200" spc="5" dirty="0">
                <a:solidFill>
                  <a:srgbClr val="929292"/>
                </a:solidFill>
                <a:latin typeface="Calibri"/>
                <a:cs typeface="Calibri"/>
              </a:rPr>
              <a:t>n</a:t>
            </a:r>
            <a:r>
              <a:rPr sz="1200" spc="-30" dirty="0">
                <a:solidFill>
                  <a:srgbClr val="929292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929292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929292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929292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929292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929292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90629" y="6383299"/>
            <a:ext cx="22352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70"/>
              </a:lnSpc>
            </a:pPr>
            <a:r>
              <a:rPr sz="1550" spc="-10" dirty="0">
                <a:solidFill>
                  <a:srgbClr val="929292"/>
                </a:solidFill>
                <a:latin typeface="Calibri"/>
                <a:cs typeface="Calibri"/>
              </a:rPr>
              <a:t>17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7C4259D2-BEEB-1719-1296-6E8CE3209DB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5"/>
              <a:t>WLPC-México 2022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1391</TotalTime>
  <Words>713</Words>
  <Application>Microsoft Office PowerPoint</Application>
  <PresentationFormat>Panorámica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Arial MT</vt:lpstr>
      <vt:lpstr>Calibri</vt:lpstr>
      <vt:lpstr>Trebuchet MS</vt:lpstr>
      <vt:lpstr>Wingdings 3</vt:lpstr>
      <vt:lpstr>Faceta</vt:lpstr>
      <vt:lpstr>Introducción Node-RED</vt:lpstr>
      <vt:lpstr>Presentación de PowerPoint</vt:lpstr>
      <vt:lpstr>¿Qué es Node-RED?</vt:lpstr>
      <vt:lpstr>Historia</vt:lpstr>
      <vt:lpstr>¿Por qué Node-RED?</vt:lpstr>
      <vt:lpstr>¿Dónde y cómo lo ejecuto?</vt:lpstr>
      <vt:lpstr>¿Qué es un nodo?</vt:lpstr>
      <vt:lpstr>Presentación de PowerPoint</vt:lpstr>
      <vt:lpstr>Demo Time</vt:lpstr>
      <vt:lpstr>Presentación de PowerPoint</vt:lpstr>
      <vt:lpstr>Fundamentos - Nodos</vt:lpstr>
      <vt:lpstr>Fundamentos – msg.payload</vt:lpstr>
      <vt:lpstr>Fundamentos – Nodos de entrada</vt:lpstr>
      <vt:lpstr>Fundamentos – Nodos de salida</vt:lpstr>
      <vt:lpstr>Fundamentos – Nodo función</vt:lpstr>
      <vt:lpstr>Demo Time</vt:lpstr>
      <vt:lpstr>Fundamentos – algunos nodos de procesamiento</vt:lpstr>
      <vt:lpstr>Fundamentos – nodo catch</vt:lpstr>
      <vt:lpstr>Fundamentos – nodos de almacenamiento</vt:lpstr>
      <vt:lpstr>Fundamentos – RRSS y otros nodos</vt:lpstr>
      <vt:lpstr>Varios nodos útiles</vt:lpstr>
      <vt:lpstr>Demo Time</vt:lpstr>
      <vt:lpstr>Repositorios útiles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Node-RED</dc:title>
  <dc:creator/>
  <cp:lastModifiedBy>Jose Antonio Hernandez</cp:lastModifiedBy>
  <cp:revision>1</cp:revision>
  <dcterms:created xsi:type="dcterms:W3CDTF">2022-10-24T11:23:19Z</dcterms:created>
  <dcterms:modified xsi:type="dcterms:W3CDTF">2022-11-01T16:36:07Z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2022-10-24T00:00:00Z</vt:filetime>
  </property>
</Properties>
</file>