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5" r:id="rId18"/>
    <p:sldId id="273" r:id="rId19"/>
    <p:sldId id="274" r:id="rId20"/>
    <p:sldId id="296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1900F-48DE-41AE-AD52-6B0880F308B7}" v="25" dt="2022-11-01T16:35:22.2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7340a19e-b763-418c-82d3-3c94c5c8c0d0" providerId="ADAL" clId="{61A1900F-48DE-41AE-AD52-6B0880F308B7}"/>
    <pc:docChg chg="undo custSel addSld delSld modSld">
      <pc:chgData name="Jose Antonio Hernandez" userId="7340a19e-b763-418c-82d3-3c94c5c8c0d0" providerId="ADAL" clId="{61A1900F-48DE-41AE-AD52-6B0880F308B7}" dt="2022-11-01T15:56:44.021" v="4228" actId="1076"/>
      <pc:docMkLst>
        <pc:docMk/>
      </pc:docMkLst>
      <pc:sldChg chg="delSp modSp mod">
        <pc:chgData name="Jose Antonio Hernandez" userId="7340a19e-b763-418c-82d3-3c94c5c8c0d0" providerId="ADAL" clId="{61A1900F-48DE-41AE-AD52-6B0880F308B7}" dt="2022-11-01T14:28:31.029" v="46" actId="478"/>
        <pc:sldMkLst>
          <pc:docMk/>
          <pc:sldMk cId="0" sldId="256"/>
        </pc:sldMkLst>
        <pc:spChg chg="mod">
          <ac:chgData name="Jose Antonio Hernandez" userId="7340a19e-b763-418c-82d3-3c94c5c8c0d0" providerId="ADAL" clId="{61A1900F-48DE-41AE-AD52-6B0880F308B7}" dt="2022-11-01T14:28:27.638" v="45" actId="14100"/>
          <ac:spMkLst>
            <pc:docMk/>
            <pc:sldMk cId="0" sldId="256"/>
            <ac:spMk id="2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28:31.029" v="46" actId="478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Jose Antonio Hernandez" userId="7340a19e-b763-418c-82d3-3c94c5c8c0d0" providerId="ADAL" clId="{61A1900F-48DE-41AE-AD52-6B0880F308B7}" dt="2022-11-01T14:32:09.786" v="105" actId="207"/>
        <pc:sldMkLst>
          <pc:docMk/>
          <pc:sldMk cId="0" sldId="257"/>
        </pc:sldMkLst>
        <pc:spChg chg="mod">
          <ac:chgData name="Jose Antonio Hernandez" userId="7340a19e-b763-418c-82d3-3c94c5c8c0d0" providerId="ADAL" clId="{61A1900F-48DE-41AE-AD52-6B0880F308B7}" dt="2022-11-01T14:32:09.786" v="105" actId="207"/>
          <ac:spMkLst>
            <pc:docMk/>
            <pc:sldMk cId="0" sldId="257"/>
            <ac:spMk id="2" creationId="{00000000-0000-0000-0000-000000000000}"/>
          </ac:spMkLst>
        </pc:spChg>
        <pc:picChg chg="del">
          <ac:chgData name="Jose Antonio Hernandez" userId="7340a19e-b763-418c-82d3-3c94c5c8c0d0" providerId="ADAL" clId="{61A1900F-48DE-41AE-AD52-6B0880F308B7}" dt="2022-11-01T14:28:37.840" v="47" actId="478"/>
          <ac:picMkLst>
            <pc:docMk/>
            <pc:sldMk cId="0" sldId="257"/>
            <ac:picMk id="3" creationId="{00000000-0000-0000-0000-000000000000}"/>
          </ac:picMkLst>
        </pc:picChg>
        <pc:picChg chg="add del mod">
          <ac:chgData name="Jose Antonio Hernandez" userId="7340a19e-b763-418c-82d3-3c94c5c8c0d0" providerId="ADAL" clId="{61A1900F-48DE-41AE-AD52-6B0880F308B7}" dt="2022-11-01T14:30:17.285" v="98" actId="478"/>
          <ac:picMkLst>
            <pc:docMk/>
            <pc:sldMk cId="0" sldId="257"/>
            <ac:picMk id="5" creationId="{2E4BE647-3E12-B3D0-A364-A4329128A13C}"/>
          </ac:picMkLst>
        </pc:picChg>
        <pc:picChg chg="add mod">
          <ac:chgData name="Jose Antonio Hernandez" userId="7340a19e-b763-418c-82d3-3c94c5c8c0d0" providerId="ADAL" clId="{61A1900F-48DE-41AE-AD52-6B0880F308B7}" dt="2022-11-01T14:31:50.540" v="103" actId="1076"/>
          <ac:picMkLst>
            <pc:docMk/>
            <pc:sldMk cId="0" sldId="257"/>
            <ac:picMk id="1026" creationId="{E4D802F0-5FCC-EC3C-D28A-E2975A0F99FE}"/>
          </ac:picMkLst>
        </pc:picChg>
      </pc:sldChg>
      <pc:sldChg chg="addSp delSp modSp mod chgLayout">
        <pc:chgData name="Jose Antonio Hernandez" userId="7340a19e-b763-418c-82d3-3c94c5c8c0d0" providerId="ADAL" clId="{61A1900F-48DE-41AE-AD52-6B0880F308B7}" dt="2022-11-01T14:34:39.983" v="464" actId="26606"/>
        <pc:sldMkLst>
          <pc:docMk/>
          <pc:sldMk cId="0" sldId="258"/>
        </pc:sldMkLst>
        <pc:spChg chg="mod ord">
          <ac:chgData name="Jose Antonio Hernandez" userId="7340a19e-b763-418c-82d3-3c94c5c8c0d0" providerId="ADAL" clId="{61A1900F-48DE-41AE-AD52-6B0880F308B7}" dt="2022-11-01T14:33:54.320" v="450" actId="700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34:01.611" v="451" actId="21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34:31.254" v="463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34:07.815" v="453" actId="21"/>
          <ac:spMkLst>
            <pc:docMk/>
            <pc:sldMk cId="0" sldId="258"/>
            <ac:spMk id="6" creationId="{00000000-0000-0000-0000-000000000000}"/>
          </ac:spMkLst>
        </pc:spChg>
        <pc:spChg chg="add del mod ord">
          <ac:chgData name="Jose Antonio Hernandez" userId="7340a19e-b763-418c-82d3-3c94c5c8c0d0" providerId="ADAL" clId="{61A1900F-48DE-41AE-AD52-6B0880F308B7}" dt="2022-11-01T14:34:03.937" v="452"/>
          <ac:spMkLst>
            <pc:docMk/>
            <pc:sldMk cId="0" sldId="258"/>
            <ac:spMk id="7" creationId="{086CE6F8-0D6C-E03A-87F3-96E6EC84B721}"/>
          </ac:spMkLst>
        </pc:spChg>
        <pc:spChg chg="add del mod">
          <ac:chgData name="Jose Antonio Hernandez" userId="7340a19e-b763-418c-82d3-3c94c5c8c0d0" providerId="ADAL" clId="{61A1900F-48DE-41AE-AD52-6B0880F308B7}" dt="2022-11-01T14:34:39.983" v="464" actId="26606"/>
          <ac:spMkLst>
            <pc:docMk/>
            <pc:sldMk cId="0" sldId="258"/>
            <ac:spMk id="8" creationId="{7B244892-ECA8-6EA9-548E-78598AC01D37}"/>
          </ac:spMkLst>
        </pc:spChg>
        <pc:spChg chg="add del mod">
          <ac:chgData name="Jose Antonio Hernandez" userId="7340a19e-b763-418c-82d3-3c94c5c8c0d0" providerId="ADAL" clId="{61A1900F-48DE-41AE-AD52-6B0880F308B7}" dt="2022-11-01T14:34:31.254" v="461" actId="478"/>
          <ac:spMkLst>
            <pc:docMk/>
            <pc:sldMk cId="0" sldId="258"/>
            <ac:spMk id="9" creationId="{7701771F-585F-D9E2-8E5B-4CCA693C0C29}"/>
          </ac:spMkLst>
        </pc:spChg>
        <pc:spChg chg="add del mod">
          <ac:chgData name="Jose Antonio Hernandez" userId="7340a19e-b763-418c-82d3-3c94c5c8c0d0" providerId="ADAL" clId="{61A1900F-48DE-41AE-AD52-6B0880F308B7}" dt="2022-11-01T14:34:20.526" v="459"/>
          <ac:spMkLst>
            <pc:docMk/>
            <pc:sldMk cId="0" sldId="258"/>
            <ac:spMk id="10" creationId="{9B3FE40B-8954-99A2-F75E-7B82ECF155F4}"/>
          </ac:spMkLst>
        </pc:spChg>
        <pc:graphicFrameChg chg="add">
          <ac:chgData name="Jose Antonio Hernandez" userId="7340a19e-b763-418c-82d3-3c94c5c8c0d0" providerId="ADAL" clId="{61A1900F-48DE-41AE-AD52-6B0880F308B7}" dt="2022-11-01T14:34:39.983" v="464" actId="26606"/>
          <ac:graphicFrameMkLst>
            <pc:docMk/>
            <pc:sldMk cId="0" sldId="258"/>
            <ac:graphicFrameMk id="11" creationId="{D0DED81E-B8C9-AB34-AB91-7C067A1CB6F4}"/>
          </ac:graphicFrameMkLst>
        </pc:graphicFrameChg>
      </pc:sldChg>
      <pc:sldChg chg="addSp modSp mod setBg addAnim">
        <pc:chgData name="Jose Antonio Hernandez" userId="7340a19e-b763-418c-82d3-3c94c5c8c0d0" providerId="ADAL" clId="{61A1900F-48DE-41AE-AD52-6B0880F308B7}" dt="2022-11-01T14:35:21.055" v="521"/>
        <pc:sldMkLst>
          <pc:docMk/>
          <pc:sldMk cId="0" sldId="259"/>
        </pc:sldMkLst>
        <pc:spChg chg="mo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2" creationId="{00000000-0000-0000-0000-000000000000}"/>
          </ac:spMkLst>
        </pc:spChg>
        <pc:spChg chg="ad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24" creationId="{66D61E08-70C3-48D8-BEA0-787111DC30DA}"/>
          </ac:spMkLst>
        </pc:spChg>
        <pc:spChg chg="ad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26" creationId="{FC55298F-0AE5-478E-AD2B-03C2614C5833}"/>
          </ac:spMkLst>
        </pc:spChg>
        <pc:spChg chg="ad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28" creationId="{C180E4EA-0B63-4779-A895-7E90E71088F3}"/>
          </ac:spMkLst>
        </pc:spChg>
        <pc:spChg chg="ad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30" creationId="{CEE01D9D-3DE8-4EED-B0D3-8F3C79CC7673}"/>
          </ac:spMkLst>
        </pc:spChg>
        <pc:spChg chg="ad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32" creationId="{89AF5CE9-607F-43F4-8983-DCD6DA4051FD}"/>
          </ac:spMkLst>
        </pc:spChg>
        <pc:spChg chg="ad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34" creationId="{6EEA2DBD-9E1E-4521-8C01-F32AD18A89E3}"/>
          </ac:spMkLst>
        </pc:spChg>
        <pc:spChg chg="add">
          <ac:chgData name="Jose Antonio Hernandez" userId="7340a19e-b763-418c-82d3-3c94c5c8c0d0" providerId="ADAL" clId="{61A1900F-48DE-41AE-AD52-6B0880F308B7}" dt="2022-11-01T14:35:21.051" v="520" actId="26606"/>
          <ac:spMkLst>
            <pc:docMk/>
            <pc:sldMk cId="0" sldId="259"/>
            <ac:spMk id="36" creationId="{15BBD2C1-BA9B-46A9-A27A-33498B169272}"/>
          </ac:spMkLst>
        </pc:spChg>
        <pc:grpChg chg="add">
          <ac:chgData name="Jose Antonio Hernandez" userId="7340a19e-b763-418c-82d3-3c94c5c8c0d0" providerId="ADAL" clId="{61A1900F-48DE-41AE-AD52-6B0880F308B7}" dt="2022-11-01T14:35:21.051" v="520" actId="26606"/>
          <ac:grpSpMkLst>
            <pc:docMk/>
            <pc:sldMk cId="0" sldId="259"/>
            <ac:grpSpMk id="8" creationId="{88C9B83F-64CD-41C1-925F-A08801FFD0BD}"/>
          </ac:grpSpMkLst>
        </pc:grpChg>
        <pc:picChg chg="add">
          <ac:chgData name="Jose Antonio Hernandez" userId="7340a19e-b763-418c-82d3-3c94c5c8c0d0" providerId="ADAL" clId="{61A1900F-48DE-41AE-AD52-6B0880F308B7}" dt="2022-11-01T14:35:21.051" v="520" actId="26606"/>
          <ac:picMkLst>
            <pc:docMk/>
            <pc:sldMk cId="0" sldId="259"/>
            <ac:picMk id="4" creationId="{D8CB83D4-B7A9-766B-1164-744150C9571F}"/>
          </ac:picMkLst>
        </pc:picChg>
        <pc:cxnChg chg="add">
          <ac:chgData name="Jose Antonio Hernandez" userId="7340a19e-b763-418c-82d3-3c94c5c8c0d0" providerId="ADAL" clId="{61A1900F-48DE-41AE-AD52-6B0880F308B7}" dt="2022-11-01T14:35:21.051" v="520" actId="26606"/>
          <ac:cxnSpMkLst>
            <pc:docMk/>
            <pc:sldMk cId="0" sldId="259"/>
            <ac:cxnSpMk id="20" creationId="{A57C1A16-B8AB-4D99-A195-A38F556A6486}"/>
          </ac:cxnSpMkLst>
        </pc:cxnChg>
        <pc:cxnChg chg="add">
          <ac:chgData name="Jose Antonio Hernandez" userId="7340a19e-b763-418c-82d3-3c94c5c8c0d0" providerId="ADAL" clId="{61A1900F-48DE-41AE-AD52-6B0880F308B7}" dt="2022-11-01T14:35:21.051" v="520" actId="26606"/>
          <ac:cxnSpMkLst>
            <pc:docMk/>
            <pc:sldMk cId="0" sldId="259"/>
            <ac:cxnSpMk id="22" creationId="{F8A9B20B-D1DD-4573-B5EC-558029519236}"/>
          </ac:cxnSpMkLst>
        </pc:cxnChg>
      </pc:sldChg>
      <pc:sldChg chg="modSp mod">
        <pc:chgData name="Jose Antonio Hernandez" userId="7340a19e-b763-418c-82d3-3c94c5c8c0d0" providerId="ADAL" clId="{61A1900F-48DE-41AE-AD52-6B0880F308B7}" dt="2022-11-01T14:35:34.205" v="523" actId="1076"/>
        <pc:sldMkLst>
          <pc:docMk/>
          <pc:sldMk cId="0" sldId="260"/>
        </pc:sldMkLst>
        <pc:picChg chg="mod">
          <ac:chgData name="Jose Antonio Hernandez" userId="7340a19e-b763-418c-82d3-3c94c5c8c0d0" providerId="ADAL" clId="{61A1900F-48DE-41AE-AD52-6B0880F308B7}" dt="2022-11-01T14:35:34.205" v="523" actId="1076"/>
          <ac:picMkLst>
            <pc:docMk/>
            <pc:sldMk cId="0" sldId="260"/>
            <ac:picMk id="2" creationId="{00000000-0000-0000-0000-000000000000}"/>
          </ac:picMkLst>
        </pc:picChg>
      </pc:sldChg>
      <pc:sldChg chg="modSp mod">
        <pc:chgData name="Jose Antonio Hernandez" userId="7340a19e-b763-418c-82d3-3c94c5c8c0d0" providerId="ADAL" clId="{61A1900F-48DE-41AE-AD52-6B0880F308B7}" dt="2022-11-01T14:35:45.301" v="525" actId="1076"/>
        <pc:sldMkLst>
          <pc:docMk/>
          <pc:sldMk cId="0" sldId="261"/>
        </pc:sldMkLst>
        <pc:picChg chg="mod">
          <ac:chgData name="Jose Antonio Hernandez" userId="7340a19e-b763-418c-82d3-3c94c5c8c0d0" providerId="ADAL" clId="{61A1900F-48DE-41AE-AD52-6B0880F308B7}" dt="2022-11-01T14:35:45.301" v="525" actId="1076"/>
          <ac:picMkLst>
            <pc:docMk/>
            <pc:sldMk cId="0" sldId="261"/>
            <ac:picMk id="2" creationId="{00000000-0000-0000-0000-000000000000}"/>
          </ac:picMkLst>
        </pc:picChg>
      </pc:sldChg>
      <pc:sldChg chg="addSp delSp modSp mod modClrScheme chgLayout">
        <pc:chgData name="Jose Antonio Hernandez" userId="7340a19e-b763-418c-82d3-3c94c5c8c0d0" providerId="ADAL" clId="{61A1900F-48DE-41AE-AD52-6B0880F308B7}" dt="2022-11-01T14:37:57.063" v="546" actId="14100"/>
        <pc:sldMkLst>
          <pc:docMk/>
          <pc:sldMk cId="0" sldId="262"/>
        </pc:sldMkLst>
        <pc:spChg chg="del mod">
          <ac:chgData name="Jose Antonio Hernandez" userId="7340a19e-b763-418c-82d3-3c94c5c8c0d0" providerId="ADAL" clId="{61A1900F-48DE-41AE-AD52-6B0880F308B7}" dt="2022-11-01T14:36:00.932" v="527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Jose Antonio Hernandez" userId="7340a19e-b763-418c-82d3-3c94c5c8c0d0" providerId="ADAL" clId="{61A1900F-48DE-41AE-AD52-6B0880F308B7}" dt="2022-11-01T14:37:01.471" v="535" actId="478"/>
          <ac:spMkLst>
            <pc:docMk/>
            <pc:sldMk cId="0" sldId="262"/>
            <ac:spMk id="3" creationId="{F01C5066-A9C2-2301-445E-860BAA24376A}"/>
          </ac:spMkLst>
        </pc:spChg>
        <pc:spChg chg="add del mod">
          <ac:chgData name="Jose Antonio Hernandez" userId="7340a19e-b763-418c-82d3-3c94c5c8c0d0" providerId="ADAL" clId="{61A1900F-48DE-41AE-AD52-6B0880F308B7}" dt="2022-11-01T14:37:51.048" v="544" actId="478"/>
          <ac:spMkLst>
            <pc:docMk/>
            <pc:sldMk cId="0" sldId="262"/>
            <ac:spMk id="4" creationId="{A50F5561-7B72-0C22-0A1B-0A5EEAEB9405}"/>
          </ac:spMkLst>
        </pc:spChg>
        <pc:spChg chg="add mod ord">
          <ac:chgData name="Jose Antonio Hernandez" userId="7340a19e-b763-418c-82d3-3c94c5c8c0d0" providerId="ADAL" clId="{61A1900F-48DE-41AE-AD52-6B0880F308B7}" dt="2022-11-01T14:37:57.063" v="546" actId="14100"/>
          <ac:spMkLst>
            <pc:docMk/>
            <pc:sldMk cId="0" sldId="262"/>
            <ac:spMk id="5" creationId="{CD09CFAE-CBF6-D2D5-1408-CE63ED905372}"/>
          </ac:spMkLst>
        </pc:spChg>
      </pc:sldChg>
      <pc:sldChg chg="modSp mod">
        <pc:chgData name="Jose Antonio Hernandez" userId="7340a19e-b763-418c-82d3-3c94c5c8c0d0" providerId="ADAL" clId="{61A1900F-48DE-41AE-AD52-6B0880F308B7}" dt="2022-11-01T14:38:11.092" v="547" actId="14100"/>
        <pc:sldMkLst>
          <pc:docMk/>
          <pc:sldMk cId="0" sldId="263"/>
        </pc:sldMkLst>
        <pc:picChg chg="mod">
          <ac:chgData name="Jose Antonio Hernandez" userId="7340a19e-b763-418c-82d3-3c94c5c8c0d0" providerId="ADAL" clId="{61A1900F-48DE-41AE-AD52-6B0880F308B7}" dt="2022-11-01T14:38:11.092" v="547" actId="14100"/>
          <ac:picMkLst>
            <pc:docMk/>
            <pc:sldMk cId="0" sldId="263"/>
            <ac:picMk id="2" creationId="{00000000-0000-0000-0000-000000000000}"/>
          </ac:picMkLst>
        </pc:picChg>
      </pc:sldChg>
      <pc:sldChg chg="modSp mod">
        <pc:chgData name="Jose Antonio Hernandez" userId="7340a19e-b763-418c-82d3-3c94c5c8c0d0" providerId="ADAL" clId="{61A1900F-48DE-41AE-AD52-6B0880F308B7}" dt="2022-11-01T14:38:20.909" v="549" actId="1076"/>
        <pc:sldMkLst>
          <pc:docMk/>
          <pc:sldMk cId="0" sldId="264"/>
        </pc:sldMkLst>
        <pc:picChg chg="mod">
          <ac:chgData name="Jose Antonio Hernandez" userId="7340a19e-b763-418c-82d3-3c94c5c8c0d0" providerId="ADAL" clId="{61A1900F-48DE-41AE-AD52-6B0880F308B7}" dt="2022-11-01T14:38:20.909" v="549" actId="1076"/>
          <ac:picMkLst>
            <pc:docMk/>
            <pc:sldMk cId="0" sldId="264"/>
            <ac:picMk id="2" creationId="{00000000-0000-0000-0000-000000000000}"/>
          </ac:picMkLst>
        </pc:picChg>
      </pc:sldChg>
      <pc:sldChg chg="modSp mod">
        <pc:chgData name="Jose Antonio Hernandez" userId="7340a19e-b763-418c-82d3-3c94c5c8c0d0" providerId="ADAL" clId="{61A1900F-48DE-41AE-AD52-6B0880F308B7}" dt="2022-11-01T14:39:44.910" v="636" actId="14100"/>
        <pc:sldMkLst>
          <pc:docMk/>
          <pc:sldMk cId="0" sldId="265"/>
        </pc:sldMkLst>
        <pc:spChg chg="mod">
          <ac:chgData name="Jose Antonio Hernandez" userId="7340a19e-b763-418c-82d3-3c94c5c8c0d0" providerId="ADAL" clId="{61A1900F-48DE-41AE-AD52-6B0880F308B7}" dt="2022-11-01T14:39:42.173" v="635" actId="1076"/>
          <ac:spMkLst>
            <pc:docMk/>
            <pc:sldMk cId="0" sldId="265"/>
            <ac:spMk id="2" creationId="{00000000-0000-0000-0000-000000000000}"/>
          </ac:spMkLst>
        </pc:spChg>
        <pc:picChg chg="mod">
          <ac:chgData name="Jose Antonio Hernandez" userId="7340a19e-b763-418c-82d3-3c94c5c8c0d0" providerId="ADAL" clId="{61A1900F-48DE-41AE-AD52-6B0880F308B7}" dt="2022-11-01T14:39:44.910" v="636" actId="14100"/>
          <ac:picMkLst>
            <pc:docMk/>
            <pc:sldMk cId="0" sldId="265"/>
            <ac:picMk id="4" creationId="{00000000-0000-0000-0000-000000000000}"/>
          </ac:picMkLst>
        </pc:picChg>
      </pc:sldChg>
      <pc:sldChg chg="addSp delSp modSp mod setBg chgLayout">
        <pc:chgData name="Jose Antonio Hernandez" userId="7340a19e-b763-418c-82d3-3c94c5c8c0d0" providerId="ADAL" clId="{61A1900F-48DE-41AE-AD52-6B0880F308B7}" dt="2022-11-01T15:55:37.567" v="4216" actId="122"/>
        <pc:sldMkLst>
          <pc:docMk/>
          <pc:sldMk cId="0" sldId="266"/>
        </pc:sldMkLst>
        <pc:spChg chg="mod ord">
          <ac:chgData name="Jose Antonio Hernandez" userId="7340a19e-b763-418c-82d3-3c94c5c8c0d0" providerId="ADAL" clId="{61A1900F-48DE-41AE-AD52-6B0880F308B7}" dt="2022-11-01T14:42:31.085" v="829" actId="2660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1:44.837" v="792"/>
          <ac:spMkLst>
            <pc:docMk/>
            <pc:sldMk cId="0" sldId="266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41:32.514" v="787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41:59.587" v="793" actId="21"/>
          <ac:spMkLst>
            <pc:docMk/>
            <pc:sldMk cId="0" sldId="266"/>
            <ac:spMk id="5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41:31.087" v="786" actId="478"/>
          <ac:spMkLst>
            <pc:docMk/>
            <pc:sldMk cId="0" sldId="266"/>
            <ac:spMk id="6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1:44.830" v="790" actId="21"/>
          <ac:spMkLst>
            <pc:docMk/>
            <pc:sldMk cId="0" sldId="266"/>
            <ac:spMk id="7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41:29.111" v="785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42:04.056" v="794" actId="21"/>
          <ac:spMkLst>
            <pc:docMk/>
            <pc:sldMk cId="0" sldId="266"/>
            <ac:spMk id="9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41:27.475" v="784" actId="478"/>
          <ac:spMkLst>
            <pc:docMk/>
            <pc:sldMk cId="0" sldId="266"/>
            <ac:spMk id="10" creationId="{00000000-0000-0000-0000-000000000000}"/>
          </ac:spMkLst>
        </pc:spChg>
        <pc:spChg chg="add mod ord">
          <ac:chgData name="Jose Antonio Hernandez" userId="7340a19e-b763-418c-82d3-3c94c5c8c0d0" providerId="ADAL" clId="{61A1900F-48DE-41AE-AD52-6B0880F308B7}" dt="2022-11-01T15:55:37.567" v="4216" actId="122"/>
          <ac:spMkLst>
            <pc:docMk/>
            <pc:sldMk cId="0" sldId="266"/>
            <ac:spMk id="11" creationId="{E2B9A04E-524D-6908-0A6C-2D80FFC3D20B}"/>
          </ac:spMkLst>
        </pc:spChg>
        <pc:spChg chg="add">
          <ac:chgData name="Jose Antonio Hernandez" userId="7340a19e-b763-418c-82d3-3c94c5c8c0d0" providerId="ADAL" clId="{61A1900F-48DE-41AE-AD52-6B0880F308B7}" dt="2022-11-01T14:42:31.085" v="829" actId="26606"/>
          <ac:spMkLst>
            <pc:docMk/>
            <pc:sldMk cId="0" sldId="266"/>
            <ac:spMk id="17" creationId="{EB6743CF-E74B-4A3C-A785-599069DB89DF}"/>
          </ac:spMkLst>
        </pc:spChg>
        <pc:picChg chg="add">
          <ac:chgData name="Jose Antonio Hernandez" userId="7340a19e-b763-418c-82d3-3c94c5c8c0d0" providerId="ADAL" clId="{61A1900F-48DE-41AE-AD52-6B0880F308B7}" dt="2022-11-01T14:42:31.085" v="829" actId="26606"/>
          <ac:picMkLst>
            <pc:docMk/>
            <pc:sldMk cId="0" sldId="266"/>
            <ac:picMk id="13" creationId="{E5A2F1F1-31AA-C7D3-B183-9DF559E17FF1}"/>
          </ac:picMkLst>
        </pc:picChg>
      </pc:sldChg>
      <pc:sldChg chg="addSp delSp modSp mod chgLayout">
        <pc:chgData name="Jose Antonio Hernandez" userId="7340a19e-b763-418c-82d3-3c94c5c8c0d0" providerId="ADAL" clId="{61A1900F-48DE-41AE-AD52-6B0880F308B7}" dt="2022-11-01T14:50:23.355" v="1153" actId="1076"/>
        <pc:sldMkLst>
          <pc:docMk/>
          <pc:sldMk cId="0" sldId="267"/>
        </pc:sldMkLst>
        <pc:spChg chg="mod ord">
          <ac:chgData name="Jose Antonio Hernandez" userId="7340a19e-b763-418c-82d3-3c94c5c8c0d0" providerId="ADAL" clId="{61A1900F-48DE-41AE-AD52-6B0880F308B7}" dt="2022-11-01T14:50:06.118" v="1150" actId="1076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7:51.315" v="886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9:37.169" v="1147" actId="478"/>
          <ac:spMkLst>
            <pc:docMk/>
            <pc:sldMk cId="0" sldId="267"/>
            <ac:spMk id="4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7:51.305" v="884" actId="21"/>
          <ac:spMkLst>
            <pc:docMk/>
            <pc:sldMk cId="0" sldId="267"/>
            <ac:spMk id="5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9:35.852" v="1146" actId="478"/>
          <ac:spMkLst>
            <pc:docMk/>
            <pc:sldMk cId="0" sldId="267"/>
            <ac:spMk id="6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8:08.968" v="891" actId="21"/>
          <ac:spMkLst>
            <pc:docMk/>
            <pc:sldMk cId="0" sldId="267"/>
            <ac:spMk id="7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9:34.508" v="1145" actId="478"/>
          <ac:spMkLst>
            <pc:docMk/>
            <pc:sldMk cId="0" sldId="267"/>
            <ac:spMk id="8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8:18.028" v="892" actId="21"/>
          <ac:spMkLst>
            <pc:docMk/>
            <pc:sldMk cId="0" sldId="267"/>
            <ac:spMk id="9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49:32.904" v="1144" actId="478"/>
          <ac:spMkLst>
            <pc:docMk/>
            <pc:sldMk cId="0" sldId="267"/>
            <ac:spMk id="10" creationId="{00000000-0000-0000-0000-000000000000}"/>
          </ac:spMkLst>
        </pc:spChg>
        <pc:spChg chg="add del mod ord">
          <ac:chgData name="Jose Antonio Hernandez" userId="7340a19e-b763-418c-82d3-3c94c5c8c0d0" providerId="ADAL" clId="{61A1900F-48DE-41AE-AD52-6B0880F308B7}" dt="2022-11-01T14:50:00.787" v="1149" actId="12084"/>
          <ac:spMkLst>
            <pc:docMk/>
            <pc:sldMk cId="0" sldId="267"/>
            <ac:spMk id="11" creationId="{682A4319-94B4-63DD-EDD4-B91091DD2726}"/>
          </ac:spMkLst>
        </pc:spChg>
        <pc:graphicFrameChg chg="add mod">
          <ac:chgData name="Jose Antonio Hernandez" userId="7340a19e-b763-418c-82d3-3c94c5c8c0d0" providerId="ADAL" clId="{61A1900F-48DE-41AE-AD52-6B0880F308B7}" dt="2022-11-01T14:50:23.355" v="1153" actId="1076"/>
          <ac:graphicFrameMkLst>
            <pc:docMk/>
            <pc:sldMk cId="0" sldId="267"/>
            <ac:graphicFrameMk id="12" creationId="{281EC26B-608D-FABE-2254-9E6E2EA9476F}"/>
          </ac:graphicFrameMkLst>
        </pc:graphicFrameChg>
      </pc:sldChg>
      <pc:sldChg chg="addSp delSp modSp mod setBg">
        <pc:chgData name="Jose Antonio Hernandez" userId="7340a19e-b763-418c-82d3-3c94c5c8c0d0" providerId="ADAL" clId="{61A1900F-48DE-41AE-AD52-6B0880F308B7}" dt="2022-11-01T14:52:24.912" v="1314" actId="26606"/>
        <pc:sldMkLst>
          <pc:docMk/>
          <pc:sldMk cId="0" sldId="268"/>
        </pc:sldMkLst>
        <pc:spChg chg="mod">
          <ac:chgData name="Jose Antonio Hernandez" userId="7340a19e-b763-418c-82d3-3c94c5c8c0d0" providerId="ADAL" clId="{61A1900F-48DE-41AE-AD52-6B0880F308B7}" dt="2022-11-01T14:52:24.912" v="1314" actId="2660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51:56.381" v="1309"/>
          <ac:spMkLst>
            <pc:docMk/>
            <pc:sldMk cId="0" sldId="268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1:44.120" v="1305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2:02.397" v="1311" actId="21"/>
          <ac:spMkLst>
            <pc:docMk/>
            <pc:sldMk cId="0" sldId="268"/>
            <ac:spMk id="5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1:42.422" v="1304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1:56.373" v="1307" actId="21"/>
          <ac:spMkLst>
            <pc:docMk/>
            <pc:sldMk cId="0" sldId="268"/>
            <ac:spMk id="7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1:41.321" v="1303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1:59.842" v="1310" actId="21"/>
          <ac:spMkLst>
            <pc:docMk/>
            <pc:sldMk cId="0" sldId="268"/>
            <ac:spMk id="9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1:39.768" v="1302" actId="478"/>
          <ac:spMkLst>
            <pc:docMk/>
            <pc:sldMk cId="0" sldId="268"/>
            <ac:spMk id="10" creationId="{00000000-0000-0000-0000-000000000000}"/>
          </ac:spMkLst>
        </pc:spChg>
        <pc:spChg chg="add del mod">
          <ac:chgData name="Jose Antonio Hernandez" userId="7340a19e-b763-418c-82d3-3c94c5c8c0d0" providerId="ADAL" clId="{61A1900F-48DE-41AE-AD52-6B0880F308B7}" dt="2022-11-01T14:50:47.280" v="1154"/>
          <ac:spMkLst>
            <pc:docMk/>
            <pc:sldMk cId="0" sldId="268"/>
            <ac:spMk id="11" creationId="{971F0C5D-9D51-131A-B076-F6B4F51F02A2}"/>
          </ac:spMkLst>
        </pc:spChg>
        <pc:spChg chg="add del mod">
          <ac:chgData name="Jose Antonio Hernandez" userId="7340a19e-b763-418c-82d3-3c94c5c8c0d0" providerId="ADAL" clId="{61A1900F-48DE-41AE-AD52-6B0880F308B7}" dt="2022-11-01T14:50:48.119" v="1155"/>
          <ac:spMkLst>
            <pc:docMk/>
            <pc:sldMk cId="0" sldId="268"/>
            <ac:spMk id="12" creationId="{8F5AB4D3-1868-2376-E78C-7340F1ABE9E2}"/>
          </ac:spMkLst>
        </pc:spChg>
        <pc:spChg chg="add del mod">
          <ac:chgData name="Jose Antonio Hernandez" userId="7340a19e-b763-418c-82d3-3c94c5c8c0d0" providerId="ADAL" clId="{61A1900F-48DE-41AE-AD52-6B0880F308B7}" dt="2022-11-01T14:50:48.119" v="1155"/>
          <ac:spMkLst>
            <pc:docMk/>
            <pc:sldMk cId="0" sldId="268"/>
            <ac:spMk id="13" creationId="{6822E452-21F2-9CE3-7075-A49CA148F9F8}"/>
          </ac:spMkLst>
        </pc:spChg>
        <pc:spChg chg="add del mod">
          <ac:chgData name="Jose Antonio Hernandez" userId="7340a19e-b763-418c-82d3-3c94c5c8c0d0" providerId="ADAL" clId="{61A1900F-48DE-41AE-AD52-6B0880F308B7}" dt="2022-11-01T14:52:24.912" v="1314" actId="26606"/>
          <ac:spMkLst>
            <pc:docMk/>
            <pc:sldMk cId="0" sldId="268"/>
            <ac:spMk id="14" creationId="{EDCF8902-B4FF-B001-A5D7-58C783E2630C}"/>
          </ac:spMkLst>
        </pc:spChg>
        <pc:spChg chg="add">
          <ac:chgData name="Jose Antonio Hernandez" userId="7340a19e-b763-418c-82d3-3c94c5c8c0d0" providerId="ADAL" clId="{61A1900F-48DE-41AE-AD52-6B0880F308B7}" dt="2022-11-01T14:52:24.912" v="1314" actId="26606"/>
          <ac:spMkLst>
            <pc:docMk/>
            <pc:sldMk cId="0" sldId="268"/>
            <ac:spMk id="20" creationId="{9F4444CE-BC8D-4D61-B303-4C05614E62AB}"/>
          </ac:spMkLst>
        </pc:spChg>
        <pc:spChg chg="add">
          <ac:chgData name="Jose Antonio Hernandez" userId="7340a19e-b763-418c-82d3-3c94c5c8c0d0" providerId="ADAL" clId="{61A1900F-48DE-41AE-AD52-6B0880F308B7}" dt="2022-11-01T14:52:24.912" v="1314" actId="26606"/>
          <ac:spMkLst>
            <pc:docMk/>
            <pc:sldMk cId="0" sldId="268"/>
            <ac:spMk id="22" creationId="{73772B81-181F-48B7-8826-4D9686D15DF5}"/>
          </ac:spMkLst>
        </pc:spChg>
        <pc:spChg chg="add">
          <ac:chgData name="Jose Antonio Hernandez" userId="7340a19e-b763-418c-82d3-3c94c5c8c0d0" providerId="ADAL" clId="{61A1900F-48DE-41AE-AD52-6B0880F308B7}" dt="2022-11-01T14:52:24.912" v="1314" actId="26606"/>
          <ac:spMkLst>
            <pc:docMk/>
            <pc:sldMk cId="0" sldId="268"/>
            <ac:spMk id="24" creationId="{B2205F6E-03C6-4E92-877C-E2482F6599AA}"/>
          </ac:spMkLst>
        </pc:spChg>
        <pc:graphicFrameChg chg="add">
          <ac:chgData name="Jose Antonio Hernandez" userId="7340a19e-b763-418c-82d3-3c94c5c8c0d0" providerId="ADAL" clId="{61A1900F-48DE-41AE-AD52-6B0880F308B7}" dt="2022-11-01T14:52:24.912" v="1314" actId="26606"/>
          <ac:graphicFrameMkLst>
            <pc:docMk/>
            <pc:sldMk cId="0" sldId="268"/>
            <ac:graphicFrameMk id="16" creationId="{2C7D17DD-811B-70DB-50B6-AB326FA8DA35}"/>
          </ac:graphicFrameMkLst>
        </pc:graphicFrameChg>
      </pc:sldChg>
      <pc:sldChg chg="addSp delSp modSp mod setBg chgLayout">
        <pc:chgData name="Jose Antonio Hernandez" userId="7340a19e-b763-418c-82d3-3c94c5c8c0d0" providerId="ADAL" clId="{61A1900F-48DE-41AE-AD52-6B0880F308B7}" dt="2022-11-01T14:55:38.248" v="1617"/>
        <pc:sldMkLst>
          <pc:docMk/>
          <pc:sldMk cId="0" sldId="269"/>
        </pc:sldMkLst>
        <pc:spChg chg="mod ord">
          <ac:chgData name="Jose Antonio Hernandez" userId="7340a19e-b763-418c-82d3-3c94c5c8c0d0" providerId="ADAL" clId="{61A1900F-48DE-41AE-AD52-6B0880F308B7}" dt="2022-11-01T14:55:36.771" v="1613" actId="26606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55:38.247" v="1615"/>
          <ac:spMkLst>
            <pc:docMk/>
            <pc:sldMk cId="0" sldId="269"/>
            <ac:spMk id="3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54:59.585" v="1604" actId="478"/>
          <ac:spMkLst>
            <pc:docMk/>
            <pc:sldMk cId="0" sldId="269"/>
            <ac:spMk id="4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4:55:38.248" v="1617"/>
          <ac:spMkLst>
            <pc:docMk/>
            <pc:sldMk cId="0" sldId="269"/>
            <ac:spMk id="5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4:56.394" v="1602" actId="478"/>
          <ac:spMkLst>
            <pc:docMk/>
            <pc:sldMk cId="0" sldId="269"/>
            <ac:spMk id="6" creationId="{00000000-0000-0000-0000-000000000000}"/>
          </ac:spMkLst>
        </pc:spChg>
        <pc:spChg chg="add del mod ord">
          <ac:chgData name="Jose Antonio Hernandez" userId="7340a19e-b763-418c-82d3-3c94c5c8c0d0" providerId="ADAL" clId="{61A1900F-48DE-41AE-AD52-6B0880F308B7}" dt="2022-11-01T14:55:36.771" v="1613" actId="26606"/>
          <ac:spMkLst>
            <pc:docMk/>
            <pc:sldMk cId="0" sldId="269"/>
            <ac:spMk id="7" creationId="{CE245997-EE6B-E02F-C957-227CE0D3AE60}"/>
          </ac:spMkLst>
        </pc:spChg>
        <pc:spChg chg="add del">
          <ac:chgData name="Jose Antonio Hernandez" userId="7340a19e-b763-418c-82d3-3c94c5c8c0d0" providerId="ADAL" clId="{61A1900F-48DE-41AE-AD52-6B0880F308B7}" dt="2022-11-01T14:55:21.816" v="1608" actId="26606"/>
          <ac:spMkLst>
            <pc:docMk/>
            <pc:sldMk cId="0" sldId="269"/>
            <ac:spMk id="13" creationId="{9F4444CE-BC8D-4D61-B303-4C05614E62AB}"/>
          </ac:spMkLst>
        </pc:spChg>
        <pc:spChg chg="add del">
          <ac:chgData name="Jose Antonio Hernandez" userId="7340a19e-b763-418c-82d3-3c94c5c8c0d0" providerId="ADAL" clId="{61A1900F-48DE-41AE-AD52-6B0880F308B7}" dt="2022-11-01T14:55:21.816" v="1608" actId="26606"/>
          <ac:spMkLst>
            <pc:docMk/>
            <pc:sldMk cId="0" sldId="269"/>
            <ac:spMk id="15" creationId="{73772B81-181F-48B7-8826-4D9686D15DF5}"/>
          </ac:spMkLst>
        </pc:spChg>
        <pc:spChg chg="add del">
          <ac:chgData name="Jose Antonio Hernandez" userId="7340a19e-b763-418c-82d3-3c94c5c8c0d0" providerId="ADAL" clId="{61A1900F-48DE-41AE-AD52-6B0880F308B7}" dt="2022-11-01T14:55:21.816" v="1608" actId="26606"/>
          <ac:spMkLst>
            <pc:docMk/>
            <pc:sldMk cId="0" sldId="269"/>
            <ac:spMk id="17" creationId="{B2205F6E-03C6-4E92-877C-E2482F6599AA}"/>
          </ac:spMkLst>
        </pc:spChg>
        <pc:spChg chg="add del">
          <ac:chgData name="Jose Antonio Hernandez" userId="7340a19e-b763-418c-82d3-3c94c5c8c0d0" providerId="ADAL" clId="{61A1900F-48DE-41AE-AD52-6B0880F308B7}" dt="2022-11-01T14:55:27.952" v="1610" actId="26606"/>
          <ac:spMkLst>
            <pc:docMk/>
            <pc:sldMk cId="0" sldId="269"/>
            <ac:spMk id="19" creationId="{9F4444CE-BC8D-4D61-B303-4C05614E62AB}"/>
          </ac:spMkLst>
        </pc:spChg>
        <pc:spChg chg="add del">
          <ac:chgData name="Jose Antonio Hernandez" userId="7340a19e-b763-418c-82d3-3c94c5c8c0d0" providerId="ADAL" clId="{61A1900F-48DE-41AE-AD52-6B0880F308B7}" dt="2022-11-01T14:55:27.952" v="1610" actId="26606"/>
          <ac:spMkLst>
            <pc:docMk/>
            <pc:sldMk cId="0" sldId="269"/>
            <ac:spMk id="20" creationId="{73772B81-181F-48B7-8826-4D9686D15DF5}"/>
          </ac:spMkLst>
        </pc:spChg>
        <pc:spChg chg="add del">
          <ac:chgData name="Jose Antonio Hernandez" userId="7340a19e-b763-418c-82d3-3c94c5c8c0d0" providerId="ADAL" clId="{61A1900F-48DE-41AE-AD52-6B0880F308B7}" dt="2022-11-01T14:55:27.952" v="1610" actId="26606"/>
          <ac:spMkLst>
            <pc:docMk/>
            <pc:sldMk cId="0" sldId="269"/>
            <ac:spMk id="21" creationId="{B2205F6E-03C6-4E92-877C-E2482F6599AA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23" creationId="{31896C80-2069-4431-9C19-83B913734490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25" creationId="{BF120A21-0841-4823-B0C4-28AEBCEF9B78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26" creationId="{CE245997-EE6B-E02F-C957-227CE0D3AE60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27" creationId="{DBB05BAE-BBD3-4289-899F-A6851503C6B0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29" creationId="{9874D11C-36F5-4BBE-A490-019A54E953B0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31" creationId="{3F088236-D655-4F88-B238-E16762358025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32" creationId="{3DAC0C92-199E-475C-9390-119A9B027276}"/>
          </ac:spMkLst>
        </pc:spChg>
        <pc:spChg chg="add del">
          <ac:chgData name="Jose Antonio Hernandez" userId="7340a19e-b763-418c-82d3-3c94c5c8c0d0" providerId="ADAL" clId="{61A1900F-48DE-41AE-AD52-6B0880F308B7}" dt="2022-11-01T14:55:36.746" v="1612" actId="26606"/>
          <ac:spMkLst>
            <pc:docMk/>
            <pc:sldMk cId="0" sldId="269"/>
            <ac:spMk id="33" creationId="{C4CFB339-0ED8-4FE2-9EF1-6D1375B8499B}"/>
          </ac:spMkLst>
        </pc:spChg>
        <pc:spChg chg="add">
          <ac:chgData name="Jose Antonio Hernandez" userId="7340a19e-b763-418c-82d3-3c94c5c8c0d0" providerId="ADAL" clId="{61A1900F-48DE-41AE-AD52-6B0880F308B7}" dt="2022-11-01T14:55:36.771" v="1613" actId="26606"/>
          <ac:spMkLst>
            <pc:docMk/>
            <pc:sldMk cId="0" sldId="269"/>
            <ac:spMk id="35" creationId="{9F4444CE-BC8D-4D61-B303-4C05614E62AB}"/>
          </ac:spMkLst>
        </pc:spChg>
        <pc:spChg chg="add">
          <ac:chgData name="Jose Antonio Hernandez" userId="7340a19e-b763-418c-82d3-3c94c5c8c0d0" providerId="ADAL" clId="{61A1900F-48DE-41AE-AD52-6B0880F308B7}" dt="2022-11-01T14:55:36.771" v="1613" actId="26606"/>
          <ac:spMkLst>
            <pc:docMk/>
            <pc:sldMk cId="0" sldId="269"/>
            <ac:spMk id="36" creationId="{73772B81-181F-48B7-8826-4D9686D15DF5}"/>
          </ac:spMkLst>
        </pc:spChg>
        <pc:spChg chg="add">
          <ac:chgData name="Jose Antonio Hernandez" userId="7340a19e-b763-418c-82d3-3c94c5c8c0d0" providerId="ADAL" clId="{61A1900F-48DE-41AE-AD52-6B0880F308B7}" dt="2022-11-01T14:55:36.771" v="1613" actId="26606"/>
          <ac:spMkLst>
            <pc:docMk/>
            <pc:sldMk cId="0" sldId="269"/>
            <ac:spMk id="37" creationId="{B2205F6E-03C6-4E92-877C-E2482F6599AA}"/>
          </ac:spMkLst>
        </pc:spChg>
        <pc:graphicFrameChg chg="add del">
          <ac:chgData name="Jose Antonio Hernandez" userId="7340a19e-b763-418c-82d3-3c94c5c8c0d0" providerId="ADAL" clId="{61A1900F-48DE-41AE-AD52-6B0880F308B7}" dt="2022-11-01T14:55:21.816" v="1608" actId="26606"/>
          <ac:graphicFrameMkLst>
            <pc:docMk/>
            <pc:sldMk cId="0" sldId="269"/>
            <ac:graphicFrameMk id="9" creationId="{DBC3178B-9219-178C-BE13-E994CB6123FE}"/>
          </ac:graphicFrameMkLst>
        </pc:graphicFrameChg>
        <pc:graphicFrameChg chg="add del">
          <ac:chgData name="Jose Antonio Hernandez" userId="7340a19e-b763-418c-82d3-3c94c5c8c0d0" providerId="ADAL" clId="{61A1900F-48DE-41AE-AD52-6B0880F308B7}" dt="2022-11-01T14:55:27.952" v="1610" actId="26606"/>
          <ac:graphicFrameMkLst>
            <pc:docMk/>
            <pc:sldMk cId="0" sldId="269"/>
            <ac:graphicFrameMk id="22" creationId="{4089E754-CD9B-B655-0942-0892D4F9F54C}"/>
          </ac:graphicFrameMkLst>
        </pc:graphicFrameChg>
        <pc:graphicFrameChg chg="add">
          <ac:chgData name="Jose Antonio Hernandez" userId="7340a19e-b763-418c-82d3-3c94c5c8c0d0" providerId="ADAL" clId="{61A1900F-48DE-41AE-AD52-6B0880F308B7}" dt="2022-11-01T14:55:36.771" v="1613" actId="26606"/>
          <ac:graphicFrameMkLst>
            <pc:docMk/>
            <pc:sldMk cId="0" sldId="269"/>
            <ac:graphicFrameMk id="38" creationId="{DBC3178B-9219-178C-BE13-E994CB6123FE}"/>
          </ac:graphicFrameMkLst>
        </pc:graphicFrameChg>
        <pc:picChg chg="add del">
          <ac:chgData name="Jose Antonio Hernandez" userId="7340a19e-b763-418c-82d3-3c94c5c8c0d0" providerId="ADAL" clId="{61A1900F-48DE-41AE-AD52-6B0880F308B7}" dt="2022-11-01T14:55:36.746" v="1612" actId="26606"/>
          <ac:picMkLst>
            <pc:docMk/>
            <pc:sldMk cId="0" sldId="269"/>
            <ac:picMk id="24" creationId="{5A80EF21-91CC-94AB-6E0B-51DF95EB35D7}"/>
          </ac:picMkLst>
        </pc:picChg>
        <pc:cxnChg chg="add del">
          <ac:chgData name="Jose Antonio Hernandez" userId="7340a19e-b763-418c-82d3-3c94c5c8c0d0" providerId="ADAL" clId="{61A1900F-48DE-41AE-AD52-6B0880F308B7}" dt="2022-11-01T14:55:36.746" v="1612" actId="26606"/>
          <ac:cxnSpMkLst>
            <pc:docMk/>
            <pc:sldMk cId="0" sldId="269"/>
            <ac:cxnSpMk id="28" creationId="{64FA5DFF-7FE6-4855-84E6-DFA78EE978BD}"/>
          </ac:cxnSpMkLst>
        </pc:cxnChg>
        <pc:cxnChg chg="add del">
          <ac:chgData name="Jose Antonio Hernandez" userId="7340a19e-b763-418c-82d3-3c94c5c8c0d0" providerId="ADAL" clId="{61A1900F-48DE-41AE-AD52-6B0880F308B7}" dt="2022-11-01T14:55:36.746" v="1612" actId="26606"/>
          <ac:cxnSpMkLst>
            <pc:docMk/>
            <pc:sldMk cId="0" sldId="269"/>
            <ac:cxnSpMk id="30" creationId="{2AFD8CBA-54A3-4363-991B-B9C631BBFA74}"/>
          </ac:cxnSpMkLst>
        </pc:cxnChg>
      </pc:sldChg>
      <pc:sldChg chg="modSp mod">
        <pc:chgData name="Jose Antonio Hernandez" userId="7340a19e-b763-418c-82d3-3c94c5c8c0d0" providerId="ADAL" clId="{61A1900F-48DE-41AE-AD52-6B0880F308B7}" dt="2022-11-01T14:57:06.485" v="1680" actId="14100"/>
        <pc:sldMkLst>
          <pc:docMk/>
          <pc:sldMk cId="0" sldId="270"/>
        </pc:sldMkLst>
        <pc:spChg chg="mod">
          <ac:chgData name="Jose Antonio Hernandez" userId="7340a19e-b763-418c-82d3-3c94c5c8c0d0" providerId="ADAL" clId="{61A1900F-48DE-41AE-AD52-6B0880F308B7}" dt="2022-11-01T14:55:42.592" v="1622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4:57:06.485" v="1680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4:56:38.155" v="1674" actId="208"/>
          <ac:spMkLst>
            <pc:docMk/>
            <pc:sldMk cId="0" sldId="270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4:56:48.547" v="1676" actId="13822"/>
          <ac:spMkLst>
            <pc:docMk/>
            <pc:sldMk cId="0" sldId="270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4:56:07.405" v="1671" actId="1076"/>
          <ac:spMkLst>
            <pc:docMk/>
            <pc:sldMk cId="0" sldId="270"/>
            <ac:spMk id="7" creationId="{00000000-0000-0000-0000-000000000000}"/>
          </ac:spMkLst>
        </pc:spChg>
        <pc:grpChg chg="mod">
          <ac:chgData name="Jose Antonio Hernandez" userId="7340a19e-b763-418c-82d3-3c94c5c8c0d0" providerId="ADAL" clId="{61A1900F-48DE-41AE-AD52-6B0880F308B7}" dt="2022-11-01T14:56:41.127" v="1675" actId="1076"/>
          <ac:grpSpMkLst>
            <pc:docMk/>
            <pc:sldMk cId="0" sldId="270"/>
            <ac:grpSpMk id="4" creationId="{00000000-0000-0000-0000-000000000000}"/>
          </ac:grpSpMkLst>
        </pc:grpChg>
      </pc:sldChg>
      <pc:sldChg chg="addSp delSp modSp mod">
        <pc:chgData name="Jose Antonio Hernandez" userId="7340a19e-b763-418c-82d3-3c94c5c8c0d0" providerId="ADAL" clId="{61A1900F-48DE-41AE-AD52-6B0880F308B7}" dt="2022-11-01T15:11:19.528" v="1999" actId="20577"/>
        <pc:sldMkLst>
          <pc:docMk/>
          <pc:sldMk cId="0" sldId="271"/>
        </pc:sldMkLst>
        <pc:spChg chg="del mod">
          <ac:chgData name="Jose Antonio Hernandez" userId="7340a19e-b763-418c-82d3-3c94c5c8c0d0" providerId="ADAL" clId="{61A1900F-48DE-41AE-AD52-6B0880F308B7}" dt="2022-11-01T14:57:50.321" v="1684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0:46.452" v="1831" actId="1076"/>
          <ac:spMkLst>
            <pc:docMk/>
            <pc:sldMk cId="0" sldId="271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0:54.420" v="1832" actId="1076"/>
          <ac:spMkLst>
            <pc:docMk/>
            <pc:sldMk cId="0" sldId="271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0:59.420" v="1833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0:40.910" v="1830" actId="1076"/>
          <ac:spMkLst>
            <pc:docMk/>
            <pc:sldMk cId="0" sldId="271"/>
            <ac:spMk id="6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4:57:46.399" v="1682" actId="478"/>
          <ac:spMkLst>
            <pc:docMk/>
            <pc:sldMk cId="0" sldId="271"/>
            <ac:spMk id="10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1:19.528" v="1999" actId="20577"/>
          <ac:spMkLst>
            <pc:docMk/>
            <pc:sldMk cId="0" sldId="271"/>
            <ac:spMk id="11" creationId="{00000000-0000-0000-0000-000000000000}"/>
          </ac:spMkLst>
        </pc:spChg>
        <pc:spChg chg="add mod">
          <ac:chgData name="Jose Antonio Hernandez" userId="7340a19e-b763-418c-82d3-3c94c5c8c0d0" providerId="ADAL" clId="{61A1900F-48DE-41AE-AD52-6B0880F308B7}" dt="2022-11-01T14:58:00.765" v="1688" actId="1076"/>
          <ac:spMkLst>
            <pc:docMk/>
            <pc:sldMk cId="0" sldId="271"/>
            <ac:spMk id="12" creationId="{A7083A3B-B0DE-062A-40F7-4738B8D7B2AE}"/>
          </ac:spMkLst>
        </pc:spChg>
        <pc:spChg chg="mod">
          <ac:chgData name="Jose Antonio Hernandez" userId="7340a19e-b763-418c-82d3-3c94c5c8c0d0" providerId="ADAL" clId="{61A1900F-48DE-41AE-AD52-6B0880F308B7}" dt="2022-11-01T14:57:42.666" v="1681"/>
          <ac:spMkLst>
            <pc:docMk/>
            <pc:sldMk cId="0" sldId="271"/>
            <ac:spMk id="14" creationId="{2A681477-DCCF-46CA-93F6-DCE6446F9355}"/>
          </ac:spMkLst>
        </pc:spChg>
        <pc:spChg chg="mod">
          <ac:chgData name="Jose Antonio Hernandez" userId="7340a19e-b763-418c-82d3-3c94c5c8c0d0" providerId="ADAL" clId="{61A1900F-48DE-41AE-AD52-6B0880F308B7}" dt="2022-11-01T14:57:42.666" v="1681"/>
          <ac:spMkLst>
            <pc:docMk/>
            <pc:sldMk cId="0" sldId="271"/>
            <ac:spMk id="15" creationId="{9799A0D5-532A-3C70-F14A-66D7B7540B86}"/>
          </ac:spMkLst>
        </pc:spChg>
        <pc:spChg chg="add mod">
          <ac:chgData name="Jose Antonio Hernandez" userId="7340a19e-b763-418c-82d3-3c94c5c8c0d0" providerId="ADAL" clId="{61A1900F-48DE-41AE-AD52-6B0880F308B7}" dt="2022-11-01T14:57:42.666" v="1681"/>
          <ac:spMkLst>
            <pc:docMk/>
            <pc:sldMk cId="0" sldId="271"/>
            <ac:spMk id="16" creationId="{D8C0EF46-78C7-BDCD-C784-4E7FB11FF89C}"/>
          </ac:spMkLst>
        </pc:spChg>
        <pc:spChg chg="add del mod">
          <ac:chgData name="Jose Antonio Hernandez" userId="7340a19e-b763-418c-82d3-3c94c5c8c0d0" providerId="ADAL" clId="{61A1900F-48DE-41AE-AD52-6B0880F308B7}" dt="2022-11-01T14:57:54.927" v="1686" actId="478"/>
          <ac:spMkLst>
            <pc:docMk/>
            <pc:sldMk cId="0" sldId="271"/>
            <ac:spMk id="18" creationId="{A1972D2D-8256-CE5F-9889-7AEEC65221DD}"/>
          </ac:spMkLst>
        </pc:spChg>
        <pc:grpChg chg="add mod">
          <ac:chgData name="Jose Antonio Hernandez" userId="7340a19e-b763-418c-82d3-3c94c5c8c0d0" providerId="ADAL" clId="{61A1900F-48DE-41AE-AD52-6B0880F308B7}" dt="2022-11-01T14:57:42.666" v="1681"/>
          <ac:grpSpMkLst>
            <pc:docMk/>
            <pc:sldMk cId="0" sldId="271"/>
            <ac:grpSpMk id="13" creationId="{A7C06876-0A15-622F-EBB9-A1A616001BFD}"/>
          </ac:grpSpMkLst>
        </pc:grpChg>
      </pc:sldChg>
      <pc:sldChg chg="delSp modSp del mod">
        <pc:chgData name="Jose Antonio Hernandez" userId="7340a19e-b763-418c-82d3-3c94c5c8c0d0" providerId="ADAL" clId="{61A1900F-48DE-41AE-AD52-6B0880F308B7}" dt="2022-11-01T15:03:07.033" v="1885" actId="2696"/>
        <pc:sldMkLst>
          <pc:docMk/>
          <pc:sldMk cId="0" sldId="272"/>
        </pc:sldMkLst>
        <pc:spChg chg="mod">
          <ac:chgData name="Jose Antonio Hernandez" userId="7340a19e-b763-418c-82d3-3c94c5c8c0d0" providerId="ADAL" clId="{61A1900F-48DE-41AE-AD52-6B0880F308B7}" dt="2022-11-01T14:27:29.757" v="1"/>
          <ac:spMkLst>
            <pc:docMk/>
            <pc:sldMk cId="0" sldId="272"/>
            <ac:spMk id="2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5:01:56.247" v="1834" actId="478"/>
          <ac:spMkLst>
            <pc:docMk/>
            <pc:sldMk cId="0" sldId="272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5:01:57.807" v="1835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5:01:56.247" v="1834" actId="478"/>
          <ac:spMkLst>
            <pc:docMk/>
            <pc:sldMk cId="0" sldId="272"/>
            <ac:spMk id="8" creationId="{00000000-0000-0000-0000-000000000000}"/>
          </ac:spMkLst>
        </pc:spChg>
        <pc:grpChg chg="del">
          <ac:chgData name="Jose Antonio Hernandez" userId="7340a19e-b763-418c-82d3-3c94c5c8c0d0" providerId="ADAL" clId="{61A1900F-48DE-41AE-AD52-6B0880F308B7}" dt="2022-11-01T15:01:56.247" v="1834" actId="478"/>
          <ac:grpSpMkLst>
            <pc:docMk/>
            <pc:sldMk cId="0" sldId="272"/>
            <ac:grpSpMk id="5" creationId="{00000000-0000-0000-0000-000000000000}"/>
          </ac:grpSpMkLst>
        </pc:grpChg>
      </pc:sldChg>
      <pc:sldChg chg="modSp mod">
        <pc:chgData name="Jose Antonio Hernandez" userId="7340a19e-b763-418c-82d3-3c94c5c8c0d0" providerId="ADAL" clId="{61A1900F-48DE-41AE-AD52-6B0880F308B7}" dt="2022-11-01T15:08:52.053" v="1965" actId="208"/>
        <pc:sldMkLst>
          <pc:docMk/>
          <pc:sldMk cId="0" sldId="273"/>
        </pc:sldMkLst>
        <pc:spChg chg="mod">
          <ac:chgData name="Jose Antonio Hernandez" userId="7340a19e-b763-418c-82d3-3c94c5c8c0d0" providerId="ADAL" clId="{61A1900F-48DE-41AE-AD52-6B0880F308B7}" dt="2022-11-01T15:03:28.196" v="1891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5:08.660" v="1935" actId="1076"/>
          <ac:spMkLst>
            <pc:docMk/>
            <pc:sldMk cId="0" sldId="273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4:33.131" v="1931" actId="208"/>
          <ac:spMkLst>
            <pc:docMk/>
            <pc:sldMk cId="0" sldId="273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4:27.355" v="1930" actId="207"/>
          <ac:spMkLst>
            <pc:docMk/>
            <pc:sldMk cId="0" sldId="273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6:18.733" v="1943" actId="1076"/>
          <ac:spMkLst>
            <pc:docMk/>
            <pc:sldMk cId="0" sldId="273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5:19.500" v="1937" actId="1076"/>
          <ac:spMkLst>
            <pc:docMk/>
            <pc:sldMk cId="0" sldId="273"/>
            <ac:spMk id="9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5:01.189" v="1934" actId="1076"/>
          <ac:spMkLst>
            <pc:docMk/>
            <pc:sldMk cId="0" sldId="273"/>
            <ac:spMk id="10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3:20.853" v="1886" actId="207"/>
          <ac:spMkLst>
            <pc:docMk/>
            <pc:sldMk cId="0" sldId="273"/>
            <ac:spMk id="1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3:20.853" v="1886" actId="207"/>
          <ac:spMkLst>
            <pc:docMk/>
            <pc:sldMk cId="0" sldId="273"/>
            <ac:spMk id="1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5:01.189" v="1934" actId="1076"/>
          <ac:spMkLst>
            <pc:docMk/>
            <pc:sldMk cId="0" sldId="273"/>
            <ac:spMk id="14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5:01.189" v="1934" actId="1076"/>
          <ac:spMkLst>
            <pc:docMk/>
            <pc:sldMk cId="0" sldId="273"/>
            <ac:spMk id="1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5:01.189" v="1934" actId="1076"/>
          <ac:spMkLst>
            <pc:docMk/>
            <pc:sldMk cId="0" sldId="273"/>
            <ac:spMk id="16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5:01.189" v="1934" actId="1076"/>
          <ac:spMkLst>
            <pc:docMk/>
            <pc:sldMk cId="0" sldId="273"/>
            <ac:spMk id="17" creationId="{00000000-0000-0000-0000-000000000000}"/>
          </ac:spMkLst>
        </pc:spChg>
        <pc:grpChg chg="mod">
          <ac:chgData name="Jose Antonio Hernandez" userId="7340a19e-b763-418c-82d3-3c94c5c8c0d0" providerId="ADAL" clId="{61A1900F-48DE-41AE-AD52-6B0880F308B7}" dt="2022-11-01T15:04:27.355" v="1930" actId="207"/>
          <ac:grpSpMkLst>
            <pc:docMk/>
            <pc:sldMk cId="0" sldId="273"/>
            <ac:grpSpMk id="4" creationId="{00000000-0000-0000-0000-000000000000}"/>
          </ac:grpSpMkLst>
        </pc:grpChg>
        <pc:grpChg chg="mod">
          <ac:chgData name="Jose Antonio Hernandez" userId="7340a19e-b763-418c-82d3-3c94c5c8c0d0" providerId="ADAL" clId="{61A1900F-48DE-41AE-AD52-6B0880F308B7}" dt="2022-11-01T15:05:01.189" v="1934" actId="1076"/>
          <ac:grpSpMkLst>
            <pc:docMk/>
            <pc:sldMk cId="0" sldId="273"/>
            <ac:grpSpMk id="11" creationId="{00000000-0000-0000-0000-000000000000}"/>
          </ac:grpSpMkLst>
        </pc:grpChg>
        <pc:picChg chg="mod">
          <ac:chgData name="Jose Antonio Hernandez" userId="7340a19e-b763-418c-82d3-3c94c5c8c0d0" providerId="ADAL" clId="{61A1900F-48DE-41AE-AD52-6B0880F308B7}" dt="2022-11-01T15:08:52.053" v="1965" actId="208"/>
          <ac:picMkLst>
            <pc:docMk/>
            <pc:sldMk cId="0" sldId="273"/>
            <ac:picMk id="8" creationId="{00000000-0000-0000-0000-000000000000}"/>
          </ac:picMkLst>
        </pc:picChg>
      </pc:sldChg>
      <pc:sldChg chg="addSp delSp modSp mod">
        <pc:chgData name="Jose Antonio Hernandez" userId="7340a19e-b763-418c-82d3-3c94c5c8c0d0" providerId="ADAL" clId="{61A1900F-48DE-41AE-AD52-6B0880F308B7}" dt="2022-11-01T15:09:52.421" v="1972"/>
        <pc:sldMkLst>
          <pc:docMk/>
          <pc:sldMk cId="0" sldId="274"/>
        </pc:sldMkLst>
        <pc:spChg chg="mod">
          <ac:chgData name="Jose Antonio Hernandez" userId="7340a19e-b763-418c-82d3-3c94c5c8c0d0" providerId="ADAL" clId="{61A1900F-48DE-41AE-AD52-6B0880F308B7}" dt="2022-11-01T15:05:58.515" v="1939" actId="1076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6:41.710" v="1947" actId="1076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6:31.009" v="1945" actId="208"/>
          <ac:spMkLst>
            <pc:docMk/>
            <pc:sldMk cId="0" sldId="274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6:35.598" v="1946" actId="208"/>
          <ac:spMkLst>
            <pc:docMk/>
            <pc:sldMk cId="0" sldId="274"/>
            <ac:spMk id="6" creationId="{00000000-0000-0000-0000-000000000000}"/>
          </ac:spMkLst>
        </pc:spChg>
        <pc:spChg chg="del mod">
          <ac:chgData name="Jose Antonio Hernandez" userId="7340a19e-b763-418c-82d3-3c94c5c8c0d0" providerId="ADAL" clId="{61A1900F-48DE-41AE-AD52-6B0880F308B7}" dt="2022-11-01T15:06:12.749" v="1942" actId="478"/>
          <ac:spMkLst>
            <pc:docMk/>
            <pc:sldMk cId="0" sldId="274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6:03.892" v="1940" actId="207"/>
          <ac:spMkLst>
            <pc:docMk/>
            <pc:sldMk cId="0" sldId="274"/>
            <ac:spMk id="9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7:18.847" v="1951" actId="1076"/>
          <ac:spMkLst>
            <pc:docMk/>
            <pc:sldMk cId="0" sldId="274"/>
            <ac:spMk id="10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6:03.892" v="1940" actId="207"/>
          <ac:spMkLst>
            <pc:docMk/>
            <pc:sldMk cId="0" sldId="274"/>
            <ac:spMk id="1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6:03.892" v="1940" actId="207"/>
          <ac:spMkLst>
            <pc:docMk/>
            <pc:sldMk cId="0" sldId="274"/>
            <ac:spMk id="1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7:18.847" v="1951" actId="1076"/>
          <ac:spMkLst>
            <pc:docMk/>
            <pc:sldMk cId="0" sldId="274"/>
            <ac:spMk id="14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7:18.847" v="1951" actId="1076"/>
          <ac:spMkLst>
            <pc:docMk/>
            <pc:sldMk cId="0" sldId="274"/>
            <ac:spMk id="1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7:18.847" v="1951" actId="1076"/>
          <ac:spMkLst>
            <pc:docMk/>
            <pc:sldMk cId="0" sldId="274"/>
            <ac:spMk id="16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7:18.847" v="1951" actId="1076"/>
          <ac:spMkLst>
            <pc:docMk/>
            <pc:sldMk cId="0" sldId="274"/>
            <ac:spMk id="17" creationId="{00000000-0000-0000-0000-000000000000}"/>
          </ac:spMkLst>
        </pc:spChg>
        <pc:spChg chg="add mod">
          <ac:chgData name="Jose Antonio Hernandez" userId="7340a19e-b763-418c-82d3-3c94c5c8c0d0" providerId="ADAL" clId="{61A1900F-48DE-41AE-AD52-6B0880F308B7}" dt="2022-11-01T15:06:24.609" v="1944"/>
          <ac:spMkLst>
            <pc:docMk/>
            <pc:sldMk cId="0" sldId="274"/>
            <ac:spMk id="18" creationId="{928DB33C-D9FF-48FC-D846-3C05CB59F590}"/>
          </ac:spMkLst>
        </pc:spChg>
        <pc:spChg chg="add del mod">
          <ac:chgData name="Jose Antonio Hernandez" userId="7340a19e-b763-418c-82d3-3c94c5c8c0d0" providerId="ADAL" clId="{61A1900F-48DE-41AE-AD52-6B0880F308B7}" dt="2022-11-01T15:09:52.421" v="1972"/>
          <ac:spMkLst>
            <pc:docMk/>
            <pc:sldMk cId="0" sldId="274"/>
            <ac:spMk id="20" creationId="{2E7F651D-8113-5875-0F05-337C05A42BC3}"/>
          </ac:spMkLst>
        </pc:spChg>
        <pc:grpChg chg="mod">
          <ac:chgData name="Jose Antonio Hernandez" userId="7340a19e-b763-418c-82d3-3c94c5c8c0d0" providerId="ADAL" clId="{61A1900F-48DE-41AE-AD52-6B0880F308B7}" dt="2022-11-01T15:07:18.847" v="1951" actId="1076"/>
          <ac:grpSpMkLst>
            <pc:docMk/>
            <pc:sldMk cId="0" sldId="274"/>
            <ac:grpSpMk id="11" creationId="{00000000-0000-0000-0000-000000000000}"/>
          </ac:grpSpMkLst>
        </pc:grpChg>
        <pc:picChg chg="mod">
          <ac:chgData name="Jose Antonio Hernandez" userId="7340a19e-b763-418c-82d3-3c94c5c8c0d0" providerId="ADAL" clId="{61A1900F-48DE-41AE-AD52-6B0880F308B7}" dt="2022-11-01T15:08:46.339" v="1964" actId="208"/>
          <ac:picMkLst>
            <pc:docMk/>
            <pc:sldMk cId="0" sldId="274"/>
            <ac:picMk id="8" creationId="{00000000-0000-0000-0000-000000000000}"/>
          </ac:picMkLst>
        </pc:picChg>
        <pc:picChg chg="add del mod">
          <ac:chgData name="Jose Antonio Hernandez" userId="7340a19e-b763-418c-82d3-3c94c5c8c0d0" providerId="ADAL" clId="{61A1900F-48DE-41AE-AD52-6B0880F308B7}" dt="2022-11-01T15:09:52.421" v="1972"/>
          <ac:picMkLst>
            <pc:docMk/>
            <pc:sldMk cId="0" sldId="274"/>
            <ac:picMk id="19" creationId="{38465FCA-D726-E793-7F17-2A6FD4DADF56}"/>
          </ac:picMkLst>
        </pc:picChg>
      </pc:sldChg>
      <pc:sldChg chg="modSp del">
        <pc:chgData name="Jose Antonio Hernandez" userId="7340a19e-b763-418c-82d3-3c94c5c8c0d0" providerId="ADAL" clId="{61A1900F-48DE-41AE-AD52-6B0880F308B7}" dt="2022-11-01T15:08:00.819" v="1953" actId="47"/>
        <pc:sldMkLst>
          <pc:docMk/>
          <pc:sldMk cId="0" sldId="275"/>
        </pc:sldMkLst>
        <pc:spChg chg="mod">
          <ac:chgData name="Jose Antonio Hernandez" userId="7340a19e-b763-418c-82d3-3c94c5c8c0d0" providerId="ADAL" clId="{61A1900F-48DE-41AE-AD52-6B0880F308B7}" dt="2022-11-01T14:27:29.757" v="1"/>
          <ac:spMkLst>
            <pc:docMk/>
            <pc:sldMk cId="0" sldId="275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4:27:29.757" v="1"/>
          <ac:spMkLst>
            <pc:docMk/>
            <pc:sldMk cId="0" sldId="275"/>
            <ac:spMk id="8" creationId="{00000000-0000-0000-0000-000000000000}"/>
          </ac:spMkLst>
        </pc:spChg>
      </pc:sldChg>
      <pc:sldChg chg="addSp delSp modSp mod chgLayout">
        <pc:chgData name="Jose Antonio Hernandez" userId="7340a19e-b763-418c-82d3-3c94c5c8c0d0" providerId="ADAL" clId="{61A1900F-48DE-41AE-AD52-6B0880F308B7}" dt="2022-11-01T15:14:51.985" v="2111" actId="20577"/>
        <pc:sldMkLst>
          <pc:docMk/>
          <pc:sldMk cId="0" sldId="276"/>
        </pc:sldMkLst>
        <pc:spChg chg="mod ord">
          <ac:chgData name="Jose Antonio Hernandez" userId="7340a19e-b763-418c-82d3-3c94c5c8c0d0" providerId="ADAL" clId="{61A1900F-48DE-41AE-AD52-6B0880F308B7}" dt="2022-11-01T15:13:38.043" v="2022" actId="70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3:55.789" v="2024" actId="1076"/>
          <ac:spMkLst>
            <pc:docMk/>
            <pc:sldMk cId="0" sldId="276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4:08.601" v="2054" actId="20577"/>
          <ac:spMkLst>
            <pc:docMk/>
            <pc:sldMk cId="0" sldId="276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3:55.789" v="2024" actId="1076"/>
          <ac:spMkLst>
            <pc:docMk/>
            <pc:sldMk cId="0" sldId="276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4:21.934" v="2069" actId="20577"/>
          <ac:spMkLst>
            <pc:docMk/>
            <pc:sldMk cId="0" sldId="276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3:55.789" v="2024" actId="1076"/>
          <ac:spMkLst>
            <pc:docMk/>
            <pc:sldMk cId="0" sldId="276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4:37.008" v="2078" actId="20577"/>
          <ac:spMkLst>
            <pc:docMk/>
            <pc:sldMk cId="0" sldId="276"/>
            <ac:spMk id="8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3:55.789" v="2024" actId="1076"/>
          <ac:spMkLst>
            <pc:docMk/>
            <pc:sldMk cId="0" sldId="276"/>
            <ac:spMk id="9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4:51.985" v="2111" actId="20577"/>
          <ac:spMkLst>
            <pc:docMk/>
            <pc:sldMk cId="0" sldId="276"/>
            <ac:spMk id="10" creationId="{00000000-0000-0000-0000-000000000000}"/>
          </ac:spMkLst>
        </pc:spChg>
        <pc:spChg chg="add del mod ord">
          <ac:chgData name="Jose Antonio Hernandez" userId="7340a19e-b763-418c-82d3-3c94c5c8c0d0" providerId="ADAL" clId="{61A1900F-48DE-41AE-AD52-6B0880F308B7}" dt="2022-11-01T15:12:56.135" v="2016" actId="700"/>
          <ac:spMkLst>
            <pc:docMk/>
            <pc:sldMk cId="0" sldId="276"/>
            <ac:spMk id="11" creationId="{DB716653-C286-E0DA-8337-685E40A2A5FF}"/>
          </ac:spMkLst>
        </pc:spChg>
        <pc:spChg chg="add del mod ord">
          <ac:chgData name="Jose Antonio Hernandez" userId="7340a19e-b763-418c-82d3-3c94c5c8c0d0" providerId="ADAL" clId="{61A1900F-48DE-41AE-AD52-6B0880F308B7}" dt="2022-11-01T15:13:38.043" v="2022" actId="700"/>
          <ac:spMkLst>
            <pc:docMk/>
            <pc:sldMk cId="0" sldId="276"/>
            <ac:spMk id="12" creationId="{3FFE906B-6669-48BF-CED0-787C22670221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15:55.802" v="2216" actId="20577"/>
        <pc:sldMkLst>
          <pc:docMk/>
          <pc:sldMk cId="0" sldId="277"/>
        </pc:sldMkLst>
        <pc:spChg chg="mod">
          <ac:chgData name="Jose Antonio Hernandez" userId="7340a19e-b763-418c-82d3-3c94c5c8c0d0" providerId="ADAL" clId="{61A1900F-48DE-41AE-AD52-6B0880F308B7}" dt="2022-11-01T15:15:00.330" v="2120" actId="20577"/>
          <ac:spMkLst>
            <pc:docMk/>
            <pc:sldMk cId="0" sldId="277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16.989" v="2122" actId="1076"/>
          <ac:spMkLst>
            <pc:docMk/>
            <pc:sldMk cId="0" sldId="277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24.779" v="2134" actId="2057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16.989" v="2122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30.602" v="2147" actId="20577"/>
          <ac:spMkLst>
            <pc:docMk/>
            <pc:sldMk cId="0" sldId="277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16.989" v="2122" actId="1076"/>
          <ac:spMkLst>
            <pc:docMk/>
            <pc:sldMk cId="0" sldId="277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39.942" v="2172" actId="20577"/>
          <ac:spMkLst>
            <pc:docMk/>
            <pc:sldMk cId="0" sldId="277"/>
            <ac:spMk id="8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16.989" v="2122" actId="1076"/>
          <ac:spMkLst>
            <pc:docMk/>
            <pc:sldMk cId="0" sldId="277"/>
            <ac:spMk id="9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5:55.802" v="2216" actId="20577"/>
          <ac:spMkLst>
            <pc:docMk/>
            <pc:sldMk cId="0" sldId="277"/>
            <ac:spMk id="10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17:12.837" v="2378" actId="6549"/>
        <pc:sldMkLst>
          <pc:docMk/>
          <pc:sldMk cId="0" sldId="278"/>
        </pc:sldMkLst>
        <pc:spChg chg="mod">
          <ac:chgData name="Jose Antonio Hernandez" userId="7340a19e-b763-418c-82d3-3c94c5c8c0d0" providerId="ADAL" clId="{61A1900F-48DE-41AE-AD52-6B0880F308B7}" dt="2022-11-01T15:16:05.074" v="2225" actId="20577"/>
          <ac:spMkLst>
            <pc:docMk/>
            <pc:sldMk cId="0" sldId="278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6:11.317" v="2226" actId="207"/>
          <ac:spMkLst>
            <pc:docMk/>
            <pc:sldMk cId="0" sldId="278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7:12.837" v="2378" actId="6549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18:09.346" v="2439" actId="6549"/>
        <pc:sldMkLst>
          <pc:docMk/>
          <pc:sldMk cId="0" sldId="279"/>
        </pc:sldMkLst>
        <pc:spChg chg="mod">
          <ac:chgData name="Jose Antonio Hernandez" userId="7340a19e-b763-418c-82d3-3c94c5c8c0d0" providerId="ADAL" clId="{61A1900F-48DE-41AE-AD52-6B0880F308B7}" dt="2022-11-01T15:17:43.933" v="2394" actId="255"/>
          <ac:spMkLst>
            <pc:docMk/>
            <pc:sldMk cId="0" sldId="279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8:09.346" v="2439" actId="6549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19:16.543" v="2543" actId="6549"/>
        <pc:sldMkLst>
          <pc:docMk/>
          <pc:sldMk cId="0" sldId="280"/>
        </pc:sldMkLst>
        <pc:spChg chg="mod">
          <ac:chgData name="Jose Antonio Hernandez" userId="7340a19e-b763-418c-82d3-3c94c5c8c0d0" providerId="ADAL" clId="{61A1900F-48DE-41AE-AD52-6B0880F308B7}" dt="2022-11-01T15:18:33.944" v="2454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19:16.543" v="2543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0:39.842" v="2682" actId="6549"/>
        <pc:sldMkLst>
          <pc:docMk/>
          <pc:sldMk cId="0" sldId="281"/>
        </pc:sldMkLst>
        <pc:spChg chg="mod">
          <ac:chgData name="Jose Antonio Hernandez" userId="7340a19e-b763-418c-82d3-3c94c5c8c0d0" providerId="ADAL" clId="{61A1900F-48DE-41AE-AD52-6B0880F308B7}" dt="2022-11-01T15:19:42.447" v="2561" actId="255"/>
          <ac:spMkLst>
            <pc:docMk/>
            <pc:sldMk cId="0" sldId="281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0:39.842" v="2682" actId="6549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2:04.368" v="2770" actId="20577"/>
        <pc:sldMkLst>
          <pc:docMk/>
          <pc:sldMk cId="0" sldId="282"/>
        </pc:sldMkLst>
        <pc:spChg chg="mod">
          <ac:chgData name="Jose Antonio Hernandez" userId="7340a19e-b763-418c-82d3-3c94c5c8c0d0" providerId="ADAL" clId="{61A1900F-48DE-41AE-AD52-6B0880F308B7}" dt="2022-11-01T15:22:04.368" v="2770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1:52.740" v="2761" actId="6549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4:15.666" v="2845" actId="20577"/>
        <pc:sldMkLst>
          <pc:docMk/>
          <pc:sldMk cId="0" sldId="283"/>
        </pc:sldMkLst>
        <pc:spChg chg="mod">
          <ac:chgData name="Jose Antonio Hernandez" userId="7340a19e-b763-418c-82d3-3c94c5c8c0d0" providerId="ADAL" clId="{61A1900F-48DE-41AE-AD52-6B0880F308B7}" dt="2022-11-01T15:23:49.178" v="2779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4:15.666" v="2845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4:55.382" v="2900" actId="6549"/>
        <pc:sldMkLst>
          <pc:docMk/>
          <pc:sldMk cId="0" sldId="284"/>
        </pc:sldMkLst>
        <pc:spChg chg="mod">
          <ac:chgData name="Jose Antonio Hernandez" userId="7340a19e-b763-418c-82d3-3c94c5c8c0d0" providerId="ADAL" clId="{61A1900F-48DE-41AE-AD52-6B0880F308B7}" dt="2022-11-01T15:24:29.861" v="2848" actId="20577"/>
          <ac:spMkLst>
            <pc:docMk/>
            <pc:sldMk cId="0" sldId="284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4:55.382" v="2900" actId="6549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5:40.497" v="2964" actId="14100"/>
        <pc:sldMkLst>
          <pc:docMk/>
          <pc:sldMk cId="0" sldId="285"/>
        </pc:sldMkLst>
        <pc:spChg chg="mod">
          <ac:chgData name="Jose Antonio Hernandez" userId="7340a19e-b763-418c-82d3-3c94c5c8c0d0" providerId="ADAL" clId="{61A1900F-48DE-41AE-AD52-6B0880F308B7}" dt="2022-11-01T15:25:01.316" v="2901" actId="20577"/>
          <ac:spMkLst>
            <pc:docMk/>
            <pc:sldMk cId="0" sldId="285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5:40.497" v="2964" actId="14100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6:16.585" v="3018" actId="6549"/>
        <pc:sldMkLst>
          <pc:docMk/>
          <pc:sldMk cId="0" sldId="286"/>
        </pc:sldMkLst>
        <pc:spChg chg="mod">
          <ac:chgData name="Jose Antonio Hernandez" userId="7340a19e-b763-418c-82d3-3c94c5c8c0d0" providerId="ADAL" clId="{61A1900F-48DE-41AE-AD52-6B0880F308B7}" dt="2022-11-01T15:25:48.673" v="2965" actId="20577"/>
          <ac:spMkLst>
            <pc:docMk/>
            <pc:sldMk cId="0" sldId="286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6:16.585" v="3018" actId="6549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7:21.752" v="3067" actId="20577"/>
        <pc:sldMkLst>
          <pc:docMk/>
          <pc:sldMk cId="0" sldId="287"/>
        </pc:sldMkLst>
        <pc:spChg chg="mod">
          <ac:chgData name="Jose Antonio Hernandez" userId="7340a19e-b763-418c-82d3-3c94c5c8c0d0" providerId="ADAL" clId="{61A1900F-48DE-41AE-AD52-6B0880F308B7}" dt="2022-11-01T15:26:24.792" v="3019" actId="20577"/>
          <ac:spMkLst>
            <pc:docMk/>
            <pc:sldMk cId="0" sldId="287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7:21.752" v="3067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7:47.459" v="3114" actId="6549"/>
        <pc:sldMkLst>
          <pc:docMk/>
          <pc:sldMk cId="0" sldId="288"/>
        </pc:sldMkLst>
        <pc:spChg chg="mod">
          <ac:chgData name="Jose Antonio Hernandez" userId="7340a19e-b763-418c-82d3-3c94c5c8c0d0" providerId="ADAL" clId="{61A1900F-48DE-41AE-AD52-6B0880F308B7}" dt="2022-11-01T15:27:27.146" v="3068" actId="20577"/>
          <ac:spMkLst>
            <pc:docMk/>
            <pc:sldMk cId="0" sldId="288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7:47.459" v="3114" actId="6549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8:50.866" v="3223" actId="6549"/>
        <pc:sldMkLst>
          <pc:docMk/>
          <pc:sldMk cId="0" sldId="289"/>
        </pc:sldMkLst>
        <pc:spChg chg="mod">
          <ac:chgData name="Jose Antonio Hernandez" userId="7340a19e-b763-418c-82d3-3c94c5c8c0d0" providerId="ADAL" clId="{61A1900F-48DE-41AE-AD52-6B0880F308B7}" dt="2022-11-01T15:28:00.309" v="3116" actId="255"/>
          <ac:spMkLst>
            <pc:docMk/>
            <pc:sldMk cId="0" sldId="289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8:50.866" v="3223" actId="6549"/>
          <ac:spMkLst>
            <pc:docMk/>
            <pc:sldMk cId="0" sldId="289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29:34.093" v="3271" actId="6549"/>
        <pc:sldMkLst>
          <pc:docMk/>
          <pc:sldMk cId="0" sldId="290"/>
        </pc:sldMkLst>
        <pc:spChg chg="mod">
          <ac:chgData name="Jose Antonio Hernandez" userId="7340a19e-b763-418c-82d3-3c94c5c8c0d0" providerId="ADAL" clId="{61A1900F-48DE-41AE-AD52-6B0880F308B7}" dt="2022-11-01T15:29:09.592" v="3224" actId="20577"/>
          <ac:spMkLst>
            <pc:docMk/>
            <pc:sldMk cId="0" sldId="290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29:34.093" v="3271" actId="6549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31:54.813" v="3428" actId="14100"/>
        <pc:sldMkLst>
          <pc:docMk/>
          <pc:sldMk cId="0" sldId="291"/>
        </pc:sldMkLst>
        <pc:spChg chg="mod">
          <ac:chgData name="Jose Antonio Hernandez" userId="7340a19e-b763-418c-82d3-3c94c5c8c0d0" providerId="ADAL" clId="{61A1900F-48DE-41AE-AD52-6B0880F308B7}" dt="2022-11-01T15:30:46.837" v="3287" actId="20577"/>
          <ac:spMkLst>
            <pc:docMk/>
            <pc:sldMk cId="0" sldId="291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31:54.813" v="3428" actId="14100"/>
          <ac:spMkLst>
            <pc:docMk/>
            <pc:sldMk cId="0" sldId="291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55:07.308" v="4213" actId="1076"/>
        <pc:sldMkLst>
          <pc:docMk/>
          <pc:sldMk cId="0" sldId="292"/>
        </pc:sldMkLst>
        <pc:spChg chg="mod">
          <ac:chgData name="Jose Antonio Hernandez" userId="7340a19e-b763-418c-82d3-3c94c5c8c0d0" providerId="ADAL" clId="{61A1900F-48DE-41AE-AD52-6B0880F308B7}" dt="2022-11-01T15:55:07.308" v="4213" actId="1076"/>
          <ac:spMkLst>
            <pc:docMk/>
            <pc:sldMk cId="0" sldId="292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1A1900F-48DE-41AE-AD52-6B0880F308B7}" dt="2022-11-01T15:38:33.946" v="4210" actId="6549"/>
        <pc:sldMkLst>
          <pc:docMk/>
          <pc:sldMk cId="0" sldId="293"/>
        </pc:sldMkLst>
        <pc:spChg chg="mod">
          <ac:chgData name="Jose Antonio Hernandez" userId="7340a19e-b763-418c-82d3-3c94c5c8c0d0" providerId="ADAL" clId="{61A1900F-48DE-41AE-AD52-6B0880F308B7}" dt="2022-11-01T15:35:51.193" v="3901" actId="20577"/>
          <ac:spMkLst>
            <pc:docMk/>
            <pc:sldMk cId="0" sldId="293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38:33.946" v="4210" actId="6549"/>
          <ac:spMkLst>
            <pc:docMk/>
            <pc:sldMk cId="0" sldId="293"/>
            <ac:spMk id="3" creationId="{00000000-0000-0000-0000-000000000000}"/>
          </ac:spMkLst>
        </pc:spChg>
      </pc:sldChg>
      <pc:sldChg chg="delSp modSp mod">
        <pc:chgData name="Jose Antonio Hernandez" userId="7340a19e-b763-418c-82d3-3c94c5c8c0d0" providerId="ADAL" clId="{61A1900F-48DE-41AE-AD52-6B0880F308B7}" dt="2022-11-01T15:56:44.021" v="4228" actId="1076"/>
        <pc:sldMkLst>
          <pc:docMk/>
          <pc:sldMk cId="0" sldId="294"/>
        </pc:sldMkLst>
        <pc:spChg chg="mod">
          <ac:chgData name="Jose Antonio Hernandez" userId="7340a19e-b763-418c-82d3-3c94c5c8c0d0" providerId="ADAL" clId="{61A1900F-48DE-41AE-AD52-6B0880F308B7}" dt="2022-11-01T15:56:44.021" v="4228" actId="1076"/>
          <ac:spMkLst>
            <pc:docMk/>
            <pc:sldMk cId="0" sldId="294"/>
            <ac:spMk id="2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5:56:40.394" v="4227" actId="478"/>
          <ac:spMkLst>
            <pc:docMk/>
            <pc:sldMk cId="0" sldId="294"/>
            <ac:spMk id="3" creationId="{00000000-0000-0000-0000-000000000000}"/>
          </ac:spMkLst>
        </pc:spChg>
      </pc:sldChg>
      <pc:sldChg chg="delSp modSp add mod">
        <pc:chgData name="Jose Antonio Hernandez" userId="7340a19e-b763-418c-82d3-3c94c5c8c0d0" providerId="ADAL" clId="{61A1900F-48DE-41AE-AD52-6B0880F308B7}" dt="2022-11-01T15:02:49.364" v="1884" actId="1076"/>
        <pc:sldMkLst>
          <pc:docMk/>
          <pc:sldMk cId="2975641725" sldId="295"/>
        </pc:sldMkLst>
        <pc:spChg chg="del">
          <ac:chgData name="Jose Antonio Hernandez" userId="7340a19e-b763-418c-82d3-3c94c5c8c0d0" providerId="ADAL" clId="{61A1900F-48DE-41AE-AD52-6B0880F308B7}" dt="2022-11-01T15:02:11.142" v="1838" actId="478"/>
          <ac:spMkLst>
            <pc:docMk/>
            <pc:sldMk cId="2975641725" sldId="295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61A1900F-48DE-41AE-AD52-6B0880F308B7}" dt="2022-11-01T15:02:12.347" v="1839" actId="478"/>
          <ac:spMkLst>
            <pc:docMk/>
            <pc:sldMk cId="2975641725" sldId="295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2:49.364" v="1884" actId="1076"/>
          <ac:spMkLst>
            <pc:docMk/>
            <pc:sldMk cId="2975641725" sldId="295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2:15.645" v="1840" actId="1076"/>
          <ac:spMkLst>
            <pc:docMk/>
            <pc:sldMk cId="2975641725" sldId="295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61A1900F-48DE-41AE-AD52-6B0880F308B7}" dt="2022-11-01T15:02:39.082" v="1883" actId="20577"/>
          <ac:spMkLst>
            <pc:docMk/>
            <pc:sldMk cId="2975641725" sldId="295"/>
            <ac:spMk id="11" creationId="{00000000-0000-0000-0000-000000000000}"/>
          </ac:spMkLst>
        </pc:spChg>
      </pc:sldChg>
      <pc:sldChg chg="addSp modSp add mod">
        <pc:chgData name="Jose Antonio Hernandez" userId="7340a19e-b763-418c-82d3-3c94c5c8c0d0" providerId="ADAL" clId="{61A1900F-48DE-41AE-AD52-6B0880F308B7}" dt="2022-11-01T15:12:24.773" v="2002" actId="1076"/>
        <pc:sldMkLst>
          <pc:docMk/>
          <pc:sldMk cId="1402200258" sldId="296"/>
        </pc:sldMkLst>
        <pc:spChg chg="mod">
          <ac:chgData name="Jose Antonio Hernandez" userId="7340a19e-b763-418c-82d3-3c94c5c8c0d0" providerId="ADAL" clId="{61A1900F-48DE-41AE-AD52-6B0880F308B7}" dt="2022-11-01T15:08:12.869" v="1962" actId="20577"/>
          <ac:spMkLst>
            <pc:docMk/>
            <pc:sldMk cId="1402200258" sldId="296"/>
            <ac:spMk id="2" creationId="{00000000-0000-0000-0000-000000000000}"/>
          </ac:spMkLst>
        </pc:spChg>
        <pc:spChg chg="add mod">
          <ac:chgData name="Jose Antonio Hernandez" userId="7340a19e-b763-418c-82d3-3c94c5c8c0d0" providerId="ADAL" clId="{61A1900F-48DE-41AE-AD52-6B0880F308B7}" dt="2022-11-01T15:12:02.048" v="2001"/>
          <ac:spMkLst>
            <pc:docMk/>
            <pc:sldMk cId="1402200258" sldId="296"/>
            <ac:spMk id="7" creationId="{CC5D7018-0C2C-2049-1163-354F70E9DF48}"/>
          </ac:spMkLst>
        </pc:spChg>
        <pc:spChg chg="mod">
          <ac:chgData name="Jose Antonio Hernandez" userId="7340a19e-b763-418c-82d3-3c94c5c8c0d0" providerId="ADAL" clId="{61A1900F-48DE-41AE-AD52-6B0880F308B7}" dt="2022-11-01T15:12:24.773" v="2002" actId="1076"/>
          <ac:spMkLst>
            <pc:docMk/>
            <pc:sldMk cId="1402200258" sldId="296"/>
            <ac:spMk id="10" creationId="{00000000-0000-0000-0000-000000000000}"/>
          </ac:spMkLst>
        </pc:spChg>
        <pc:spChg chg="add mod">
          <ac:chgData name="Jose Antonio Hernandez" userId="7340a19e-b763-418c-82d3-3c94c5c8c0d0" providerId="ADAL" clId="{61A1900F-48DE-41AE-AD52-6B0880F308B7}" dt="2022-11-01T15:10:00.647" v="1974" actId="1076"/>
          <ac:spMkLst>
            <pc:docMk/>
            <pc:sldMk cId="1402200258" sldId="296"/>
            <ac:spMk id="20" creationId="{B221BC94-0E3A-F8C6-B467-D90C0BD39290}"/>
          </ac:spMkLst>
        </pc:spChg>
        <pc:picChg chg="mod">
          <ac:chgData name="Jose Antonio Hernandez" userId="7340a19e-b763-418c-82d3-3c94c5c8c0d0" providerId="ADAL" clId="{61A1900F-48DE-41AE-AD52-6B0880F308B7}" dt="2022-11-01T15:08:41.387" v="1963" actId="208"/>
          <ac:picMkLst>
            <pc:docMk/>
            <pc:sldMk cId="1402200258" sldId="296"/>
            <ac:picMk id="8" creationId="{00000000-0000-0000-0000-000000000000}"/>
          </ac:picMkLst>
        </pc:picChg>
        <pc:picChg chg="add mod">
          <ac:chgData name="Jose Antonio Hernandez" userId="7340a19e-b763-418c-82d3-3c94c5c8c0d0" providerId="ADAL" clId="{61A1900F-48DE-41AE-AD52-6B0880F308B7}" dt="2022-11-01T15:10:00.647" v="1974" actId="1076"/>
          <ac:picMkLst>
            <pc:docMk/>
            <pc:sldMk cId="1402200258" sldId="296"/>
            <ac:picMk id="19" creationId="{52D11877-77A3-9A77-C303-2055A175DFFA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E3342-B507-4621-A5BE-93596F4C01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E7EADC-AE56-458D-A81A-B73456A5C19B}">
      <dgm:prSet/>
      <dgm:spPr/>
      <dgm:t>
        <a:bodyPr/>
        <a:lstStyle/>
        <a:p>
          <a:r>
            <a:rPr lang="es-ES"/>
            <a:t>Una serie de tiempos es una secuencia de puntos de datos provenientes de la misma fuente durante un intervalo de tiempo.</a:t>
          </a:r>
          <a:endParaRPr lang="en-US"/>
        </a:p>
      </dgm:t>
    </dgm:pt>
    <dgm:pt modelId="{CFB087EF-8BFF-43F1-9955-CE2AE5454BC8}" type="parTrans" cxnId="{FB61486B-F1D5-448A-8A3C-E6EB0A2E962E}">
      <dgm:prSet/>
      <dgm:spPr/>
      <dgm:t>
        <a:bodyPr/>
        <a:lstStyle/>
        <a:p>
          <a:endParaRPr lang="en-US"/>
        </a:p>
      </dgm:t>
    </dgm:pt>
    <dgm:pt modelId="{3D382332-A77F-466E-A3A7-27516258C30E}" type="sibTrans" cxnId="{FB61486B-F1D5-448A-8A3C-E6EB0A2E962E}">
      <dgm:prSet/>
      <dgm:spPr/>
      <dgm:t>
        <a:bodyPr/>
        <a:lstStyle/>
        <a:p>
          <a:endParaRPr lang="en-US"/>
        </a:p>
      </dgm:t>
    </dgm:pt>
    <dgm:pt modelId="{CE760BAD-ACC5-4BC8-8C5D-503391BA190D}">
      <dgm:prSet/>
      <dgm:spPr/>
      <dgm:t>
        <a:bodyPr/>
        <a:lstStyle/>
        <a:p>
          <a:r>
            <a:rPr lang="es-ES"/>
            <a:t>Si graficamos una serie de tiempos, uno de los ejes SIEMPRE va a ser el tiempo (normalmente un timestamp)</a:t>
          </a:r>
          <a:endParaRPr lang="en-US"/>
        </a:p>
      </dgm:t>
    </dgm:pt>
    <dgm:pt modelId="{B7428653-5F2B-4348-91A5-4131EFA5B38D}" type="parTrans" cxnId="{8CE89971-A4DA-45B0-AFCA-E85EC39DE577}">
      <dgm:prSet/>
      <dgm:spPr/>
      <dgm:t>
        <a:bodyPr/>
        <a:lstStyle/>
        <a:p>
          <a:endParaRPr lang="en-US"/>
        </a:p>
      </dgm:t>
    </dgm:pt>
    <dgm:pt modelId="{B492FADC-631F-4E7B-BB5E-64DF546ADB53}" type="sibTrans" cxnId="{8CE89971-A4DA-45B0-AFCA-E85EC39DE577}">
      <dgm:prSet/>
      <dgm:spPr/>
      <dgm:t>
        <a:bodyPr/>
        <a:lstStyle/>
        <a:p>
          <a:endParaRPr lang="en-US"/>
        </a:p>
      </dgm:t>
    </dgm:pt>
    <dgm:pt modelId="{8AE40D19-068A-432D-91F4-7EED69382539}" type="pres">
      <dgm:prSet presAssocID="{1E2E3342-B507-4621-A5BE-93596F4C01A9}" presName="linear" presStyleCnt="0">
        <dgm:presLayoutVars>
          <dgm:animLvl val="lvl"/>
          <dgm:resizeHandles val="exact"/>
        </dgm:presLayoutVars>
      </dgm:prSet>
      <dgm:spPr/>
    </dgm:pt>
    <dgm:pt modelId="{CF9EC9C6-6400-404B-A2F1-BAA4FBFF01FF}" type="pres">
      <dgm:prSet presAssocID="{16E7EADC-AE56-458D-A81A-B73456A5C1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7A23AA-584C-4005-8D83-F5A871DA39A6}" type="pres">
      <dgm:prSet presAssocID="{3D382332-A77F-466E-A3A7-27516258C30E}" presName="spacer" presStyleCnt="0"/>
      <dgm:spPr/>
    </dgm:pt>
    <dgm:pt modelId="{530AD8A5-EF89-4F43-BD52-425DCD39CE35}" type="pres">
      <dgm:prSet presAssocID="{CE760BAD-ACC5-4BC8-8C5D-503391BA19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1E6633-220C-47AE-A8F9-FB5154430B4E}" type="presOf" srcId="{CE760BAD-ACC5-4BC8-8C5D-503391BA190D}" destId="{530AD8A5-EF89-4F43-BD52-425DCD39CE35}" srcOrd="0" destOrd="0" presId="urn:microsoft.com/office/officeart/2005/8/layout/vList2"/>
    <dgm:cxn modelId="{98520537-7C5B-4B37-85D7-F405993BAEA5}" type="presOf" srcId="{1E2E3342-B507-4621-A5BE-93596F4C01A9}" destId="{8AE40D19-068A-432D-91F4-7EED69382539}" srcOrd="0" destOrd="0" presId="urn:microsoft.com/office/officeart/2005/8/layout/vList2"/>
    <dgm:cxn modelId="{FB61486B-F1D5-448A-8A3C-E6EB0A2E962E}" srcId="{1E2E3342-B507-4621-A5BE-93596F4C01A9}" destId="{16E7EADC-AE56-458D-A81A-B73456A5C19B}" srcOrd="0" destOrd="0" parTransId="{CFB087EF-8BFF-43F1-9955-CE2AE5454BC8}" sibTransId="{3D382332-A77F-466E-A3A7-27516258C30E}"/>
    <dgm:cxn modelId="{8CE89971-A4DA-45B0-AFCA-E85EC39DE577}" srcId="{1E2E3342-B507-4621-A5BE-93596F4C01A9}" destId="{CE760BAD-ACC5-4BC8-8C5D-503391BA190D}" srcOrd="1" destOrd="0" parTransId="{B7428653-5F2B-4348-91A5-4131EFA5B38D}" sibTransId="{B492FADC-631F-4E7B-BB5E-64DF546ADB53}"/>
    <dgm:cxn modelId="{8ED1BBE4-D34C-4812-BB0A-849E9DBC0C41}" type="presOf" srcId="{16E7EADC-AE56-458D-A81A-B73456A5C19B}" destId="{CF9EC9C6-6400-404B-A2F1-BAA4FBFF01FF}" srcOrd="0" destOrd="0" presId="urn:microsoft.com/office/officeart/2005/8/layout/vList2"/>
    <dgm:cxn modelId="{8649C59E-F953-4655-BDC8-A4361A2C6EBB}" type="presParOf" srcId="{8AE40D19-068A-432D-91F4-7EED69382539}" destId="{CF9EC9C6-6400-404B-A2F1-BAA4FBFF01FF}" srcOrd="0" destOrd="0" presId="urn:microsoft.com/office/officeart/2005/8/layout/vList2"/>
    <dgm:cxn modelId="{6469DA4F-3136-48A8-9EF5-C530ADABFBD8}" type="presParOf" srcId="{8AE40D19-068A-432D-91F4-7EED69382539}" destId="{C17A23AA-584C-4005-8D83-F5A871DA39A6}" srcOrd="1" destOrd="0" presId="urn:microsoft.com/office/officeart/2005/8/layout/vList2"/>
    <dgm:cxn modelId="{90D7592C-B9CE-4BF0-89C2-AB5F6D367FEC}" type="presParOf" srcId="{8AE40D19-068A-432D-91F4-7EED69382539}" destId="{530AD8A5-EF89-4F43-BD52-425DCD39CE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25BC46-80EA-439B-9B56-4A3420C8F1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FE161F1-9444-4DAA-9F99-E9A414F38629}">
      <dgm:prSet/>
      <dgm:spPr/>
      <dgm:t>
        <a:bodyPr/>
        <a:lstStyle/>
        <a:p>
          <a:r>
            <a:rPr lang="es-ES"/>
            <a:t>Telegraf – colector de datos de tiempo</a:t>
          </a:r>
        </a:p>
      </dgm:t>
    </dgm:pt>
    <dgm:pt modelId="{B7D69F08-CE44-422E-80D3-AFC907B6FCB2}" type="parTrans" cxnId="{1CDEA272-D874-4FB6-BEC3-E756C88F32EF}">
      <dgm:prSet/>
      <dgm:spPr/>
      <dgm:t>
        <a:bodyPr/>
        <a:lstStyle/>
        <a:p>
          <a:endParaRPr lang="es-ES"/>
        </a:p>
      </dgm:t>
    </dgm:pt>
    <dgm:pt modelId="{BC3FF3DA-373C-4F6E-890A-E279974C036F}" type="sibTrans" cxnId="{1CDEA272-D874-4FB6-BEC3-E756C88F32EF}">
      <dgm:prSet/>
      <dgm:spPr/>
      <dgm:t>
        <a:bodyPr/>
        <a:lstStyle/>
        <a:p>
          <a:endParaRPr lang="es-ES"/>
        </a:p>
      </dgm:t>
    </dgm:pt>
    <dgm:pt modelId="{8ADAADDA-12AC-4596-949B-7C88DFCF09DB}">
      <dgm:prSet/>
      <dgm:spPr/>
      <dgm:t>
        <a:bodyPr/>
        <a:lstStyle/>
        <a:p>
          <a:r>
            <a:rPr lang="es-ES"/>
            <a:t>InfluxDB – base de datos de series de tiempo</a:t>
          </a:r>
        </a:p>
      </dgm:t>
    </dgm:pt>
    <dgm:pt modelId="{C8950F75-7A21-4B53-B385-A1DE143D075A}" type="parTrans" cxnId="{FD5E97A3-1676-4D0A-BAB0-663E65E7EE7D}">
      <dgm:prSet/>
      <dgm:spPr/>
      <dgm:t>
        <a:bodyPr/>
        <a:lstStyle/>
        <a:p>
          <a:endParaRPr lang="es-ES"/>
        </a:p>
      </dgm:t>
    </dgm:pt>
    <dgm:pt modelId="{BE8A9229-4E1E-41C9-9DC0-2E0DF4F70D41}" type="sibTrans" cxnId="{FD5E97A3-1676-4D0A-BAB0-663E65E7EE7D}">
      <dgm:prSet/>
      <dgm:spPr/>
      <dgm:t>
        <a:bodyPr/>
        <a:lstStyle/>
        <a:p>
          <a:endParaRPr lang="es-ES"/>
        </a:p>
      </dgm:t>
    </dgm:pt>
    <dgm:pt modelId="{28956840-AAE7-4D19-A635-AA52A3B38229}">
      <dgm:prSet/>
      <dgm:spPr/>
      <dgm:t>
        <a:bodyPr/>
        <a:lstStyle/>
        <a:p>
          <a:r>
            <a:rPr lang="es-ES"/>
            <a:t>Chronograf – Visualización de datos de series de tiempo</a:t>
          </a:r>
        </a:p>
      </dgm:t>
    </dgm:pt>
    <dgm:pt modelId="{5A3B37EE-0DFF-4C15-809C-8EFD55B48E67}" type="parTrans" cxnId="{ADFFC991-A5AD-4DCD-97F2-11CDA326C514}">
      <dgm:prSet/>
      <dgm:spPr/>
      <dgm:t>
        <a:bodyPr/>
        <a:lstStyle/>
        <a:p>
          <a:endParaRPr lang="es-ES"/>
        </a:p>
      </dgm:t>
    </dgm:pt>
    <dgm:pt modelId="{BFE7E9F3-2CBC-43FC-8086-E7FBBBF3CD44}" type="sibTrans" cxnId="{ADFFC991-A5AD-4DCD-97F2-11CDA326C514}">
      <dgm:prSet/>
      <dgm:spPr/>
      <dgm:t>
        <a:bodyPr/>
        <a:lstStyle/>
        <a:p>
          <a:endParaRPr lang="es-ES"/>
        </a:p>
      </dgm:t>
    </dgm:pt>
    <dgm:pt modelId="{3B24A6AD-194E-4F98-953F-78EBC855A2CA}">
      <dgm:prSet/>
      <dgm:spPr/>
      <dgm:t>
        <a:bodyPr/>
        <a:lstStyle/>
        <a:p>
          <a:r>
            <a:rPr lang="es-ES"/>
            <a:t>Kapacitor – Procesado y alertas  de datos de series de tiempo</a:t>
          </a:r>
        </a:p>
      </dgm:t>
    </dgm:pt>
    <dgm:pt modelId="{69585DE7-BE08-4AF0-95D9-A2F0252B3A9C}" type="parTrans" cxnId="{AC6CA682-8E6F-4805-832B-ADF1338EF605}">
      <dgm:prSet/>
      <dgm:spPr/>
      <dgm:t>
        <a:bodyPr/>
        <a:lstStyle/>
        <a:p>
          <a:endParaRPr lang="es-ES"/>
        </a:p>
      </dgm:t>
    </dgm:pt>
    <dgm:pt modelId="{2A236381-C470-45AB-86BF-2DCDDA074F6C}" type="sibTrans" cxnId="{AC6CA682-8E6F-4805-832B-ADF1338EF605}">
      <dgm:prSet/>
      <dgm:spPr/>
      <dgm:t>
        <a:bodyPr/>
        <a:lstStyle/>
        <a:p>
          <a:endParaRPr lang="es-ES"/>
        </a:p>
      </dgm:t>
    </dgm:pt>
    <dgm:pt modelId="{544248BD-73BB-4CB5-B29F-1B0F2C4101FD}" type="pres">
      <dgm:prSet presAssocID="{A725BC46-80EA-439B-9B56-4A3420C8F15F}" presName="linear" presStyleCnt="0">
        <dgm:presLayoutVars>
          <dgm:animLvl val="lvl"/>
          <dgm:resizeHandles val="exact"/>
        </dgm:presLayoutVars>
      </dgm:prSet>
      <dgm:spPr/>
    </dgm:pt>
    <dgm:pt modelId="{41D2FE21-5CF6-4E1B-85F1-E7395521A98F}" type="pres">
      <dgm:prSet presAssocID="{FFE161F1-9444-4DAA-9F99-E9A414F386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627B4C-E500-44B1-9A2B-C330233CA478}" type="pres">
      <dgm:prSet presAssocID="{BC3FF3DA-373C-4F6E-890A-E279974C036F}" presName="spacer" presStyleCnt="0"/>
      <dgm:spPr/>
    </dgm:pt>
    <dgm:pt modelId="{9BD70759-130B-459F-8023-24910E157DF5}" type="pres">
      <dgm:prSet presAssocID="{8ADAADDA-12AC-4596-949B-7C88DFCF09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746F9C-9A3B-44A2-A440-79FF16A6C044}" type="pres">
      <dgm:prSet presAssocID="{BE8A9229-4E1E-41C9-9DC0-2E0DF4F70D41}" presName="spacer" presStyleCnt="0"/>
      <dgm:spPr/>
    </dgm:pt>
    <dgm:pt modelId="{E1ECBB58-9F0E-47DD-873D-F13583F9CCBD}" type="pres">
      <dgm:prSet presAssocID="{28956840-AAE7-4D19-A635-AA52A3B382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0F993B-0DE4-497C-8899-4F36B6FF8DB6}" type="pres">
      <dgm:prSet presAssocID="{BFE7E9F3-2CBC-43FC-8086-E7FBBBF3CD44}" presName="spacer" presStyleCnt="0"/>
      <dgm:spPr/>
    </dgm:pt>
    <dgm:pt modelId="{CF27720C-D48E-45AE-B6D9-B93298FB380C}" type="pres">
      <dgm:prSet presAssocID="{3B24A6AD-194E-4F98-953F-78EBC855A2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2A3483E-B069-4B8C-A380-372800792123}" type="presOf" srcId="{8ADAADDA-12AC-4596-949B-7C88DFCF09DB}" destId="{9BD70759-130B-459F-8023-24910E157DF5}" srcOrd="0" destOrd="0" presId="urn:microsoft.com/office/officeart/2005/8/layout/vList2"/>
    <dgm:cxn modelId="{1CDEA272-D874-4FB6-BEC3-E756C88F32EF}" srcId="{A725BC46-80EA-439B-9B56-4A3420C8F15F}" destId="{FFE161F1-9444-4DAA-9F99-E9A414F38629}" srcOrd="0" destOrd="0" parTransId="{B7D69F08-CE44-422E-80D3-AFC907B6FCB2}" sibTransId="{BC3FF3DA-373C-4F6E-890A-E279974C036F}"/>
    <dgm:cxn modelId="{DCD5115A-DC5D-4B64-8BE1-424CCB2A18F2}" type="presOf" srcId="{3B24A6AD-194E-4F98-953F-78EBC855A2CA}" destId="{CF27720C-D48E-45AE-B6D9-B93298FB380C}" srcOrd="0" destOrd="0" presId="urn:microsoft.com/office/officeart/2005/8/layout/vList2"/>
    <dgm:cxn modelId="{AC6CA682-8E6F-4805-832B-ADF1338EF605}" srcId="{A725BC46-80EA-439B-9B56-4A3420C8F15F}" destId="{3B24A6AD-194E-4F98-953F-78EBC855A2CA}" srcOrd="3" destOrd="0" parTransId="{69585DE7-BE08-4AF0-95D9-A2F0252B3A9C}" sibTransId="{2A236381-C470-45AB-86BF-2DCDDA074F6C}"/>
    <dgm:cxn modelId="{16F83491-09E5-4213-B556-BABC0CA9F279}" type="presOf" srcId="{28956840-AAE7-4D19-A635-AA52A3B38229}" destId="{E1ECBB58-9F0E-47DD-873D-F13583F9CCBD}" srcOrd="0" destOrd="0" presId="urn:microsoft.com/office/officeart/2005/8/layout/vList2"/>
    <dgm:cxn modelId="{ADFFC991-A5AD-4DCD-97F2-11CDA326C514}" srcId="{A725BC46-80EA-439B-9B56-4A3420C8F15F}" destId="{28956840-AAE7-4D19-A635-AA52A3B38229}" srcOrd="2" destOrd="0" parTransId="{5A3B37EE-0DFF-4C15-809C-8EFD55B48E67}" sibTransId="{BFE7E9F3-2CBC-43FC-8086-E7FBBBF3CD44}"/>
    <dgm:cxn modelId="{FD5E97A3-1676-4D0A-BAB0-663E65E7EE7D}" srcId="{A725BC46-80EA-439B-9B56-4A3420C8F15F}" destId="{8ADAADDA-12AC-4596-949B-7C88DFCF09DB}" srcOrd="1" destOrd="0" parTransId="{C8950F75-7A21-4B53-B385-A1DE143D075A}" sibTransId="{BE8A9229-4E1E-41C9-9DC0-2E0DF4F70D41}"/>
    <dgm:cxn modelId="{8A7C8DB1-A933-40F1-8A2D-21E007917484}" type="presOf" srcId="{A725BC46-80EA-439B-9B56-4A3420C8F15F}" destId="{544248BD-73BB-4CB5-B29F-1B0F2C4101FD}" srcOrd="0" destOrd="0" presId="urn:microsoft.com/office/officeart/2005/8/layout/vList2"/>
    <dgm:cxn modelId="{A559F0C8-406F-42A9-8D10-A25F9D2F55E0}" type="presOf" srcId="{FFE161F1-9444-4DAA-9F99-E9A414F38629}" destId="{41D2FE21-5CF6-4E1B-85F1-E7395521A98F}" srcOrd="0" destOrd="0" presId="urn:microsoft.com/office/officeart/2005/8/layout/vList2"/>
    <dgm:cxn modelId="{6331F0E1-A59F-42B9-94B8-F3AAED0D6210}" type="presParOf" srcId="{544248BD-73BB-4CB5-B29F-1B0F2C4101FD}" destId="{41D2FE21-5CF6-4E1B-85F1-E7395521A98F}" srcOrd="0" destOrd="0" presId="urn:microsoft.com/office/officeart/2005/8/layout/vList2"/>
    <dgm:cxn modelId="{CECCBFAA-8134-4CF0-BFF8-9A8A9A23CC22}" type="presParOf" srcId="{544248BD-73BB-4CB5-B29F-1B0F2C4101FD}" destId="{08627B4C-E500-44B1-9A2B-C330233CA478}" srcOrd="1" destOrd="0" presId="urn:microsoft.com/office/officeart/2005/8/layout/vList2"/>
    <dgm:cxn modelId="{6AC643B2-53A5-4972-BEFF-8CC186ACADC6}" type="presParOf" srcId="{544248BD-73BB-4CB5-B29F-1B0F2C4101FD}" destId="{9BD70759-130B-459F-8023-24910E157DF5}" srcOrd="2" destOrd="0" presId="urn:microsoft.com/office/officeart/2005/8/layout/vList2"/>
    <dgm:cxn modelId="{EAB67FE0-96F0-45F0-A778-256A21E4FA97}" type="presParOf" srcId="{544248BD-73BB-4CB5-B29F-1B0F2C4101FD}" destId="{B5746F9C-9A3B-44A2-A440-79FF16A6C044}" srcOrd="3" destOrd="0" presId="urn:microsoft.com/office/officeart/2005/8/layout/vList2"/>
    <dgm:cxn modelId="{91A782B5-9E4C-4C7F-A721-4BE5DDAB37B1}" type="presParOf" srcId="{544248BD-73BB-4CB5-B29F-1B0F2C4101FD}" destId="{E1ECBB58-9F0E-47DD-873D-F13583F9CCBD}" srcOrd="4" destOrd="0" presId="urn:microsoft.com/office/officeart/2005/8/layout/vList2"/>
    <dgm:cxn modelId="{7BDEF265-389E-4BE4-AD46-D5A391AD09E5}" type="presParOf" srcId="{544248BD-73BB-4CB5-B29F-1B0F2C4101FD}" destId="{630F993B-0DE4-497C-8899-4F36B6FF8DB6}" srcOrd="5" destOrd="0" presId="urn:microsoft.com/office/officeart/2005/8/layout/vList2"/>
    <dgm:cxn modelId="{E7B399F8-1AA3-47DB-AD77-A2B583207303}" type="presParOf" srcId="{544248BD-73BB-4CB5-B29F-1B0F2C4101FD}" destId="{CF27720C-D48E-45AE-B6D9-B93298FB38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7904A-76AE-4837-B667-495FACB9680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C9FF99-F374-4CF7-A551-44FC7DF8AD73}">
      <dgm:prSet/>
      <dgm:spPr/>
      <dgm:t>
        <a:bodyPr/>
        <a:lstStyle/>
        <a:p>
          <a:r>
            <a:rPr lang="es-ES"/>
            <a:t>Lenguaje de consultas similar a SQL</a:t>
          </a:r>
          <a:endParaRPr lang="en-US"/>
        </a:p>
      </dgm:t>
    </dgm:pt>
    <dgm:pt modelId="{2301F6AD-ABA1-428E-B067-B14F04249C3C}" type="parTrans" cxnId="{FF0331C1-1FCD-4DFC-8587-62E57DB24CB1}">
      <dgm:prSet/>
      <dgm:spPr/>
      <dgm:t>
        <a:bodyPr/>
        <a:lstStyle/>
        <a:p>
          <a:endParaRPr lang="en-US"/>
        </a:p>
      </dgm:t>
    </dgm:pt>
    <dgm:pt modelId="{0AA732F0-D63D-4F11-A1C5-1EA6D5A1E773}" type="sibTrans" cxnId="{FF0331C1-1FCD-4DFC-8587-62E57DB24CB1}">
      <dgm:prSet/>
      <dgm:spPr/>
      <dgm:t>
        <a:bodyPr/>
        <a:lstStyle/>
        <a:p>
          <a:endParaRPr lang="en-US"/>
        </a:p>
      </dgm:t>
    </dgm:pt>
    <dgm:pt modelId="{0F0DC5D8-A284-42B8-825A-ECE831AEA860}">
      <dgm:prSet/>
      <dgm:spPr/>
      <dgm:t>
        <a:bodyPr/>
        <a:lstStyle/>
        <a:p>
          <a:r>
            <a:rPr lang="es-ES"/>
            <a:t>Sin esquema</a:t>
          </a:r>
          <a:endParaRPr lang="en-US"/>
        </a:p>
      </dgm:t>
    </dgm:pt>
    <dgm:pt modelId="{153194DC-1821-4303-A823-EF06CC1D8F3A}" type="parTrans" cxnId="{7FA6E925-0C93-46E7-8DCC-9CEC94A715E8}">
      <dgm:prSet/>
      <dgm:spPr/>
      <dgm:t>
        <a:bodyPr/>
        <a:lstStyle/>
        <a:p>
          <a:endParaRPr lang="en-US"/>
        </a:p>
      </dgm:t>
    </dgm:pt>
    <dgm:pt modelId="{4E4F4D65-97C3-40B4-821B-BA778BE892A4}" type="sibTrans" cxnId="{7FA6E925-0C93-46E7-8DCC-9CEC94A715E8}">
      <dgm:prSet/>
      <dgm:spPr/>
      <dgm:t>
        <a:bodyPr/>
        <a:lstStyle/>
        <a:p>
          <a:endParaRPr lang="en-US"/>
        </a:p>
      </dgm:t>
    </dgm:pt>
    <dgm:pt modelId="{1CA4479F-83BE-45E3-AAA8-63A10A34A5EC}">
      <dgm:prSet/>
      <dgm:spPr/>
      <dgm:t>
        <a:bodyPr/>
        <a:lstStyle/>
        <a:p>
          <a:r>
            <a:rPr lang="es-ES"/>
            <a:t>Sensible a mayúsculas</a:t>
          </a:r>
          <a:endParaRPr lang="en-US"/>
        </a:p>
      </dgm:t>
    </dgm:pt>
    <dgm:pt modelId="{3EE034AE-4313-4B22-9703-3C02BB24F992}" type="parTrans" cxnId="{93F9B711-0EB7-4066-A63C-682A53F5DBE0}">
      <dgm:prSet/>
      <dgm:spPr/>
      <dgm:t>
        <a:bodyPr/>
        <a:lstStyle/>
        <a:p>
          <a:endParaRPr lang="en-US"/>
        </a:p>
      </dgm:t>
    </dgm:pt>
    <dgm:pt modelId="{776EAAD2-33BE-40EF-A1DE-37BF83F7BAF5}" type="sibTrans" cxnId="{93F9B711-0EB7-4066-A63C-682A53F5DBE0}">
      <dgm:prSet/>
      <dgm:spPr/>
      <dgm:t>
        <a:bodyPr/>
        <a:lstStyle/>
        <a:p>
          <a:endParaRPr lang="en-US"/>
        </a:p>
      </dgm:t>
    </dgm:pt>
    <dgm:pt modelId="{6899C71E-72EF-49C3-8817-98F04209CD92}">
      <dgm:prSet/>
      <dgm:spPr/>
      <dgm:t>
        <a:bodyPr/>
        <a:lstStyle/>
        <a:p>
          <a:r>
            <a:rPr lang="es-ES"/>
            <a:t>Tipos de datos: string, float64, int64, booleano</a:t>
          </a:r>
          <a:endParaRPr lang="en-US"/>
        </a:p>
      </dgm:t>
    </dgm:pt>
    <dgm:pt modelId="{88BAA1CD-F0C0-40BD-B0DB-4151F1D0E46F}" type="parTrans" cxnId="{A52B5950-B7F8-4787-A42E-17A09709131F}">
      <dgm:prSet/>
      <dgm:spPr/>
      <dgm:t>
        <a:bodyPr/>
        <a:lstStyle/>
        <a:p>
          <a:endParaRPr lang="en-US"/>
        </a:p>
      </dgm:t>
    </dgm:pt>
    <dgm:pt modelId="{713511C9-91EC-415E-8BFE-DF966B346675}" type="sibTrans" cxnId="{A52B5950-B7F8-4787-A42E-17A09709131F}">
      <dgm:prSet/>
      <dgm:spPr/>
      <dgm:t>
        <a:bodyPr/>
        <a:lstStyle/>
        <a:p>
          <a:endParaRPr lang="en-US"/>
        </a:p>
      </dgm:t>
    </dgm:pt>
    <dgm:pt modelId="{C78151B5-AF0C-4F97-9C86-BF93A05576FE}" type="pres">
      <dgm:prSet presAssocID="{9D77904A-76AE-4837-B667-495FACB96807}" presName="Name0" presStyleCnt="0">
        <dgm:presLayoutVars>
          <dgm:dir/>
          <dgm:animLvl val="lvl"/>
          <dgm:resizeHandles val="exact"/>
        </dgm:presLayoutVars>
      </dgm:prSet>
      <dgm:spPr/>
    </dgm:pt>
    <dgm:pt modelId="{2D513BB7-589B-4CCE-9BEC-0AD837163770}" type="pres">
      <dgm:prSet presAssocID="{F5C9FF99-F374-4CF7-A551-44FC7DF8AD73}" presName="linNode" presStyleCnt="0"/>
      <dgm:spPr/>
    </dgm:pt>
    <dgm:pt modelId="{E6CA6302-4EAC-44CE-890E-91EF7E2C774C}" type="pres">
      <dgm:prSet presAssocID="{F5C9FF99-F374-4CF7-A551-44FC7DF8AD7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709662-77DD-4946-8249-E77777D3B7D5}" type="pres">
      <dgm:prSet presAssocID="{0AA732F0-D63D-4F11-A1C5-1EA6D5A1E773}" presName="sp" presStyleCnt="0"/>
      <dgm:spPr/>
    </dgm:pt>
    <dgm:pt modelId="{D6476356-3793-488C-8B13-296DA4B90BC2}" type="pres">
      <dgm:prSet presAssocID="{0F0DC5D8-A284-42B8-825A-ECE831AEA860}" presName="linNode" presStyleCnt="0"/>
      <dgm:spPr/>
    </dgm:pt>
    <dgm:pt modelId="{7AA74101-BFC1-4BA1-866E-F802A1B95AB7}" type="pres">
      <dgm:prSet presAssocID="{0F0DC5D8-A284-42B8-825A-ECE831AEA86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15FFD1A-0D1C-426B-99B4-44F8A6D4E1D3}" type="pres">
      <dgm:prSet presAssocID="{4E4F4D65-97C3-40B4-821B-BA778BE892A4}" presName="sp" presStyleCnt="0"/>
      <dgm:spPr/>
    </dgm:pt>
    <dgm:pt modelId="{42FFBE6A-D40E-400C-B2AB-749964DAE8BE}" type="pres">
      <dgm:prSet presAssocID="{1CA4479F-83BE-45E3-AAA8-63A10A34A5EC}" presName="linNode" presStyleCnt="0"/>
      <dgm:spPr/>
    </dgm:pt>
    <dgm:pt modelId="{AD673730-8FBF-4042-BBF2-D644D6C60838}" type="pres">
      <dgm:prSet presAssocID="{1CA4479F-83BE-45E3-AAA8-63A10A34A5E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8BFF121-A3F9-48DF-A956-6EE72ABD523B}" type="pres">
      <dgm:prSet presAssocID="{776EAAD2-33BE-40EF-A1DE-37BF83F7BAF5}" presName="sp" presStyleCnt="0"/>
      <dgm:spPr/>
    </dgm:pt>
    <dgm:pt modelId="{763EB84C-98BA-4F10-92A0-BEA82ACDF4D6}" type="pres">
      <dgm:prSet presAssocID="{6899C71E-72EF-49C3-8817-98F04209CD92}" presName="linNode" presStyleCnt="0"/>
      <dgm:spPr/>
    </dgm:pt>
    <dgm:pt modelId="{DAC082F9-4BDC-48E1-8CDE-230479B07A65}" type="pres">
      <dgm:prSet presAssocID="{6899C71E-72EF-49C3-8817-98F04209CD9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51BD503-7963-4BA9-AAB0-FF659D406358}" type="presOf" srcId="{9D77904A-76AE-4837-B667-495FACB96807}" destId="{C78151B5-AF0C-4F97-9C86-BF93A05576FE}" srcOrd="0" destOrd="0" presId="urn:microsoft.com/office/officeart/2005/8/layout/vList5"/>
    <dgm:cxn modelId="{93F9B711-0EB7-4066-A63C-682A53F5DBE0}" srcId="{9D77904A-76AE-4837-B667-495FACB96807}" destId="{1CA4479F-83BE-45E3-AAA8-63A10A34A5EC}" srcOrd="2" destOrd="0" parTransId="{3EE034AE-4313-4B22-9703-3C02BB24F992}" sibTransId="{776EAAD2-33BE-40EF-A1DE-37BF83F7BAF5}"/>
    <dgm:cxn modelId="{64B5ED22-1C6C-449A-A602-A2D92B6A5AF3}" type="presOf" srcId="{1CA4479F-83BE-45E3-AAA8-63A10A34A5EC}" destId="{AD673730-8FBF-4042-BBF2-D644D6C60838}" srcOrd="0" destOrd="0" presId="urn:microsoft.com/office/officeart/2005/8/layout/vList5"/>
    <dgm:cxn modelId="{7FA6E925-0C93-46E7-8DCC-9CEC94A715E8}" srcId="{9D77904A-76AE-4837-B667-495FACB96807}" destId="{0F0DC5D8-A284-42B8-825A-ECE831AEA860}" srcOrd="1" destOrd="0" parTransId="{153194DC-1821-4303-A823-EF06CC1D8F3A}" sibTransId="{4E4F4D65-97C3-40B4-821B-BA778BE892A4}"/>
    <dgm:cxn modelId="{A52B5950-B7F8-4787-A42E-17A09709131F}" srcId="{9D77904A-76AE-4837-B667-495FACB96807}" destId="{6899C71E-72EF-49C3-8817-98F04209CD92}" srcOrd="3" destOrd="0" parTransId="{88BAA1CD-F0C0-40BD-B0DB-4151F1D0E46F}" sibTransId="{713511C9-91EC-415E-8BFE-DF966B346675}"/>
    <dgm:cxn modelId="{28A81A7E-22C2-49F5-ABE7-F6F1AD4F4A02}" type="presOf" srcId="{F5C9FF99-F374-4CF7-A551-44FC7DF8AD73}" destId="{E6CA6302-4EAC-44CE-890E-91EF7E2C774C}" srcOrd="0" destOrd="0" presId="urn:microsoft.com/office/officeart/2005/8/layout/vList5"/>
    <dgm:cxn modelId="{5E204282-AC76-44E0-8951-B1857364CB9A}" type="presOf" srcId="{0F0DC5D8-A284-42B8-825A-ECE831AEA860}" destId="{7AA74101-BFC1-4BA1-866E-F802A1B95AB7}" srcOrd="0" destOrd="0" presId="urn:microsoft.com/office/officeart/2005/8/layout/vList5"/>
    <dgm:cxn modelId="{FF0331C1-1FCD-4DFC-8587-62E57DB24CB1}" srcId="{9D77904A-76AE-4837-B667-495FACB96807}" destId="{F5C9FF99-F374-4CF7-A551-44FC7DF8AD73}" srcOrd="0" destOrd="0" parTransId="{2301F6AD-ABA1-428E-B067-B14F04249C3C}" sibTransId="{0AA732F0-D63D-4F11-A1C5-1EA6D5A1E773}"/>
    <dgm:cxn modelId="{5D4AC5D0-C94B-4334-8B1D-9702600A5F55}" type="presOf" srcId="{6899C71E-72EF-49C3-8817-98F04209CD92}" destId="{DAC082F9-4BDC-48E1-8CDE-230479B07A65}" srcOrd="0" destOrd="0" presId="urn:microsoft.com/office/officeart/2005/8/layout/vList5"/>
    <dgm:cxn modelId="{39AC1197-CDCE-449E-B8AF-8C6F173F1EBA}" type="presParOf" srcId="{C78151B5-AF0C-4F97-9C86-BF93A05576FE}" destId="{2D513BB7-589B-4CCE-9BEC-0AD837163770}" srcOrd="0" destOrd="0" presId="urn:microsoft.com/office/officeart/2005/8/layout/vList5"/>
    <dgm:cxn modelId="{84AC197D-92E4-4001-AB7F-8DB78ACE7881}" type="presParOf" srcId="{2D513BB7-589B-4CCE-9BEC-0AD837163770}" destId="{E6CA6302-4EAC-44CE-890E-91EF7E2C774C}" srcOrd="0" destOrd="0" presId="urn:microsoft.com/office/officeart/2005/8/layout/vList5"/>
    <dgm:cxn modelId="{377EDAA5-353A-4363-B1D7-A20469882FDA}" type="presParOf" srcId="{C78151B5-AF0C-4F97-9C86-BF93A05576FE}" destId="{8C709662-77DD-4946-8249-E77777D3B7D5}" srcOrd="1" destOrd="0" presId="urn:microsoft.com/office/officeart/2005/8/layout/vList5"/>
    <dgm:cxn modelId="{CAC53509-DA5B-4FA2-84FA-3DF1D604DFA8}" type="presParOf" srcId="{C78151B5-AF0C-4F97-9C86-BF93A05576FE}" destId="{D6476356-3793-488C-8B13-296DA4B90BC2}" srcOrd="2" destOrd="0" presId="urn:microsoft.com/office/officeart/2005/8/layout/vList5"/>
    <dgm:cxn modelId="{A99CEC82-41DE-4D31-BB80-7A6B6CA68BB7}" type="presParOf" srcId="{D6476356-3793-488C-8B13-296DA4B90BC2}" destId="{7AA74101-BFC1-4BA1-866E-F802A1B95AB7}" srcOrd="0" destOrd="0" presId="urn:microsoft.com/office/officeart/2005/8/layout/vList5"/>
    <dgm:cxn modelId="{04054265-9B83-40CE-B72F-BAE6A57D9930}" type="presParOf" srcId="{C78151B5-AF0C-4F97-9C86-BF93A05576FE}" destId="{415FFD1A-0D1C-426B-99B4-44F8A6D4E1D3}" srcOrd="3" destOrd="0" presId="urn:microsoft.com/office/officeart/2005/8/layout/vList5"/>
    <dgm:cxn modelId="{9D68041C-FBAE-4C83-840F-ABE28EF71CB2}" type="presParOf" srcId="{C78151B5-AF0C-4F97-9C86-BF93A05576FE}" destId="{42FFBE6A-D40E-400C-B2AB-749964DAE8BE}" srcOrd="4" destOrd="0" presId="urn:microsoft.com/office/officeart/2005/8/layout/vList5"/>
    <dgm:cxn modelId="{DC688C4D-56A7-4E87-B297-F86E03933ED4}" type="presParOf" srcId="{42FFBE6A-D40E-400C-B2AB-749964DAE8BE}" destId="{AD673730-8FBF-4042-BBF2-D644D6C60838}" srcOrd="0" destOrd="0" presId="urn:microsoft.com/office/officeart/2005/8/layout/vList5"/>
    <dgm:cxn modelId="{44AA790D-5BFF-44CB-BABC-4C84C5A12193}" type="presParOf" srcId="{C78151B5-AF0C-4F97-9C86-BF93A05576FE}" destId="{A8BFF121-A3F9-48DF-A956-6EE72ABD523B}" srcOrd="5" destOrd="0" presId="urn:microsoft.com/office/officeart/2005/8/layout/vList5"/>
    <dgm:cxn modelId="{7CE80D38-88D0-41E0-AFF9-3818D9F1C4C8}" type="presParOf" srcId="{C78151B5-AF0C-4F97-9C86-BF93A05576FE}" destId="{763EB84C-98BA-4F10-92A0-BEA82ACDF4D6}" srcOrd="6" destOrd="0" presId="urn:microsoft.com/office/officeart/2005/8/layout/vList5"/>
    <dgm:cxn modelId="{DAD6EFB8-9EFD-4164-A395-D4B586C4148C}" type="presParOf" srcId="{763EB84C-98BA-4F10-92A0-BEA82ACDF4D6}" destId="{DAC082F9-4BDC-48E1-8CDE-230479B07A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A745BF-631F-48FD-AFE2-FAAF77BA48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B075ADF-B35A-44D7-9207-567F37FA8FAC}">
      <dgm:prSet/>
      <dgm:spPr/>
      <dgm:t>
        <a:bodyPr/>
        <a:lstStyle/>
        <a:p>
          <a:r>
            <a:rPr lang="es-ES"/>
            <a:t>Una medición (o Punto) es un único registro (fila) en un almacenamiento InfluxDB</a:t>
          </a:r>
          <a:endParaRPr lang="en-US"/>
        </a:p>
      </dgm:t>
    </dgm:pt>
    <dgm:pt modelId="{D0525A51-91BB-43DE-B659-E2024377F1A5}" type="parTrans" cxnId="{076B93FA-8C23-45DD-9321-38778B85054D}">
      <dgm:prSet/>
      <dgm:spPr/>
      <dgm:t>
        <a:bodyPr/>
        <a:lstStyle/>
        <a:p>
          <a:endParaRPr lang="en-US"/>
        </a:p>
      </dgm:t>
    </dgm:pt>
    <dgm:pt modelId="{6C9D6714-8422-4D94-87F6-76452835126B}" type="sibTrans" cxnId="{076B93FA-8C23-45DD-9321-38778B85054D}">
      <dgm:prSet/>
      <dgm:spPr/>
      <dgm:t>
        <a:bodyPr/>
        <a:lstStyle/>
        <a:p>
          <a:endParaRPr lang="en-US"/>
        </a:p>
      </dgm:t>
    </dgm:pt>
    <dgm:pt modelId="{2512A80A-DF49-4857-97AC-1FF0470C2209}">
      <dgm:prSet/>
      <dgm:spPr/>
      <dgm:t>
        <a:bodyPr/>
        <a:lstStyle/>
        <a:p>
          <a:r>
            <a:rPr lang="es-ES"/>
            <a:t>Cada medición se comprende de un Tiempo (como clave primaria), tags (etiquetas - columnas indexadas) y fields (campos – columnas no indexadas)</a:t>
          </a:r>
          <a:endParaRPr lang="en-US"/>
        </a:p>
      </dgm:t>
    </dgm:pt>
    <dgm:pt modelId="{C2475EB4-FB02-4F5B-938E-6A94DDCB0363}" type="parTrans" cxnId="{AA6B411F-EEC0-4653-820A-B4897E9C6ACE}">
      <dgm:prSet/>
      <dgm:spPr/>
      <dgm:t>
        <a:bodyPr/>
        <a:lstStyle/>
        <a:p>
          <a:endParaRPr lang="en-US"/>
        </a:p>
      </dgm:t>
    </dgm:pt>
    <dgm:pt modelId="{E01BFD14-C570-4D29-84F2-8D61F2EF080F}" type="sibTrans" cxnId="{AA6B411F-EEC0-4653-820A-B4897E9C6ACE}">
      <dgm:prSet/>
      <dgm:spPr/>
      <dgm:t>
        <a:bodyPr/>
        <a:lstStyle/>
        <a:p>
          <a:endParaRPr lang="en-US"/>
        </a:p>
      </dgm:t>
    </dgm:pt>
    <dgm:pt modelId="{3EA6FE63-37AB-4F2F-88A3-11FB88EADCDC}" type="pres">
      <dgm:prSet presAssocID="{57A745BF-631F-48FD-AFE2-FAAF77BA48E0}" presName="root" presStyleCnt="0">
        <dgm:presLayoutVars>
          <dgm:dir/>
          <dgm:resizeHandles val="exact"/>
        </dgm:presLayoutVars>
      </dgm:prSet>
      <dgm:spPr/>
    </dgm:pt>
    <dgm:pt modelId="{A09FAE3C-C025-48FD-BE69-6EE0AA5A0FED}" type="pres">
      <dgm:prSet presAssocID="{9B075ADF-B35A-44D7-9207-567F37FA8FAC}" presName="compNode" presStyleCnt="0"/>
      <dgm:spPr/>
    </dgm:pt>
    <dgm:pt modelId="{4E148AAB-1B00-4AE6-AFD4-6A993A7F054C}" type="pres">
      <dgm:prSet presAssocID="{9B075ADF-B35A-44D7-9207-567F37FA8FAC}" presName="bgRect" presStyleLbl="bgShp" presStyleIdx="0" presStyleCnt="2"/>
      <dgm:spPr/>
    </dgm:pt>
    <dgm:pt modelId="{4A43CC7A-B656-4C3D-BC16-E5E631D853E3}" type="pres">
      <dgm:prSet presAssocID="{9B075ADF-B35A-44D7-9207-567F37FA8F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la"/>
        </a:ext>
      </dgm:extLst>
    </dgm:pt>
    <dgm:pt modelId="{FE1F7E1E-0D0E-4A07-AF74-8B6B07800513}" type="pres">
      <dgm:prSet presAssocID="{9B075ADF-B35A-44D7-9207-567F37FA8FAC}" presName="spaceRect" presStyleCnt="0"/>
      <dgm:spPr/>
    </dgm:pt>
    <dgm:pt modelId="{9AE66845-A6F8-4B7A-92DB-5446D0A6D07D}" type="pres">
      <dgm:prSet presAssocID="{9B075ADF-B35A-44D7-9207-567F37FA8FAC}" presName="parTx" presStyleLbl="revTx" presStyleIdx="0" presStyleCnt="2">
        <dgm:presLayoutVars>
          <dgm:chMax val="0"/>
          <dgm:chPref val="0"/>
        </dgm:presLayoutVars>
      </dgm:prSet>
      <dgm:spPr/>
    </dgm:pt>
    <dgm:pt modelId="{941229E0-F22B-4774-A593-5789D80E476C}" type="pres">
      <dgm:prSet presAssocID="{6C9D6714-8422-4D94-87F6-76452835126B}" presName="sibTrans" presStyleCnt="0"/>
      <dgm:spPr/>
    </dgm:pt>
    <dgm:pt modelId="{A7B9913B-2057-4A17-A452-52A00F0D91DD}" type="pres">
      <dgm:prSet presAssocID="{2512A80A-DF49-4857-97AC-1FF0470C2209}" presName="compNode" presStyleCnt="0"/>
      <dgm:spPr/>
    </dgm:pt>
    <dgm:pt modelId="{740C48CA-0465-4AEE-BFBB-878538482263}" type="pres">
      <dgm:prSet presAssocID="{2512A80A-DF49-4857-97AC-1FF0470C2209}" presName="bgRect" presStyleLbl="bgShp" presStyleIdx="1" presStyleCnt="2"/>
      <dgm:spPr/>
    </dgm:pt>
    <dgm:pt modelId="{A174B067-395C-4D4B-8359-474E7A2B3982}" type="pres">
      <dgm:prSet presAssocID="{2512A80A-DF49-4857-97AC-1FF0470C22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5B63E52E-5A49-49BA-B0FB-1A82C2ADAE05}" type="pres">
      <dgm:prSet presAssocID="{2512A80A-DF49-4857-97AC-1FF0470C2209}" presName="spaceRect" presStyleCnt="0"/>
      <dgm:spPr/>
    </dgm:pt>
    <dgm:pt modelId="{577B5FB5-B968-44AD-BE77-905BFF8D2E4C}" type="pres">
      <dgm:prSet presAssocID="{2512A80A-DF49-4857-97AC-1FF0470C22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6B411F-EEC0-4653-820A-B4897E9C6ACE}" srcId="{57A745BF-631F-48FD-AFE2-FAAF77BA48E0}" destId="{2512A80A-DF49-4857-97AC-1FF0470C2209}" srcOrd="1" destOrd="0" parTransId="{C2475EB4-FB02-4F5B-938E-6A94DDCB0363}" sibTransId="{E01BFD14-C570-4D29-84F2-8D61F2EF080F}"/>
    <dgm:cxn modelId="{5FF2CD3B-B3C7-4C32-AD0F-74C217B8383C}" type="presOf" srcId="{9B075ADF-B35A-44D7-9207-567F37FA8FAC}" destId="{9AE66845-A6F8-4B7A-92DB-5446D0A6D07D}" srcOrd="0" destOrd="0" presId="urn:microsoft.com/office/officeart/2018/2/layout/IconVerticalSolidList"/>
    <dgm:cxn modelId="{5A97EE4E-DC50-43F3-A2D1-2F9393223679}" type="presOf" srcId="{57A745BF-631F-48FD-AFE2-FAAF77BA48E0}" destId="{3EA6FE63-37AB-4F2F-88A3-11FB88EADCDC}" srcOrd="0" destOrd="0" presId="urn:microsoft.com/office/officeart/2018/2/layout/IconVerticalSolidList"/>
    <dgm:cxn modelId="{4805CA8F-C423-418B-A786-31466B2889E4}" type="presOf" srcId="{2512A80A-DF49-4857-97AC-1FF0470C2209}" destId="{577B5FB5-B968-44AD-BE77-905BFF8D2E4C}" srcOrd="0" destOrd="0" presId="urn:microsoft.com/office/officeart/2018/2/layout/IconVerticalSolidList"/>
    <dgm:cxn modelId="{076B93FA-8C23-45DD-9321-38778B85054D}" srcId="{57A745BF-631F-48FD-AFE2-FAAF77BA48E0}" destId="{9B075ADF-B35A-44D7-9207-567F37FA8FAC}" srcOrd="0" destOrd="0" parTransId="{D0525A51-91BB-43DE-B659-E2024377F1A5}" sibTransId="{6C9D6714-8422-4D94-87F6-76452835126B}"/>
    <dgm:cxn modelId="{AD1AAA15-7761-458B-AA55-E44DC0A469DC}" type="presParOf" srcId="{3EA6FE63-37AB-4F2F-88A3-11FB88EADCDC}" destId="{A09FAE3C-C025-48FD-BE69-6EE0AA5A0FED}" srcOrd="0" destOrd="0" presId="urn:microsoft.com/office/officeart/2018/2/layout/IconVerticalSolidList"/>
    <dgm:cxn modelId="{1CDDD424-77B3-49D4-9AC8-D30518F3C28D}" type="presParOf" srcId="{A09FAE3C-C025-48FD-BE69-6EE0AA5A0FED}" destId="{4E148AAB-1B00-4AE6-AFD4-6A993A7F054C}" srcOrd="0" destOrd="0" presId="urn:microsoft.com/office/officeart/2018/2/layout/IconVerticalSolidList"/>
    <dgm:cxn modelId="{1A4AEE5E-090B-4045-A5D4-D283242EDD30}" type="presParOf" srcId="{A09FAE3C-C025-48FD-BE69-6EE0AA5A0FED}" destId="{4A43CC7A-B656-4C3D-BC16-E5E631D853E3}" srcOrd="1" destOrd="0" presId="urn:microsoft.com/office/officeart/2018/2/layout/IconVerticalSolidList"/>
    <dgm:cxn modelId="{9B8C79DF-4767-4D1A-94BD-89E65E17291B}" type="presParOf" srcId="{A09FAE3C-C025-48FD-BE69-6EE0AA5A0FED}" destId="{FE1F7E1E-0D0E-4A07-AF74-8B6B07800513}" srcOrd="2" destOrd="0" presId="urn:microsoft.com/office/officeart/2018/2/layout/IconVerticalSolidList"/>
    <dgm:cxn modelId="{49F1BA40-3A2C-43A0-B859-96948C79AF2B}" type="presParOf" srcId="{A09FAE3C-C025-48FD-BE69-6EE0AA5A0FED}" destId="{9AE66845-A6F8-4B7A-92DB-5446D0A6D07D}" srcOrd="3" destOrd="0" presId="urn:microsoft.com/office/officeart/2018/2/layout/IconVerticalSolidList"/>
    <dgm:cxn modelId="{A2EA3EF9-4383-4E09-9BE2-0D9AE86A8018}" type="presParOf" srcId="{3EA6FE63-37AB-4F2F-88A3-11FB88EADCDC}" destId="{941229E0-F22B-4774-A593-5789D80E476C}" srcOrd="1" destOrd="0" presId="urn:microsoft.com/office/officeart/2018/2/layout/IconVerticalSolidList"/>
    <dgm:cxn modelId="{11E509B3-21D9-4B31-9B48-8E6BAF1C426A}" type="presParOf" srcId="{3EA6FE63-37AB-4F2F-88A3-11FB88EADCDC}" destId="{A7B9913B-2057-4A17-A452-52A00F0D91DD}" srcOrd="2" destOrd="0" presId="urn:microsoft.com/office/officeart/2018/2/layout/IconVerticalSolidList"/>
    <dgm:cxn modelId="{D379B592-2438-416D-BF86-A5A6E7D3B3DB}" type="presParOf" srcId="{A7B9913B-2057-4A17-A452-52A00F0D91DD}" destId="{740C48CA-0465-4AEE-BFBB-878538482263}" srcOrd="0" destOrd="0" presId="urn:microsoft.com/office/officeart/2018/2/layout/IconVerticalSolidList"/>
    <dgm:cxn modelId="{13C27791-03BA-4DF6-B0F4-246A5BC6C36D}" type="presParOf" srcId="{A7B9913B-2057-4A17-A452-52A00F0D91DD}" destId="{A174B067-395C-4D4B-8359-474E7A2B3982}" srcOrd="1" destOrd="0" presId="urn:microsoft.com/office/officeart/2018/2/layout/IconVerticalSolidList"/>
    <dgm:cxn modelId="{808126FD-B3E7-4472-B5A6-335A1A98821F}" type="presParOf" srcId="{A7B9913B-2057-4A17-A452-52A00F0D91DD}" destId="{5B63E52E-5A49-49BA-B0FB-1A82C2ADAE05}" srcOrd="2" destOrd="0" presId="urn:microsoft.com/office/officeart/2018/2/layout/IconVerticalSolidList"/>
    <dgm:cxn modelId="{C79CB4BF-11BA-41F9-B263-536D2B63652E}" type="presParOf" srcId="{A7B9913B-2057-4A17-A452-52A00F0D91DD}" destId="{577B5FB5-B968-44AD-BE77-905BFF8D2E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C9C6-6400-404B-A2F1-BAA4FBFF01FF}">
      <dsp:nvSpPr>
        <dsp:cNvPr id="0" name=""/>
        <dsp:cNvSpPr/>
      </dsp:nvSpPr>
      <dsp:spPr>
        <a:xfrm>
          <a:off x="0" y="39226"/>
          <a:ext cx="9028113" cy="2442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Una serie de tiempos es una secuencia de puntos de datos provenientes de la misma fuente durante un intervalo de tiempo.</a:t>
          </a:r>
          <a:endParaRPr lang="en-US" sz="3600" kern="1200"/>
        </a:p>
      </dsp:txBody>
      <dsp:txXfrm>
        <a:off x="119255" y="158481"/>
        <a:ext cx="8789603" cy="2204449"/>
      </dsp:txXfrm>
    </dsp:sp>
    <dsp:sp modelId="{530AD8A5-EF89-4F43-BD52-425DCD39CE35}">
      <dsp:nvSpPr>
        <dsp:cNvPr id="0" name=""/>
        <dsp:cNvSpPr/>
      </dsp:nvSpPr>
      <dsp:spPr>
        <a:xfrm>
          <a:off x="0" y="2585866"/>
          <a:ext cx="9028113" cy="2442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Si graficamos una serie de tiempos, uno de los ejes SIEMPRE va a ser el tiempo (normalmente un timestamp)</a:t>
          </a:r>
          <a:endParaRPr lang="en-US" sz="3600" kern="1200"/>
        </a:p>
      </dsp:txBody>
      <dsp:txXfrm>
        <a:off x="119255" y="2705121"/>
        <a:ext cx="8789603" cy="2204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2FE21-5CF6-4E1B-85F1-E7395521A98F}">
      <dsp:nvSpPr>
        <dsp:cNvPr id="0" name=""/>
        <dsp:cNvSpPr/>
      </dsp:nvSpPr>
      <dsp:spPr>
        <a:xfrm>
          <a:off x="0" y="27081"/>
          <a:ext cx="9027860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Telegraf – colector de datos de tiempo</a:t>
          </a:r>
        </a:p>
      </dsp:txBody>
      <dsp:txXfrm>
        <a:off x="63112" y="90193"/>
        <a:ext cx="8901636" cy="1166626"/>
      </dsp:txXfrm>
    </dsp:sp>
    <dsp:sp modelId="{9BD70759-130B-459F-8023-24910E157DF5}">
      <dsp:nvSpPr>
        <dsp:cNvPr id="0" name=""/>
        <dsp:cNvSpPr/>
      </dsp:nvSpPr>
      <dsp:spPr>
        <a:xfrm>
          <a:off x="0" y="1417851"/>
          <a:ext cx="9027860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InfluxDB – base de datos de series de tiempo</a:t>
          </a:r>
        </a:p>
      </dsp:txBody>
      <dsp:txXfrm>
        <a:off x="63112" y="1480963"/>
        <a:ext cx="8901636" cy="1166626"/>
      </dsp:txXfrm>
    </dsp:sp>
    <dsp:sp modelId="{E1ECBB58-9F0E-47DD-873D-F13583F9CCBD}">
      <dsp:nvSpPr>
        <dsp:cNvPr id="0" name=""/>
        <dsp:cNvSpPr/>
      </dsp:nvSpPr>
      <dsp:spPr>
        <a:xfrm>
          <a:off x="0" y="2808621"/>
          <a:ext cx="9027860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Chronograf – Visualización de datos de series de tiempo</a:t>
          </a:r>
        </a:p>
      </dsp:txBody>
      <dsp:txXfrm>
        <a:off x="63112" y="2871733"/>
        <a:ext cx="8901636" cy="1166626"/>
      </dsp:txXfrm>
    </dsp:sp>
    <dsp:sp modelId="{CF27720C-D48E-45AE-B6D9-B93298FB380C}">
      <dsp:nvSpPr>
        <dsp:cNvPr id="0" name=""/>
        <dsp:cNvSpPr/>
      </dsp:nvSpPr>
      <dsp:spPr>
        <a:xfrm>
          <a:off x="0" y="4199391"/>
          <a:ext cx="9027860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Kapacitor – Procesado y alertas  de datos de series de tiempo</a:t>
          </a:r>
        </a:p>
      </dsp:txBody>
      <dsp:txXfrm>
        <a:off x="63112" y="4262503"/>
        <a:ext cx="8901636" cy="1166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A6302-4EAC-44CE-890E-91EF7E2C774C}">
      <dsp:nvSpPr>
        <dsp:cNvPr id="0" name=""/>
        <dsp:cNvSpPr/>
      </dsp:nvSpPr>
      <dsp:spPr>
        <a:xfrm>
          <a:off x="3282989" y="2913"/>
          <a:ext cx="3693363" cy="14014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Lenguaje de consultas similar a SQL</a:t>
          </a:r>
          <a:endParaRPr lang="en-US" sz="2800" kern="1200"/>
        </a:p>
      </dsp:txBody>
      <dsp:txXfrm>
        <a:off x="3351402" y="71326"/>
        <a:ext cx="3556537" cy="1264623"/>
      </dsp:txXfrm>
    </dsp:sp>
    <dsp:sp modelId="{7AA74101-BFC1-4BA1-866E-F802A1B95AB7}">
      <dsp:nvSpPr>
        <dsp:cNvPr id="0" name=""/>
        <dsp:cNvSpPr/>
      </dsp:nvSpPr>
      <dsp:spPr>
        <a:xfrm>
          <a:off x="3282989" y="1474435"/>
          <a:ext cx="3693363" cy="14014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Sin esquema</a:t>
          </a:r>
          <a:endParaRPr lang="en-US" sz="2800" kern="1200"/>
        </a:p>
      </dsp:txBody>
      <dsp:txXfrm>
        <a:off x="3351402" y="1542848"/>
        <a:ext cx="3556537" cy="1264623"/>
      </dsp:txXfrm>
    </dsp:sp>
    <dsp:sp modelId="{AD673730-8FBF-4042-BBF2-D644D6C60838}">
      <dsp:nvSpPr>
        <dsp:cNvPr id="0" name=""/>
        <dsp:cNvSpPr/>
      </dsp:nvSpPr>
      <dsp:spPr>
        <a:xfrm>
          <a:off x="3282989" y="2945956"/>
          <a:ext cx="3693363" cy="14014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Sensible a mayúsculas</a:t>
          </a:r>
          <a:endParaRPr lang="en-US" sz="2800" kern="1200"/>
        </a:p>
      </dsp:txBody>
      <dsp:txXfrm>
        <a:off x="3351402" y="3014369"/>
        <a:ext cx="3556537" cy="1264623"/>
      </dsp:txXfrm>
    </dsp:sp>
    <dsp:sp modelId="{DAC082F9-4BDC-48E1-8CDE-230479B07A65}">
      <dsp:nvSpPr>
        <dsp:cNvPr id="0" name=""/>
        <dsp:cNvSpPr/>
      </dsp:nvSpPr>
      <dsp:spPr>
        <a:xfrm>
          <a:off x="3282989" y="4417478"/>
          <a:ext cx="3693363" cy="14014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Tipos de datos: string, float64, int64, booleano</a:t>
          </a:r>
          <a:endParaRPr lang="en-US" sz="2800" kern="1200"/>
        </a:p>
      </dsp:txBody>
      <dsp:txXfrm>
        <a:off x="3351402" y="4485891"/>
        <a:ext cx="3556537" cy="1264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48AAB-1B00-4AE6-AFD4-6A993A7F054C}">
      <dsp:nvSpPr>
        <dsp:cNvPr id="0" name=""/>
        <dsp:cNvSpPr/>
      </dsp:nvSpPr>
      <dsp:spPr>
        <a:xfrm>
          <a:off x="0" y="946049"/>
          <a:ext cx="10259342" cy="1746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3CC7A-B656-4C3D-BC16-E5E631D853E3}">
      <dsp:nvSpPr>
        <dsp:cNvPr id="0" name=""/>
        <dsp:cNvSpPr/>
      </dsp:nvSpPr>
      <dsp:spPr>
        <a:xfrm>
          <a:off x="528332" y="1339023"/>
          <a:ext cx="960603" cy="96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66845-A6F8-4B7A-92DB-5446D0A6D07D}">
      <dsp:nvSpPr>
        <dsp:cNvPr id="0" name=""/>
        <dsp:cNvSpPr/>
      </dsp:nvSpPr>
      <dsp:spPr>
        <a:xfrm>
          <a:off x="2017267" y="946049"/>
          <a:ext cx="8242074" cy="174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3" tIns="184843" rIns="184843" bIns="1848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Una medición (o Punto) es un único registro (fila) en un almacenamiento InfluxDB</a:t>
          </a:r>
          <a:endParaRPr lang="en-US" sz="2500" kern="1200"/>
        </a:p>
      </dsp:txBody>
      <dsp:txXfrm>
        <a:off x="2017267" y="946049"/>
        <a:ext cx="8242074" cy="1746552"/>
      </dsp:txXfrm>
    </dsp:sp>
    <dsp:sp modelId="{740C48CA-0465-4AEE-BFBB-878538482263}">
      <dsp:nvSpPr>
        <dsp:cNvPr id="0" name=""/>
        <dsp:cNvSpPr/>
      </dsp:nvSpPr>
      <dsp:spPr>
        <a:xfrm>
          <a:off x="0" y="3129239"/>
          <a:ext cx="10259342" cy="17465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B067-395C-4D4B-8359-474E7A2B3982}">
      <dsp:nvSpPr>
        <dsp:cNvPr id="0" name=""/>
        <dsp:cNvSpPr/>
      </dsp:nvSpPr>
      <dsp:spPr>
        <a:xfrm>
          <a:off x="528332" y="3522213"/>
          <a:ext cx="960603" cy="96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B5FB5-B968-44AD-BE77-905BFF8D2E4C}">
      <dsp:nvSpPr>
        <dsp:cNvPr id="0" name=""/>
        <dsp:cNvSpPr/>
      </dsp:nvSpPr>
      <dsp:spPr>
        <a:xfrm>
          <a:off x="2017267" y="3129239"/>
          <a:ext cx="8242074" cy="174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3" tIns="184843" rIns="184843" bIns="1848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Cada medición se comprende de un Tiempo (como clave primaria), tags (etiquetas - columnas indexadas) y fields (campos – columnas no indexadas)</a:t>
          </a:r>
          <a:endParaRPr lang="en-US" sz="2500" kern="1200"/>
        </a:p>
      </dsp:txBody>
      <dsp:txXfrm>
        <a:off x="2017267" y="3129239"/>
        <a:ext cx="8242074" cy="1746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4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9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33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06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21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3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03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897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DCDEE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5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8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2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2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69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07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6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13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4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1" y="2159000"/>
            <a:ext cx="920750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620"/>
              </a:lnSpc>
              <a:spcBef>
                <a:spcPts val="100"/>
              </a:spcBef>
            </a:pPr>
            <a:r>
              <a:rPr sz="7200" spc="-10" dirty="0"/>
              <a:t>Influx</a:t>
            </a:r>
            <a:r>
              <a:rPr sz="7200" b="1" spc="-10" dirty="0">
                <a:latin typeface="Arial"/>
                <a:cs typeface="Arial"/>
              </a:rPr>
              <a:t>DB</a:t>
            </a:r>
            <a:endParaRPr sz="7200" dirty="0">
              <a:latin typeface="Arial"/>
              <a:cs typeface="Arial"/>
            </a:endParaRPr>
          </a:p>
          <a:p>
            <a:pPr algn="ctr">
              <a:lnSpc>
                <a:spcPts val="8620"/>
              </a:lnSpc>
            </a:pPr>
            <a:r>
              <a:rPr lang="es-ES" sz="7200" spc="-135" dirty="0"/>
              <a:t>Base de datos para Series de Tiempo</a:t>
            </a:r>
            <a:endParaRPr sz="7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7391400"/>
            <a:ext cx="5080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28704" y="3327596"/>
            <a:ext cx="9940925" cy="31111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689100" marR="5080" indent="-1676400" algn="ctr">
              <a:lnSpc>
                <a:spcPts val="8000"/>
              </a:lnSpc>
              <a:spcBef>
                <a:spcPts val="260"/>
              </a:spcBef>
            </a:pPr>
            <a:r>
              <a:rPr lang="es-ES" sz="6600" dirty="0">
                <a:solidFill>
                  <a:schemeClr val="accent2"/>
                </a:solidFill>
              </a:rPr>
              <a:t>Series de tiempo Regulares vs Irregulares</a:t>
            </a:r>
            <a:endParaRPr sz="6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7900" y="6223000"/>
            <a:ext cx="7899400" cy="3213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317500"/>
            <a:ext cx="7861300" cy="31111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532" y="866986"/>
            <a:ext cx="6852736" cy="1878471"/>
          </a:xfrm>
          <a:prstGeom prst="rect">
            <a:avLst/>
          </a:prstGeom>
        </p:spPr>
        <p:txBody>
          <a:bodyPr vert="horz" lIns="0" tIns="16510" rIns="0" bIns="0" rtlCol="0">
            <a:normAutofit/>
          </a:bodyPr>
          <a:lstStyle/>
          <a:p>
            <a:pPr marL="12700">
              <a:spcBef>
                <a:spcPts val="130"/>
              </a:spcBef>
            </a:pPr>
            <a:r>
              <a:rPr lang="es-ES" spc="-90"/>
              <a:t>Aplicaciones de Series de Tiempos</a:t>
            </a:r>
            <a:endParaRPr lang="es-ES"/>
          </a:p>
        </p:txBody>
      </p:sp>
      <p:pic>
        <p:nvPicPr>
          <p:cNvPr id="13" name="Picture 12" descr="Gráfico económico digital">
            <a:extLst>
              <a:ext uri="{FF2B5EF4-FFF2-40B4-BE49-F238E27FC236}">
                <a16:creationId xmlns:a16="http://schemas.microsoft.com/office/drawing/2014/main" id="{E5A2F1F1-31AA-C7D3-B183-9DF559E17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7" r="31839" b="1"/>
          <a:stretch/>
        </p:blipFill>
        <p:spPr>
          <a:xfrm>
            <a:off x="20" y="10"/>
            <a:ext cx="2916306" cy="976742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7663"/>
            <a:ext cx="508432" cy="404593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2B9A04E-524D-6908-0A6C-2D80FFC3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532" y="3072837"/>
            <a:ext cx="6852736" cy="551932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Internet de las cosas (datos de sensores)</a:t>
            </a:r>
          </a:p>
          <a:p>
            <a:r>
              <a:rPr lang="es-ES" dirty="0">
                <a:solidFill>
                  <a:schemeClr val="accent2"/>
                </a:solidFill>
              </a:rPr>
              <a:t>Alertas</a:t>
            </a:r>
          </a:p>
          <a:p>
            <a:r>
              <a:rPr lang="es-ES" dirty="0">
                <a:solidFill>
                  <a:schemeClr val="accent2"/>
                </a:solidFill>
              </a:rPr>
              <a:t>Monitorización</a:t>
            </a:r>
          </a:p>
          <a:p>
            <a:r>
              <a:rPr lang="es-ES" dirty="0">
                <a:solidFill>
                  <a:schemeClr val="accent2"/>
                </a:solidFill>
              </a:rPr>
              <a:t>Analíticas en tiempo real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2" y="304800"/>
            <a:ext cx="9027858" cy="18784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450" spc="-15" dirty="0" err="1"/>
              <a:t>InfluxDB</a:t>
            </a:r>
            <a:r>
              <a:rPr sz="7450" spc="80" dirty="0"/>
              <a:t> </a:t>
            </a:r>
            <a:r>
              <a:rPr lang="es-ES" sz="7450" spc="80" dirty="0"/>
              <a:t>es la</a:t>
            </a:r>
            <a:r>
              <a:rPr sz="7450" spc="80" dirty="0"/>
              <a:t> </a:t>
            </a:r>
            <a:r>
              <a:rPr sz="7450" b="1" spc="-5" dirty="0">
                <a:latin typeface="Arial"/>
                <a:cs typeface="Arial"/>
              </a:rPr>
              <a:t>I</a:t>
            </a:r>
            <a:r>
              <a:rPr sz="7450" b="1" spc="-10" dirty="0">
                <a:latin typeface="Arial"/>
                <a:cs typeface="Arial"/>
              </a:rPr>
              <a:t> </a:t>
            </a:r>
            <a:r>
              <a:rPr lang="es-ES" sz="7450" spc="-110" dirty="0"/>
              <a:t>del </a:t>
            </a:r>
            <a:r>
              <a:rPr lang="es-ES" sz="7450" spc="-110" dirty="0" err="1"/>
              <a:t>stack</a:t>
            </a:r>
            <a:r>
              <a:rPr lang="es-ES" sz="7450" spc="-110" dirty="0"/>
              <a:t> T</a:t>
            </a:r>
            <a:r>
              <a:rPr sz="7450" spc="-110" dirty="0"/>
              <a:t>ICK</a:t>
            </a:r>
            <a:r>
              <a:rPr sz="7450" spc="85" dirty="0"/>
              <a:t> </a:t>
            </a:r>
            <a:endParaRPr sz="7450" dirty="0">
              <a:latin typeface="Arial"/>
              <a:cs typeface="Arial"/>
            </a:endParaRPr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281EC26B-608D-FABE-2254-9E6E2EA94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07881"/>
              </p:ext>
            </p:extLst>
          </p:nvPr>
        </p:nvGraphicFramePr>
        <p:xfrm>
          <a:off x="635002" y="3048000"/>
          <a:ext cx="9027860" cy="551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728" y="866986"/>
            <a:ext cx="10877327" cy="1563672"/>
          </a:xfrm>
        </p:spPr>
        <p:txBody>
          <a:bodyPr>
            <a:normAutofit/>
          </a:bodyPr>
          <a:lstStyle/>
          <a:p>
            <a:r>
              <a:rPr lang="es-ES" dirty="0"/>
              <a:t>InfluxDB features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98769" cy="805853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526151" y="5707662"/>
            <a:ext cx="478649" cy="4045938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Marcador de contenido 13">
            <a:extLst>
              <a:ext uri="{FF2B5EF4-FFF2-40B4-BE49-F238E27FC236}">
                <a16:creationId xmlns:a16="http://schemas.microsoft.com/office/drawing/2014/main" id="{2C7D17DD-811B-70DB-50B6-AB326FA8D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029141"/>
              </p:ext>
            </p:extLst>
          </p:nvPr>
        </p:nvGraphicFramePr>
        <p:xfrm>
          <a:off x="1372728" y="2771261"/>
          <a:ext cx="10259342" cy="582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728" y="866986"/>
            <a:ext cx="10877327" cy="1563672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spc="-5" dirty="0" err="1"/>
              <a:t>Measu</a:t>
            </a:r>
            <a:r>
              <a:rPr lang="es-ES" spc="-150" dirty="0" err="1"/>
              <a:t>r</a:t>
            </a:r>
            <a:r>
              <a:rPr lang="es-ES" spc="-5" dirty="0" err="1"/>
              <a:t>ement</a:t>
            </a:r>
            <a:r>
              <a:rPr lang="es-ES" spc="-5" dirty="0"/>
              <a:t> (medición)</a:t>
            </a:r>
          </a:p>
        </p:txBody>
      </p:sp>
      <p:sp>
        <p:nvSpPr>
          <p:cNvPr id="36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98769" cy="805853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526151" y="5707662"/>
            <a:ext cx="478649" cy="4045938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Marcador de contenido 6">
            <a:extLst>
              <a:ext uri="{FF2B5EF4-FFF2-40B4-BE49-F238E27FC236}">
                <a16:creationId xmlns:a16="http://schemas.microsoft.com/office/drawing/2014/main" id="{DBC3178B-9219-178C-BE13-E994CB612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22410"/>
              </p:ext>
            </p:extLst>
          </p:nvPr>
        </p:nvGraphicFramePr>
        <p:xfrm>
          <a:off x="1372728" y="2771261"/>
          <a:ext cx="10259342" cy="582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986" y="866987"/>
            <a:ext cx="9027858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Insert</a:t>
            </a:r>
            <a:r>
              <a:rPr lang="es-ES" spc="55" dirty="0"/>
              <a:t>ar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161564" y="5562600"/>
            <a:ext cx="1091283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INSERT</a:t>
            </a:r>
            <a:r>
              <a:rPr sz="23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table_name,tag1=value1,tag2=value2</a:t>
            </a:r>
            <a:r>
              <a:rPr sz="23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temp=30.5,value=1.5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97200" y="3914720"/>
            <a:ext cx="121920" cy="1437005"/>
            <a:chOff x="2995507" y="3956801"/>
            <a:chExt cx="121920" cy="1437005"/>
          </a:xfrm>
        </p:grpSpPr>
        <p:sp>
          <p:nvSpPr>
            <p:cNvPr id="5" name="object 5"/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0600" y="3198455"/>
            <a:ext cx="6705600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66800" marR="5080" indent="-1054100">
              <a:lnSpc>
                <a:spcPts val="3800"/>
              </a:lnSpc>
              <a:spcBef>
                <a:spcPts val="240"/>
              </a:spcBef>
            </a:pP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Nombre del </a:t>
            </a:r>
            <a:r>
              <a:rPr lang="es-ES" sz="3200" spc="-1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measurement</a:t>
            </a: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(“tabla”)</a:t>
            </a:r>
            <a:endParaRPr sz="32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68520" y="5584523"/>
            <a:ext cx="175894" cy="330200"/>
          </a:xfrm>
          <a:custGeom>
            <a:avLst/>
            <a:gdLst/>
            <a:ahLst/>
            <a:cxnLst/>
            <a:rect l="l" t="t" r="r" b="b"/>
            <a:pathLst>
              <a:path w="175895" h="330200">
                <a:moveTo>
                  <a:pt x="175287" y="0"/>
                </a:moveTo>
                <a:lnTo>
                  <a:pt x="0" y="0"/>
                </a:lnTo>
                <a:lnTo>
                  <a:pt x="0" y="330200"/>
                </a:lnTo>
                <a:lnTo>
                  <a:pt x="175287" y="330200"/>
                </a:lnTo>
                <a:lnTo>
                  <a:pt x="17528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4600" y="5584523"/>
            <a:ext cx="175895" cy="330200"/>
          </a:xfrm>
          <a:custGeom>
            <a:avLst/>
            <a:gdLst/>
            <a:ahLst/>
            <a:cxnLst/>
            <a:rect l="l" t="t" r="r" b="b"/>
            <a:pathLst>
              <a:path w="175895" h="330200">
                <a:moveTo>
                  <a:pt x="175289" y="0"/>
                </a:moveTo>
                <a:lnTo>
                  <a:pt x="0" y="0"/>
                </a:lnTo>
                <a:lnTo>
                  <a:pt x="0" y="330200"/>
                </a:lnTo>
                <a:lnTo>
                  <a:pt x="175289" y="330200"/>
                </a:lnTo>
                <a:lnTo>
                  <a:pt x="175289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0800" y="5584523"/>
            <a:ext cx="175895" cy="330200"/>
          </a:xfrm>
          <a:custGeom>
            <a:avLst/>
            <a:gdLst/>
            <a:ahLst/>
            <a:cxnLst/>
            <a:rect l="l" t="t" r="r" b="b"/>
            <a:pathLst>
              <a:path w="175895" h="330200">
                <a:moveTo>
                  <a:pt x="175287" y="0"/>
                </a:moveTo>
                <a:lnTo>
                  <a:pt x="0" y="0"/>
                </a:lnTo>
                <a:lnTo>
                  <a:pt x="0" y="330200"/>
                </a:lnTo>
                <a:lnTo>
                  <a:pt x="175287" y="330200"/>
                </a:lnTo>
                <a:lnTo>
                  <a:pt x="17528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7622" y="5504409"/>
            <a:ext cx="10718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4255" algn="l"/>
              </a:tabLst>
            </a:pP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INSER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table_name,tag1=value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,tag2=value2	temp=30.5,value=1.5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95507" y="3956801"/>
            <a:ext cx="121920" cy="1437005"/>
            <a:chOff x="2995507" y="3956801"/>
            <a:chExt cx="121920" cy="1437005"/>
          </a:xfrm>
        </p:grpSpPr>
        <p:sp>
          <p:nvSpPr>
            <p:cNvPr id="8" name="object 8"/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ln w="25400">
              <a:solidFill>
                <a:srgbClr val="DCDE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4000" y="6279317"/>
            <a:ext cx="11409680" cy="115672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La coma separa la medición de las etiquetas</a:t>
            </a:r>
          </a:p>
          <a:p>
            <a:pPr marL="12700" marR="5080" indent="6350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La coma separa entre etiquetas y entre campos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7083A3B-B0DE-062A-40F7-4738B8D7B2AE}"/>
              </a:ext>
            </a:extLst>
          </p:cNvPr>
          <p:cNvSpPr txBox="1">
            <a:spLocks/>
          </p:cNvSpPr>
          <p:nvPr/>
        </p:nvSpPr>
        <p:spPr>
          <a:xfrm>
            <a:off x="837532" y="964735"/>
            <a:ext cx="9027858" cy="8007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0320">
              <a:spcBef>
                <a:spcPts val="100"/>
              </a:spcBef>
            </a:pPr>
            <a:r>
              <a:rPr lang="es-ES" spc="55" dirty="0"/>
              <a:t>Insertar</a:t>
            </a: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7C06876-0A15-622F-EBB9-A1A616001BFD}"/>
              </a:ext>
            </a:extLst>
          </p:cNvPr>
          <p:cNvGrpSpPr/>
          <p:nvPr/>
        </p:nvGrpSpPr>
        <p:grpSpPr>
          <a:xfrm>
            <a:off x="2997200" y="3914720"/>
            <a:ext cx="121920" cy="1437005"/>
            <a:chOff x="2995507" y="3956801"/>
            <a:chExt cx="121920" cy="143700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2A681477-DCCF-46CA-93F6-DCE6446F9355}"/>
                </a:ext>
              </a:extLst>
            </p:cNvPr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9799A0D5-532A-3C70-F14A-66D7B7540B86}"/>
                </a:ext>
              </a:extLst>
            </p:cNvPr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D8C0EF46-78C7-BDCD-C784-4E7FB11FF89C}"/>
              </a:ext>
            </a:extLst>
          </p:cNvPr>
          <p:cNvSpPr txBox="1"/>
          <p:nvPr/>
        </p:nvSpPr>
        <p:spPr>
          <a:xfrm>
            <a:off x="990600" y="3198455"/>
            <a:ext cx="6705600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66800" marR="5080" indent="-1054100">
              <a:lnSpc>
                <a:spcPts val="3800"/>
              </a:lnSpc>
              <a:spcBef>
                <a:spcPts val="240"/>
              </a:spcBef>
            </a:pP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Nombre del </a:t>
            </a:r>
            <a:r>
              <a:rPr lang="es-ES" sz="3200" spc="-1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measurement</a:t>
            </a: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(“tabla”)</a:t>
            </a:r>
            <a:endParaRPr sz="32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416800" y="5421341"/>
            <a:ext cx="175895" cy="330200"/>
          </a:xfrm>
          <a:custGeom>
            <a:avLst/>
            <a:gdLst/>
            <a:ahLst/>
            <a:cxnLst/>
            <a:rect l="l" t="t" r="r" b="b"/>
            <a:pathLst>
              <a:path w="175895" h="330200">
                <a:moveTo>
                  <a:pt x="175287" y="0"/>
                </a:moveTo>
                <a:lnTo>
                  <a:pt x="0" y="0"/>
                </a:lnTo>
                <a:lnTo>
                  <a:pt x="0" y="330200"/>
                </a:lnTo>
                <a:lnTo>
                  <a:pt x="175287" y="330200"/>
                </a:lnTo>
                <a:lnTo>
                  <a:pt x="17528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000" y="5396563"/>
            <a:ext cx="10718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4255" algn="l"/>
              </a:tabLst>
            </a:pP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INSER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table_name,tag1=value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,tag2=value2	temp=30.5,value=1.5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95507" y="3956801"/>
            <a:ext cx="121920" cy="1437005"/>
            <a:chOff x="2995507" y="3956801"/>
            <a:chExt cx="121920" cy="1437005"/>
          </a:xfrm>
        </p:grpSpPr>
        <p:sp>
          <p:nvSpPr>
            <p:cNvPr id="8" name="object 8"/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ln w="25400">
              <a:solidFill>
                <a:srgbClr val="DCDE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4000" y="6279317"/>
            <a:ext cx="11409680" cy="57964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El espacio separa etiquetas de campos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7083A3B-B0DE-062A-40F7-4738B8D7B2AE}"/>
              </a:ext>
            </a:extLst>
          </p:cNvPr>
          <p:cNvSpPr txBox="1">
            <a:spLocks/>
          </p:cNvSpPr>
          <p:nvPr/>
        </p:nvSpPr>
        <p:spPr>
          <a:xfrm>
            <a:off x="837532" y="964735"/>
            <a:ext cx="9027858" cy="8007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0320">
              <a:spcBef>
                <a:spcPts val="100"/>
              </a:spcBef>
            </a:pPr>
            <a:r>
              <a:rPr lang="es-ES" spc="55" dirty="0"/>
              <a:t>Insertar</a:t>
            </a: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7C06876-0A15-622F-EBB9-A1A616001BFD}"/>
              </a:ext>
            </a:extLst>
          </p:cNvPr>
          <p:cNvGrpSpPr/>
          <p:nvPr/>
        </p:nvGrpSpPr>
        <p:grpSpPr>
          <a:xfrm>
            <a:off x="2997200" y="3914720"/>
            <a:ext cx="121920" cy="1437005"/>
            <a:chOff x="2995507" y="3956801"/>
            <a:chExt cx="121920" cy="143700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2A681477-DCCF-46CA-93F6-DCE6446F9355}"/>
                </a:ext>
              </a:extLst>
            </p:cNvPr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9799A0D5-532A-3C70-F14A-66D7B7540B86}"/>
                </a:ext>
              </a:extLst>
            </p:cNvPr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D8C0EF46-78C7-BDCD-C784-4E7FB11FF89C}"/>
              </a:ext>
            </a:extLst>
          </p:cNvPr>
          <p:cNvSpPr txBox="1"/>
          <p:nvPr/>
        </p:nvSpPr>
        <p:spPr>
          <a:xfrm>
            <a:off x="990600" y="3198455"/>
            <a:ext cx="6705600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66800" marR="5080" indent="-1054100">
              <a:lnSpc>
                <a:spcPts val="3800"/>
              </a:lnSpc>
              <a:spcBef>
                <a:spcPts val="240"/>
              </a:spcBef>
            </a:pP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Nombre del </a:t>
            </a:r>
            <a:r>
              <a:rPr lang="es-ES" sz="3200" spc="-1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measurement</a:t>
            </a: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(“tabla”)</a:t>
            </a:r>
            <a:endParaRPr sz="32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7564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986" y="866987"/>
            <a:ext cx="9027858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Insert</a:t>
            </a:r>
            <a:r>
              <a:rPr lang="es-ES" spc="55" dirty="0"/>
              <a:t>ar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369252" y="5703006"/>
            <a:ext cx="107168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INSERT</a:t>
            </a:r>
            <a:r>
              <a:rPr sz="2300" spc="-5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table_name,tag1=value1,tag2=value2</a:t>
            </a:r>
            <a:r>
              <a:rPr sz="23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temp=30.5,value=1.5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95507" y="3956801"/>
            <a:ext cx="121920" cy="1437005"/>
            <a:chOff x="2995507" y="3956801"/>
            <a:chExt cx="121920" cy="1437005"/>
          </a:xfrm>
          <a:solidFill>
            <a:schemeClr val="accent2"/>
          </a:solidFill>
        </p:grpSpPr>
        <p:sp>
          <p:nvSpPr>
            <p:cNvPr id="5" name="object 5"/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3850" y="3245587"/>
            <a:ext cx="6369050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66800" marR="5080" indent="-1054100">
              <a:lnSpc>
                <a:spcPts val="3800"/>
              </a:lnSpc>
              <a:spcBef>
                <a:spcPts val="240"/>
              </a:spcBef>
            </a:pP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Nombre del </a:t>
            </a:r>
            <a:r>
              <a:rPr lang="es-ES" sz="3200" spc="-1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measurement</a:t>
            </a: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(“tabla”)</a:t>
            </a:r>
            <a:endParaRPr sz="32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57365" y="5477044"/>
            <a:ext cx="4037569" cy="3378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object 9"/>
          <p:cNvSpPr txBox="1"/>
          <p:nvPr/>
        </p:nvSpPr>
        <p:spPr>
          <a:xfrm>
            <a:off x="5118631" y="4903004"/>
            <a:ext cx="91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chemeClr val="accent2"/>
                </a:solidFill>
                <a:latin typeface="Microsoft Sans Serif"/>
                <a:cs typeface="Microsoft Sans Serif"/>
              </a:rPr>
              <a:t>tags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6600" y="2995395"/>
            <a:ext cx="7232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34" dirty="0">
                <a:solidFill>
                  <a:schemeClr val="accent2"/>
                </a:solidFill>
                <a:latin typeface="Microsoft Sans Serif"/>
                <a:cs typeface="Microsoft Sans Serif"/>
              </a:rPr>
              <a:t>T</a:t>
            </a:r>
            <a:r>
              <a:rPr sz="2600" spc="45" dirty="0">
                <a:solidFill>
                  <a:schemeClr val="accent2"/>
                </a:solidFill>
                <a:latin typeface="Microsoft Sans Serif"/>
                <a:cs typeface="Microsoft Sans Serif"/>
              </a:rPr>
              <a:t>ags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9600" y="3465295"/>
            <a:ext cx="3512820" cy="1151890"/>
            <a:chOff x="8686800" y="3340100"/>
            <a:chExt cx="3512820" cy="1151890"/>
          </a:xfrm>
        </p:grpSpPr>
        <p:sp>
          <p:nvSpPr>
            <p:cNvPr id="12" name="object 12"/>
            <p:cNvSpPr/>
            <p:nvPr/>
          </p:nvSpPr>
          <p:spPr>
            <a:xfrm>
              <a:off x="8686800" y="3340099"/>
              <a:ext cx="3512820" cy="575945"/>
            </a:xfrm>
            <a:custGeom>
              <a:avLst/>
              <a:gdLst/>
              <a:ahLst/>
              <a:cxnLst/>
              <a:rect l="l" t="t" r="r" b="b"/>
              <a:pathLst>
                <a:path w="3512820" h="575945">
                  <a:moveTo>
                    <a:pt x="3512489" y="0"/>
                  </a:moveTo>
                  <a:lnTo>
                    <a:pt x="1756244" y="0"/>
                  </a:lnTo>
                  <a:lnTo>
                    <a:pt x="0" y="0"/>
                  </a:lnTo>
                  <a:lnTo>
                    <a:pt x="0" y="575703"/>
                  </a:lnTo>
                  <a:lnTo>
                    <a:pt x="1756244" y="575703"/>
                  </a:lnTo>
                  <a:lnTo>
                    <a:pt x="3512489" y="575703"/>
                  </a:lnTo>
                  <a:lnTo>
                    <a:pt x="3512489" y="0"/>
                  </a:lnTo>
                  <a:close/>
                </a:path>
              </a:pathLst>
            </a:custGeom>
            <a:solidFill>
              <a:srgbClr val="0365C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686800" y="3915803"/>
              <a:ext cx="3512820" cy="575945"/>
            </a:xfrm>
            <a:custGeom>
              <a:avLst/>
              <a:gdLst/>
              <a:ahLst/>
              <a:cxnLst/>
              <a:rect l="l" t="t" r="r" b="b"/>
              <a:pathLst>
                <a:path w="3512820" h="575945">
                  <a:moveTo>
                    <a:pt x="3512489" y="0"/>
                  </a:moveTo>
                  <a:lnTo>
                    <a:pt x="1756244" y="0"/>
                  </a:lnTo>
                  <a:lnTo>
                    <a:pt x="0" y="0"/>
                  </a:lnTo>
                  <a:lnTo>
                    <a:pt x="0" y="575703"/>
                  </a:lnTo>
                  <a:lnTo>
                    <a:pt x="1756244" y="575703"/>
                  </a:lnTo>
                  <a:lnTo>
                    <a:pt x="3512489" y="575703"/>
                  </a:lnTo>
                  <a:lnTo>
                    <a:pt x="3512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93000" y="3528795"/>
            <a:ext cx="6921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ta</a:t>
            </a:r>
            <a:r>
              <a:rPr sz="2600" b="1" spc="-5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1</a:t>
            </a:r>
            <a:endParaRPr sz="2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8300" y="3528795"/>
            <a:ext cx="6921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ta</a:t>
            </a:r>
            <a:r>
              <a:rPr sz="2600" b="1" spc="-5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2</a:t>
            </a:r>
            <a:endParaRPr sz="260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3300" y="4112995"/>
            <a:ext cx="98551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value1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05900" y="4112995"/>
            <a:ext cx="98551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value2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Inserting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11" y="5587402"/>
            <a:ext cx="107168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INSERT</a:t>
            </a:r>
            <a:r>
              <a:rPr sz="2300" spc="-5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table_name,tag1=value1,tag2=value2</a:t>
            </a:r>
            <a:r>
              <a:rPr sz="23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temp=30.5,value=1.5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95507" y="3956801"/>
            <a:ext cx="121920" cy="1437005"/>
            <a:chOff x="2995507" y="3956801"/>
            <a:chExt cx="121920" cy="1437005"/>
          </a:xfrm>
        </p:grpSpPr>
        <p:sp>
          <p:nvSpPr>
            <p:cNvPr id="5" name="object 5"/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DCDEE0"/>
            </a:solidFill>
            <a:ln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79872" y="5895344"/>
            <a:ext cx="3312563" cy="3378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object 9"/>
          <p:cNvSpPr txBox="1"/>
          <p:nvPr/>
        </p:nvSpPr>
        <p:spPr>
          <a:xfrm>
            <a:off x="9474200" y="6311900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chemeClr val="accent2"/>
                </a:solidFill>
                <a:latin typeface="Microsoft Sans Serif"/>
                <a:cs typeface="Microsoft Sans Serif"/>
              </a:rPr>
              <a:t>fields</a:t>
            </a:r>
            <a:endParaRPr sz="3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2957" y="325501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Fields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44857" y="3724910"/>
            <a:ext cx="3512820" cy="1151890"/>
            <a:chOff x="8686800" y="3340100"/>
            <a:chExt cx="3512820" cy="1151890"/>
          </a:xfrm>
        </p:grpSpPr>
        <p:sp>
          <p:nvSpPr>
            <p:cNvPr id="12" name="object 12"/>
            <p:cNvSpPr/>
            <p:nvPr/>
          </p:nvSpPr>
          <p:spPr>
            <a:xfrm>
              <a:off x="8686800" y="3340099"/>
              <a:ext cx="3512820" cy="575945"/>
            </a:xfrm>
            <a:custGeom>
              <a:avLst/>
              <a:gdLst/>
              <a:ahLst/>
              <a:cxnLst/>
              <a:rect l="l" t="t" r="r" b="b"/>
              <a:pathLst>
                <a:path w="3512820" h="575945">
                  <a:moveTo>
                    <a:pt x="3512489" y="0"/>
                  </a:moveTo>
                  <a:lnTo>
                    <a:pt x="1756244" y="0"/>
                  </a:lnTo>
                  <a:lnTo>
                    <a:pt x="0" y="0"/>
                  </a:lnTo>
                  <a:lnTo>
                    <a:pt x="0" y="575703"/>
                  </a:lnTo>
                  <a:lnTo>
                    <a:pt x="1756244" y="575703"/>
                  </a:lnTo>
                  <a:lnTo>
                    <a:pt x="3512489" y="575703"/>
                  </a:lnTo>
                  <a:lnTo>
                    <a:pt x="3512489" y="0"/>
                  </a:lnTo>
                  <a:close/>
                </a:path>
              </a:pathLst>
            </a:custGeom>
            <a:solidFill>
              <a:srgbClr val="0365C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686800" y="3915803"/>
              <a:ext cx="3512820" cy="575945"/>
            </a:xfrm>
            <a:custGeom>
              <a:avLst/>
              <a:gdLst/>
              <a:ahLst/>
              <a:cxnLst/>
              <a:rect l="l" t="t" r="r" b="b"/>
              <a:pathLst>
                <a:path w="3512820" h="575945">
                  <a:moveTo>
                    <a:pt x="3512489" y="0"/>
                  </a:moveTo>
                  <a:lnTo>
                    <a:pt x="1756244" y="0"/>
                  </a:lnTo>
                  <a:lnTo>
                    <a:pt x="0" y="0"/>
                  </a:lnTo>
                  <a:lnTo>
                    <a:pt x="0" y="575703"/>
                  </a:lnTo>
                  <a:lnTo>
                    <a:pt x="1756244" y="575703"/>
                  </a:lnTo>
                  <a:lnTo>
                    <a:pt x="3512489" y="575703"/>
                  </a:lnTo>
                  <a:lnTo>
                    <a:pt x="3512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7457" y="3788410"/>
            <a:ext cx="802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temp</a:t>
            </a:r>
            <a:endParaRPr sz="260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4657" y="3788410"/>
            <a:ext cx="8572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value</a:t>
            </a:r>
            <a:endParaRPr sz="260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3657" y="4372610"/>
            <a:ext cx="6553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30.5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45157" y="4372610"/>
            <a:ext cx="471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1.5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928DB33C-D9FF-48FC-D846-3C05CB59F590}"/>
              </a:ext>
            </a:extLst>
          </p:cNvPr>
          <p:cNvSpPr txBox="1"/>
          <p:nvPr/>
        </p:nvSpPr>
        <p:spPr>
          <a:xfrm>
            <a:off x="323850" y="3245587"/>
            <a:ext cx="6369050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66800" marR="5080" indent="-1054100">
              <a:lnSpc>
                <a:spcPts val="3800"/>
              </a:lnSpc>
              <a:spcBef>
                <a:spcPts val="240"/>
              </a:spcBef>
            </a:pP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Nombre del </a:t>
            </a:r>
            <a:r>
              <a:rPr lang="es-ES" sz="3200" spc="-1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measurement</a:t>
            </a: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(“tabla”)</a:t>
            </a:r>
            <a:endParaRPr sz="32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ime Series Data? | Definition, Examples, Types &amp; Uses">
            <a:extLst>
              <a:ext uri="{FF2B5EF4-FFF2-40B4-BE49-F238E27FC236}">
                <a16:creationId xmlns:a16="http://schemas.microsoft.com/office/drawing/2014/main" id="{E4D802F0-5FCC-EC3C-D28A-E2975A0F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2"/>
            <a:ext cx="13004800" cy="46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168400" y="5334000"/>
            <a:ext cx="855091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0" marR="5080" indent="-2997200">
              <a:lnSpc>
                <a:spcPct val="100000"/>
              </a:lnSpc>
              <a:spcBef>
                <a:spcPts val="100"/>
              </a:spcBef>
            </a:pPr>
            <a:r>
              <a:rPr lang="es-ES" sz="8000" spc="-1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¿Qué es una serie de tiempos?</a:t>
            </a:r>
            <a:endParaRPr sz="80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986" y="866987"/>
            <a:ext cx="9027858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Insert</a:t>
            </a:r>
            <a:r>
              <a:rPr lang="es-ES" spc="55" dirty="0"/>
              <a:t>ar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29411" y="5587402"/>
            <a:ext cx="107168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INSERT</a:t>
            </a:r>
            <a:r>
              <a:rPr sz="2300" spc="-5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chemeClr val="accent2"/>
                </a:solidFill>
                <a:latin typeface="Courier New"/>
                <a:cs typeface="Courier New"/>
              </a:rPr>
              <a:t>table_name,tag1=value1,tag2=value2</a:t>
            </a:r>
            <a:r>
              <a:rPr sz="23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chemeClr val="accent2"/>
                </a:solidFill>
                <a:latin typeface="Courier New"/>
                <a:cs typeface="Courier New"/>
              </a:rPr>
              <a:t>temp=30.5,value=1.5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95507" y="3956801"/>
            <a:ext cx="121920" cy="1437005"/>
            <a:chOff x="2995507" y="3956801"/>
            <a:chExt cx="121920" cy="1437005"/>
          </a:xfrm>
        </p:grpSpPr>
        <p:sp>
          <p:nvSpPr>
            <p:cNvPr id="5" name="object 5"/>
            <p:cNvSpPr/>
            <p:nvPr/>
          </p:nvSpPr>
          <p:spPr>
            <a:xfrm>
              <a:off x="3056467" y="3956801"/>
              <a:ext cx="0" cy="1327785"/>
            </a:xfrm>
            <a:custGeom>
              <a:avLst/>
              <a:gdLst/>
              <a:ahLst/>
              <a:cxnLst/>
              <a:rect l="l" t="t" r="r" b="b"/>
              <a:pathLst>
                <a:path h="1327785">
                  <a:moveTo>
                    <a:pt x="0" y="0"/>
                  </a:moveTo>
                  <a:lnTo>
                    <a:pt x="0" y="1327243"/>
                  </a:ln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95507" y="52713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DCDEE0"/>
            </a:solidFill>
            <a:ln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79872" y="5895344"/>
            <a:ext cx="3312563" cy="3378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object 9"/>
          <p:cNvSpPr txBox="1"/>
          <p:nvPr/>
        </p:nvSpPr>
        <p:spPr>
          <a:xfrm>
            <a:off x="9474200" y="6311900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chemeClr val="accent2"/>
                </a:solidFill>
                <a:latin typeface="Microsoft Sans Serif"/>
                <a:cs typeface="Microsoft Sans Serif"/>
              </a:rPr>
              <a:t>fields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9462" y="3206202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Fields</a:t>
            </a:r>
            <a:endParaRPr sz="2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44857" y="3724910"/>
            <a:ext cx="3512820" cy="1151890"/>
            <a:chOff x="8686800" y="3340100"/>
            <a:chExt cx="3512820" cy="1151890"/>
          </a:xfrm>
        </p:grpSpPr>
        <p:sp>
          <p:nvSpPr>
            <p:cNvPr id="12" name="object 12"/>
            <p:cNvSpPr/>
            <p:nvPr/>
          </p:nvSpPr>
          <p:spPr>
            <a:xfrm>
              <a:off x="8686800" y="3340099"/>
              <a:ext cx="3512820" cy="575945"/>
            </a:xfrm>
            <a:custGeom>
              <a:avLst/>
              <a:gdLst/>
              <a:ahLst/>
              <a:cxnLst/>
              <a:rect l="l" t="t" r="r" b="b"/>
              <a:pathLst>
                <a:path w="3512820" h="575945">
                  <a:moveTo>
                    <a:pt x="3512489" y="0"/>
                  </a:moveTo>
                  <a:lnTo>
                    <a:pt x="1756244" y="0"/>
                  </a:lnTo>
                  <a:lnTo>
                    <a:pt x="0" y="0"/>
                  </a:lnTo>
                  <a:lnTo>
                    <a:pt x="0" y="575703"/>
                  </a:lnTo>
                  <a:lnTo>
                    <a:pt x="1756244" y="575703"/>
                  </a:lnTo>
                  <a:lnTo>
                    <a:pt x="3512489" y="575703"/>
                  </a:lnTo>
                  <a:lnTo>
                    <a:pt x="3512489" y="0"/>
                  </a:lnTo>
                  <a:close/>
                </a:path>
              </a:pathLst>
            </a:custGeom>
            <a:solidFill>
              <a:srgbClr val="0365C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686800" y="3915803"/>
              <a:ext cx="3512820" cy="575945"/>
            </a:xfrm>
            <a:custGeom>
              <a:avLst/>
              <a:gdLst/>
              <a:ahLst/>
              <a:cxnLst/>
              <a:rect l="l" t="t" r="r" b="b"/>
              <a:pathLst>
                <a:path w="3512820" h="575945">
                  <a:moveTo>
                    <a:pt x="3512489" y="0"/>
                  </a:moveTo>
                  <a:lnTo>
                    <a:pt x="1756244" y="0"/>
                  </a:lnTo>
                  <a:lnTo>
                    <a:pt x="0" y="0"/>
                  </a:lnTo>
                  <a:lnTo>
                    <a:pt x="0" y="575703"/>
                  </a:lnTo>
                  <a:lnTo>
                    <a:pt x="1756244" y="575703"/>
                  </a:lnTo>
                  <a:lnTo>
                    <a:pt x="3512489" y="575703"/>
                  </a:lnTo>
                  <a:lnTo>
                    <a:pt x="3512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7457" y="3788410"/>
            <a:ext cx="802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temp</a:t>
            </a:r>
            <a:endParaRPr sz="260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4657" y="3788410"/>
            <a:ext cx="8572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accent2"/>
                </a:solidFill>
                <a:latin typeface="Arial"/>
                <a:cs typeface="Arial"/>
              </a:rPr>
              <a:t>value</a:t>
            </a:r>
            <a:endParaRPr sz="260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3657" y="4372610"/>
            <a:ext cx="6553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30.5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45157" y="4372610"/>
            <a:ext cx="471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1.5</a:t>
            </a:r>
            <a:endParaRPr sz="26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928DB33C-D9FF-48FC-D846-3C05CB59F590}"/>
              </a:ext>
            </a:extLst>
          </p:cNvPr>
          <p:cNvSpPr txBox="1"/>
          <p:nvPr/>
        </p:nvSpPr>
        <p:spPr>
          <a:xfrm>
            <a:off x="323850" y="3245587"/>
            <a:ext cx="6369050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66800" marR="5080" indent="-1054100">
              <a:lnSpc>
                <a:spcPts val="3800"/>
              </a:lnSpc>
              <a:spcBef>
                <a:spcPts val="240"/>
              </a:spcBef>
            </a:pP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Nombre del </a:t>
            </a:r>
            <a:r>
              <a:rPr lang="es-ES" sz="3200" spc="-1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measurement</a:t>
            </a:r>
            <a:r>
              <a:rPr lang="es-ES" sz="32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(“tabla”)</a:t>
            </a:r>
            <a:endParaRPr sz="32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CC5D7018-0C2C-2049-1163-354F70E9DF48}"/>
              </a:ext>
            </a:extLst>
          </p:cNvPr>
          <p:cNvSpPr txBox="1"/>
          <p:nvPr/>
        </p:nvSpPr>
        <p:spPr>
          <a:xfrm>
            <a:off x="254000" y="6279317"/>
            <a:ext cx="11409680" cy="231088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La coma separa la medición de las etiquetas</a:t>
            </a:r>
          </a:p>
          <a:p>
            <a:pPr marL="12700" marR="5080" indent="6350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La coma separa entre etiquetas y entre campos</a:t>
            </a:r>
            <a:endParaRPr lang="es-ES" sz="3600" dirty="0">
              <a:latin typeface="Microsoft Sans Serif"/>
              <a:cs typeface="Microsoft Sans Serif"/>
            </a:endParaRPr>
          </a:p>
          <a:p>
            <a:pPr marL="12700" marR="5080" indent="6350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El espacio separa etiquetas de campos</a:t>
            </a:r>
            <a:endParaRPr lang="es-ES" sz="3600" dirty="0">
              <a:latin typeface="Microsoft Sans Serif"/>
              <a:cs typeface="Microsoft Sans Serif"/>
            </a:endParaRPr>
          </a:p>
          <a:p>
            <a:pPr marL="12700" marR="5080" indent="63500">
              <a:lnSpc>
                <a:spcPts val="4300"/>
              </a:lnSpc>
              <a:spcBef>
                <a:spcPts val="219"/>
              </a:spcBef>
            </a:pPr>
            <a:endParaRPr sz="3600" dirty="0">
              <a:latin typeface="Microsoft Sans Serif"/>
              <a:cs typeface="Microsoft Sans Serif"/>
            </a:endParaRPr>
          </a:p>
        </p:txBody>
      </p:sp>
      <p:pic>
        <p:nvPicPr>
          <p:cNvPr id="19" name="object 8">
            <a:extLst>
              <a:ext uri="{FF2B5EF4-FFF2-40B4-BE49-F238E27FC236}">
                <a16:creationId xmlns:a16="http://schemas.microsoft.com/office/drawing/2014/main" id="{52D11877-77A3-9A77-C303-2055A175DFFA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17427" y="5284586"/>
            <a:ext cx="4037569" cy="3378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object 9">
            <a:extLst>
              <a:ext uri="{FF2B5EF4-FFF2-40B4-BE49-F238E27FC236}">
                <a16:creationId xmlns:a16="http://schemas.microsoft.com/office/drawing/2014/main" id="{B221BC94-0E3A-F8C6-B467-D90C0BD39290}"/>
              </a:ext>
            </a:extLst>
          </p:cNvPr>
          <p:cNvSpPr txBox="1"/>
          <p:nvPr/>
        </p:nvSpPr>
        <p:spPr>
          <a:xfrm>
            <a:off x="4678693" y="4710546"/>
            <a:ext cx="91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chemeClr val="accent2"/>
                </a:solidFill>
                <a:latin typeface="Microsoft Sans Serif"/>
                <a:cs typeface="Microsoft Sans Serif"/>
              </a:rPr>
              <a:t>tags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0220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200" y="876300"/>
            <a:ext cx="422148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Consultas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723900" y="22769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2209800"/>
            <a:ext cx="4415155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lang="es-ES" sz="3600" spc="-55" dirty="0">
                <a:solidFill>
                  <a:schemeClr val="accent2"/>
                </a:solidFill>
                <a:latin typeface="Microsoft Sans Serif"/>
                <a:cs typeface="Microsoft Sans Serif"/>
              </a:rPr>
              <a:t>Lista las </a:t>
            </a:r>
            <a:r>
              <a:rPr lang="es-ES" sz="3600" spc="-5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db</a:t>
            </a:r>
            <a:r>
              <a:rPr sz="3600" spc="35" dirty="0">
                <a:solidFill>
                  <a:schemeClr val="accent2"/>
                </a:solidFill>
                <a:latin typeface="Microsoft Sans Serif"/>
                <a:cs typeface="Microsoft Sans Serif"/>
              </a:rPr>
              <a:t>: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561340" indent="-549275">
              <a:lnSpc>
                <a:spcPts val="4210"/>
              </a:lnSpc>
              <a:buChar char="&gt;"/>
              <a:tabLst>
                <a:tab pos="561975" algn="l"/>
              </a:tabLst>
            </a:pPr>
            <a:r>
              <a:rPr sz="3600" spc="-5" dirty="0">
                <a:solidFill>
                  <a:schemeClr val="accent2"/>
                </a:solidFill>
                <a:latin typeface="Courier New"/>
                <a:cs typeface="Courier New"/>
              </a:rPr>
              <a:t>SHOW</a:t>
            </a:r>
            <a:r>
              <a:rPr sz="3600" spc="-9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chemeClr val="accent2"/>
                </a:solidFill>
                <a:latin typeface="Courier New"/>
                <a:cs typeface="Courier New"/>
              </a:rPr>
              <a:t>DATABASES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900" y="38771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3810000"/>
            <a:ext cx="4648200" cy="1093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Selec</a:t>
            </a:r>
            <a:r>
              <a:rPr lang="es-ES" sz="3600" spc="-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ciona</a:t>
            </a:r>
            <a:r>
              <a:rPr sz="3600" spc="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sz="3600" spc="4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</a:t>
            </a:r>
            <a:r>
              <a:rPr lang="es-ES" sz="3600" spc="40" dirty="0">
                <a:solidFill>
                  <a:schemeClr val="accent2"/>
                </a:solidFill>
                <a:latin typeface="Microsoft Sans Serif"/>
                <a:cs typeface="Microsoft Sans Serif"/>
              </a:rPr>
              <a:t>b</a:t>
            </a:r>
            <a:r>
              <a:rPr sz="3600" spc="40" dirty="0">
                <a:solidFill>
                  <a:schemeClr val="accent2"/>
                </a:solidFill>
                <a:latin typeface="Microsoft Sans Serif"/>
                <a:cs typeface="Microsoft Sans Serif"/>
              </a:rPr>
              <a:t>: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561340" indent="-549275">
              <a:lnSpc>
                <a:spcPts val="4210"/>
              </a:lnSpc>
              <a:buChar char="&gt;"/>
              <a:tabLst>
                <a:tab pos="561975" algn="l"/>
              </a:tabLst>
            </a:pPr>
            <a:r>
              <a:rPr sz="3600" spc="-5" dirty="0">
                <a:solidFill>
                  <a:schemeClr val="accent2"/>
                </a:solidFill>
                <a:latin typeface="Courier New"/>
                <a:cs typeface="Courier New"/>
              </a:rPr>
              <a:t>USE</a:t>
            </a:r>
            <a:r>
              <a:rPr sz="3600" spc="-1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chemeClr val="accent2"/>
                </a:solidFill>
                <a:latin typeface="Courier New"/>
                <a:cs typeface="Courier New"/>
              </a:rPr>
              <a:t>workshop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3900" y="54773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5410200"/>
            <a:ext cx="6318250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lang="es-ES" sz="3600" spc="-55" dirty="0">
                <a:solidFill>
                  <a:schemeClr val="accent2"/>
                </a:solidFill>
                <a:latin typeface="Microsoft Sans Serif"/>
                <a:cs typeface="Microsoft Sans Serif"/>
              </a:rPr>
              <a:t>Lista</a:t>
            </a:r>
            <a:r>
              <a:rPr sz="3600" spc="3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measurements</a:t>
            </a:r>
            <a:r>
              <a:rPr sz="3600" spc="35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</a:t>
            </a:r>
            <a:r>
              <a:rPr lang="es-ES" sz="3600" spc="35" dirty="0">
                <a:solidFill>
                  <a:schemeClr val="accent2"/>
                </a:solidFill>
                <a:latin typeface="Microsoft Sans Serif"/>
                <a:cs typeface="Microsoft Sans Serif"/>
              </a:rPr>
              <a:t>"</a:t>
            </a:r>
            <a:r>
              <a:rPr sz="3600" spc="3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tabl</a:t>
            </a:r>
            <a:r>
              <a:rPr lang="es-ES" sz="3600" spc="35" dirty="0">
                <a:solidFill>
                  <a:schemeClr val="accent2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chemeClr val="accent2"/>
                </a:solidFill>
                <a:latin typeface="Microsoft Sans Serif"/>
                <a:cs typeface="Microsoft Sans Serif"/>
              </a:rPr>
              <a:t>s”)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561340" indent="-549275">
              <a:lnSpc>
                <a:spcPts val="4210"/>
              </a:lnSpc>
              <a:buChar char="&gt;"/>
              <a:tabLst>
                <a:tab pos="561975" algn="l"/>
              </a:tabLst>
            </a:pPr>
            <a:r>
              <a:rPr sz="3600" spc="-5" dirty="0">
                <a:solidFill>
                  <a:schemeClr val="accent2"/>
                </a:solidFill>
                <a:latin typeface="Courier New"/>
                <a:cs typeface="Courier New"/>
              </a:rPr>
              <a:t>SHOW</a:t>
            </a:r>
            <a:r>
              <a:rPr sz="3600" spc="-7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chemeClr val="accent2"/>
                </a:solidFill>
                <a:latin typeface="Courier New"/>
                <a:cs typeface="Courier New"/>
              </a:rPr>
              <a:t>MEASUREMENTS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3900" y="70775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8400" y="7010400"/>
            <a:ext cx="8804910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lang="es-ES" sz="3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Selección completa simple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561340" indent="-549275">
              <a:lnSpc>
                <a:spcPts val="4210"/>
              </a:lnSpc>
              <a:buChar char="&gt;"/>
              <a:tabLst>
                <a:tab pos="561975" algn="l"/>
              </a:tabLst>
            </a:pPr>
            <a:r>
              <a:rPr sz="36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6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chemeClr val="accent2"/>
                </a:solidFill>
                <a:latin typeface="Courier New"/>
                <a:cs typeface="Courier New"/>
              </a:rPr>
              <a:t>*</a:t>
            </a:r>
            <a:r>
              <a:rPr sz="36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6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chemeClr val="accent2"/>
                </a:solidFill>
                <a:latin typeface="Courier New"/>
                <a:cs typeface="Courier New"/>
              </a:rPr>
              <a:t>measurement_name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876300"/>
            <a:ext cx="574548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65" dirty="0"/>
              <a:t>Consultas</a:t>
            </a:r>
            <a:r>
              <a:rPr spc="2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20574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990216"/>
            <a:ext cx="7341234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Select</a:t>
            </a:r>
            <a:r>
              <a:rPr sz="3600" spc="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lang="es-ES" sz="3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con límite</a:t>
            </a:r>
            <a:r>
              <a:rPr sz="3600" spc="-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: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ts val="3490"/>
              </a:lnSpc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*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LIMIT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10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5687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0" y="3501516"/>
            <a:ext cx="7569834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Select</a:t>
            </a:r>
            <a:r>
              <a:rPr sz="3600" spc="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lang="es-ES" sz="3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con un offset</a:t>
            </a:r>
            <a:r>
              <a:rPr sz="3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: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ts val="3490"/>
              </a:lnSpc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*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OFFSET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6400" y="50800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0" y="5012816"/>
            <a:ext cx="1031303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Select</a:t>
            </a:r>
            <a:r>
              <a:rPr sz="3600" spc="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lang="es-ES" sz="3600" spc="-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con una condición </a:t>
            </a:r>
            <a:r>
              <a:rPr lang="es-ES" sz="3600" spc="-1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where</a:t>
            </a:r>
            <a:r>
              <a:rPr sz="3600" spc="25" dirty="0">
                <a:solidFill>
                  <a:schemeClr val="accent2"/>
                </a:solidFill>
                <a:latin typeface="Microsoft Sans Serif"/>
                <a:cs typeface="Microsoft Sans Serif"/>
              </a:rPr>
              <a:t>: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ts val="3490"/>
              </a:lnSpc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*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tag1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=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’value1’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6400" y="65913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900" y="6524116"/>
            <a:ext cx="939863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Select</a:t>
            </a:r>
            <a:r>
              <a:rPr sz="3600" spc="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lang="es-ES" sz="3600" spc="-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con una condición </a:t>
            </a:r>
            <a:r>
              <a:rPr lang="es-ES" sz="3600" spc="-1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order_by</a:t>
            </a:r>
            <a:r>
              <a:rPr sz="3600" spc="25" dirty="0">
                <a:solidFill>
                  <a:schemeClr val="accent2"/>
                </a:solidFill>
                <a:latin typeface="Microsoft Sans Serif"/>
                <a:cs typeface="Microsoft Sans Serif"/>
              </a:rPr>
              <a:t>: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ts val="3490"/>
              </a:lnSpc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*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ORDER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cpu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DESC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876300"/>
            <a:ext cx="574548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65" dirty="0"/>
              <a:t>Consultas</a:t>
            </a:r>
            <a:r>
              <a:rPr spc="20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220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•</a:t>
            </a:r>
            <a:endParaRPr sz="270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152900"/>
            <a:ext cx="7798434" cy="3183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Opera</a:t>
            </a:r>
            <a:r>
              <a:rPr lang="es-ES" sz="3600" spc="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dores</a:t>
            </a:r>
            <a:r>
              <a:rPr sz="3600" spc="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: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ts val="3390"/>
              </a:lnSpc>
            </a:pP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=</a:t>
            </a:r>
            <a:r>
              <a:rPr sz="3000" spc="-5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s-ES" sz="3000" spc="-5" dirty="0">
                <a:solidFill>
                  <a:schemeClr val="accent2"/>
                </a:solidFill>
                <a:latin typeface="Courier New"/>
                <a:cs typeface="Courier New"/>
              </a:rPr>
              <a:t>igual que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12700">
              <a:lnSpc>
                <a:spcPts val="34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&lt;&gt;,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!=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no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s-ES" sz="3000" spc="-20" dirty="0">
                <a:solidFill>
                  <a:schemeClr val="accent2"/>
                </a:solidFill>
                <a:latin typeface="Courier New"/>
                <a:cs typeface="Courier New"/>
              </a:rPr>
              <a:t>igual que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indent="-457834">
              <a:lnSpc>
                <a:spcPts val="3400"/>
              </a:lnSpc>
              <a:buChar char="&gt;"/>
              <a:tabLst>
                <a:tab pos="470534" algn="l"/>
              </a:tabLst>
            </a:pPr>
            <a:r>
              <a:rPr lang="es-ES" sz="3000" spc="-5" dirty="0">
                <a:solidFill>
                  <a:schemeClr val="accent2"/>
                </a:solidFill>
                <a:latin typeface="Courier New"/>
                <a:cs typeface="Courier New"/>
              </a:rPr>
              <a:t>mayor que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12700">
              <a:lnSpc>
                <a:spcPts val="3400"/>
              </a:lnSpc>
            </a:pP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s-ES" sz="3000" spc="-5" dirty="0">
                <a:solidFill>
                  <a:schemeClr val="accent2"/>
                </a:solidFill>
                <a:latin typeface="Courier New"/>
                <a:cs typeface="Courier New"/>
              </a:rPr>
              <a:t>menor que</a:t>
            </a:r>
          </a:p>
          <a:p>
            <a:pPr marL="12700">
              <a:lnSpc>
                <a:spcPts val="34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=~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 err="1">
                <a:solidFill>
                  <a:schemeClr val="accent2"/>
                </a:solidFill>
                <a:latin typeface="Courier New"/>
                <a:cs typeface="Courier New"/>
              </a:rPr>
              <a:t>matche</a:t>
            </a:r>
            <a:r>
              <a:rPr lang="es-ES" sz="3000" spc="-5" dirty="0">
                <a:solidFill>
                  <a:schemeClr val="accent2"/>
                </a:solidFill>
                <a:latin typeface="Courier New"/>
                <a:cs typeface="Courier New"/>
              </a:rPr>
              <a:t>a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s-ES" sz="3000" spc="-30" dirty="0">
                <a:solidFill>
                  <a:schemeClr val="accent2"/>
                </a:solidFill>
                <a:latin typeface="Courier New"/>
                <a:cs typeface="Courier New"/>
              </a:rPr>
              <a:t>con una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(REGEX)</a:t>
            </a:r>
          </a:p>
          <a:p>
            <a:pPr marL="127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!~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s-ES" sz="3000" spc="-5" dirty="0">
                <a:solidFill>
                  <a:schemeClr val="accent2"/>
                </a:solidFill>
                <a:latin typeface="Courier New"/>
                <a:cs typeface="Courier New"/>
              </a:rPr>
              <a:t>no </a:t>
            </a:r>
            <a:r>
              <a:rPr lang="es-ES" sz="3000" spc="-5" dirty="0" err="1">
                <a:solidFill>
                  <a:schemeClr val="accent2"/>
                </a:solidFill>
                <a:latin typeface="Courier New"/>
                <a:cs typeface="Courier New"/>
              </a:rPr>
              <a:t>matchea</a:t>
            </a:r>
            <a:r>
              <a:rPr lang="es-ES" sz="3000" spc="-5" dirty="0">
                <a:solidFill>
                  <a:schemeClr val="accent2"/>
                </a:solidFill>
                <a:latin typeface="Courier New"/>
                <a:cs typeface="Courier New"/>
              </a:rPr>
              <a:t> con una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(REGEX)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914400"/>
            <a:ext cx="10515600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ES" sz="7200" spc="95" dirty="0"/>
              <a:t>Agregadores</a:t>
            </a:r>
            <a:r>
              <a:rPr sz="7200" spc="65" dirty="0"/>
              <a:t> </a:t>
            </a:r>
            <a:r>
              <a:rPr sz="7200" dirty="0"/>
              <a:t>-</a:t>
            </a:r>
            <a:r>
              <a:rPr sz="7200" spc="65" dirty="0"/>
              <a:t> </a:t>
            </a:r>
            <a:r>
              <a:rPr sz="7200" spc="-60" dirty="0"/>
              <a:t>COUNT()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8255634" cy="3817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el número de valores no nulos</a:t>
            </a:r>
          </a:p>
          <a:p>
            <a:pPr>
              <a:lnSpc>
                <a:spcPct val="100000"/>
              </a:lnSpc>
            </a:pPr>
            <a:endParaRPr sz="38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count(&lt;field&gt;)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69088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count(cpu)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800" y="876300"/>
            <a:ext cx="1061974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Ag</a:t>
            </a:r>
            <a:r>
              <a:rPr lang="es-ES" spc="90" dirty="0"/>
              <a:t>regadores</a:t>
            </a:r>
            <a:r>
              <a:rPr spc="65" dirty="0"/>
              <a:t> </a:t>
            </a:r>
            <a:r>
              <a:rPr dirty="0"/>
              <a:t>-</a:t>
            </a:r>
            <a:r>
              <a:rPr spc="65" dirty="0"/>
              <a:t> </a:t>
            </a:r>
            <a:r>
              <a:rPr spc="-75" dirty="0"/>
              <a:t>MEAN()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340100"/>
            <a:ext cx="10198100" cy="491737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la media de un único campo (calculado a partir de los valores no nulos)</a:t>
            </a:r>
          </a:p>
          <a:p>
            <a:pPr>
              <a:lnSpc>
                <a:spcPct val="100000"/>
              </a:lnSpc>
            </a:pP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mean(&lt;field&gt;)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2861945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mean(cpu)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11860"/>
            <a:ext cx="10939145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00" spc="95" dirty="0"/>
              <a:t>Ag</a:t>
            </a:r>
            <a:r>
              <a:rPr lang="es-ES" sz="6600" spc="95" dirty="0"/>
              <a:t>regadores</a:t>
            </a:r>
            <a:r>
              <a:rPr sz="6600" spc="70" dirty="0"/>
              <a:t> </a:t>
            </a:r>
            <a:r>
              <a:rPr sz="6600" spc="5" dirty="0"/>
              <a:t>-</a:t>
            </a:r>
            <a:r>
              <a:rPr sz="6600" spc="75" dirty="0"/>
              <a:t> </a:t>
            </a:r>
            <a:r>
              <a:rPr sz="6600" spc="-45" dirty="0"/>
              <a:t>MEDIAN()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340100"/>
            <a:ext cx="10273665" cy="491480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el valor mediano de los valores ordenados en un único campo (es similar a PERCENTILE(field,50)</a:t>
            </a:r>
            <a:r>
              <a:rPr sz="36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median(&lt;field&gt;)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248031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median(cpu)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11860"/>
            <a:ext cx="10992485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00" spc="95" dirty="0"/>
              <a:t>Ag</a:t>
            </a:r>
            <a:r>
              <a:rPr lang="es-ES" sz="6600" spc="95" dirty="0"/>
              <a:t>regadores</a:t>
            </a:r>
            <a:r>
              <a:rPr sz="6600" spc="65" dirty="0"/>
              <a:t> </a:t>
            </a:r>
            <a:r>
              <a:rPr sz="6600" spc="5" dirty="0"/>
              <a:t>-</a:t>
            </a:r>
            <a:r>
              <a:rPr sz="6600" spc="70" dirty="0"/>
              <a:t> </a:t>
            </a:r>
            <a:r>
              <a:rPr sz="6600" spc="-200" dirty="0"/>
              <a:t>SPREAD()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340100"/>
            <a:ext cx="9317355" cy="43633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la diferencia entre el valor mínimo y el máximo de un campo</a:t>
            </a:r>
            <a:r>
              <a:rPr sz="3600" spc="25" dirty="0">
                <a:solidFill>
                  <a:schemeClr val="accent2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spread(&lt;field&gt;)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152400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spread(cpu)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876300"/>
            <a:ext cx="994156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Ag</a:t>
            </a:r>
            <a:r>
              <a:rPr lang="es-ES" spc="90" dirty="0"/>
              <a:t>regadores</a:t>
            </a:r>
            <a:r>
              <a:rPr spc="65" dirty="0"/>
              <a:t> </a:t>
            </a:r>
            <a:r>
              <a:rPr dirty="0"/>
              <a:t>-</a:t>
            </a:r>
            <a:r>
              <a:rPr spc="65" dirty="0"/>
              <a:t> </a:t>
            </a:r>
            <a:r>
              <a:rPr spc="-90" dirty="0"/>
              <a:t>SUM()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9232265" cy="435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el sumatorio de todos los valores de un campo.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sum(&lt;field&gt;)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212471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sum(cpu)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18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3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76300"/>
            <a:ext cx="1080833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Selector</a:t>
            </a:r>
            <a:r>
              <a:rPr lang="es-ES" spc="-10" dirty="0"/>
              <a:t>es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00" dirty="0"/>
              <a:t>BOTTOM(N)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9627235" cy="4371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los N valores más pequeños de un campo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bottom(&lt;field&gt;,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&lt;N&gt;)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114808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bottom(cpu, 5)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09900" marR="5080" indent="-2997200">
              <a:lnSpc>
                <a:spcPct val="100000"/>
              </a:lnSpc>
              <a:spcBef>
                <a:spcPts val="100"/>
              </a:spcBef>
            </a:pPr>
            <a:r>
              <a:rPr lang="es-ES" sz="7200" spc="-1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¿Qué es una serie de tiempos?</a:t>
            </a:r>
            <a:endParaRPr lang="es-ES" sz="72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4359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DCDEE0"/>
                </a:solidFill>
                <a:latin typeface="Microsoft Sans Serif"/>
                <a:cs typeface="Microsoft Sans Serif"/>
              </a:rPr>
              <a:t>•</a:t>
            </a:r>
            <a:endParaRPr sz="2700">
              <a:latin typeface="Microsoft Sans Serif"/>
              <a:cs typeface="Microsoft Sans Serif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0DED81E-B8C9-AB34-AB91-7C067A1CB6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6775" y="3073400"/>
          <a:ext cx="9028113" cy="5068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0" y="876300"/>
            <a:ext cx="855091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Selector</a:t>
            </a:r>
            <a:r>
              <a:rPr lang="es-ES" spc="-10" dirty="0"/>
              <a:t>e</a:t>
            </a:r>
            <a:r>
              <a:rPr spc="-10" dirty="0"/>
              <a:t>s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254" dirty="0"/>
              <a:t>FIRST()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9017000" cy="4371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Devuelve</a:t>
            </a:r>
            <a:r>
              <a:rPr lang="en-U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-2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el</a:t>
            </a:r>
            <a:r>
              <a:rPr lang="en-U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valor </a:t>
            </a:r>
            <a:r>
              <a:rPr lang="en-US" sz="3600" spc="-2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más</a:t>
            </a:r>
            <a:r>
              <a:rPr lang="en-U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-2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antiguo</a:t>
            </a:r>
            <a:r>
              <a:rPr lang="en-U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de un campo</a:t>
            </a:r>
            <a:r>
              <a:rPr sz="3600" spc="25" dirty="0">
                <a:solidFill>
                  <a:schemeClr val="accent2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first(&lt;field&gt;)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98171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first(cpu)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76300"/>
            <a:ext cx="8268334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Selector</a:t>
            </a:r>
            <a:r>
              <a:rPr lang="es-ES" spc="-10" dirty="0"/>
              <a:t>e</a:t>
            </a:r>
            <a:r>
              <a:rPr spc="-10" dirty="0"/>
              <a:t>s</a:t>
            </a:r>
            <a:r>
              <a:rPr spc="70" dirty="0"/>
              <a:t> </a:t>
            </a:r>
            <a:r>
              <a:rPr dirty="0"/>
              <a:t>-</a:t>
            </a:r>
            <a:r>
              <a:rPr spc="70" dirty="0"/>
              <a:t> </a:t>
            </a:r>
            <a:r>
              <a:rPr spc="-150" dirty="0"/>
              <a:t>LAST()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9093200" cy="3817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el valor más reciente de un campo</a:t>
            </a:r>
          </a:p>
          <a:p>
            <a:pPr>
              <a:lnSpc>
                <a:spcPct val="100000"/>
              </a:lnSpc>
            </a:pPr>
            <a:endParaRPr sz="38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last(&lt;field&gt;)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141351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last(cpu)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876300"/>
            <a:ext cx="798512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Selector</a:t>
            </a:r>
            <a:r>
              <a:rPr lang="es-ES" spc="-10" dirty="0"/>
              <a:t>e</a:t>
            </a:r>
            <a:r>
              <a:rPr spc="-10" dirty="0"/>
              <a:t>s</a:t>
            </a:r>
            <a:r>
              <a:rPr spc="65" dirty="0"/>
              <a:t> </a:t>
            </a:r>
            <a:r>
              <a:rPr dirty="0"/>
              <a:t>-</a:t>
            </a:r>
            <a:r>
              <a:rPr spc="65" dirty="0"/>
              <a:t> </a:t>
            </a:r>
            <a:r>
              <a:rPr spc="-90" dirty="0"/>
              <a:t>MAX()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8546465" cy="3823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el mayor valor de un campo.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max(&lt;field&gt;)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1438910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max(cpu)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18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3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300" y="876300"/>
            <a:ext cx="770255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Selector</a:t>
            </a:r>
            <a:r>
              <a:rPr lang="es-ES" spc="-10" dirty="0"/>
              <a:t>e</a:t>
            </a:r>
            <a:r>
              <a:rPr spc="-10" dirty="0"/>
              <a:t>s</a:t>
            </a:r>
            <a:r>
              <a:rPr spc="65" dirty="0"/>
              <a:t> </a:t>
            </a:r>
            <a:r>
              <a:rPr dirty="0"/>
              <a:t>-</a:t>
            </a:r>
            <a:r>
              <a:rPr spc="65" dirty="0"/>
              <a:t> </a:t>
            </a:r>
            <a:r>
              <a:rPr dirty="0"/>
              <a:t>MIN()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8343265" cy="3823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el menor valor de un campo.</a:t>
            </a:r>
          </a:p>
          <a:p>
            <a:pPr>
              <a:lnSpc>
                <a:spcPct val="100000"/>
              </a:lnSpc>
            </a:pPr>
            <a:endParaRPr sz="38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min(&lt;field&gt;)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1235075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min(cpu)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18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3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57580"/>
            <a:ext cx="10977245" cy="9374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5" dirty="0"/>
              <a:t>Selector</a:t>
            </a:r>
            <a:r>
              <a:rPr lang="es-ES" sz="6000" spc="-5" dirty="0"/>
              <a:t>e</a:t>
            </a:r>
            <a:r>
              <a:rPr sz="6000" spc="-5" dirty="0"/>
              <a:t>s</a:t>
            </a:r>
            <a:r>
              <a:rPr sz="6000" spc="70" dirty="0"/>
              <a:t> </a:t>
            </a:r>
            <a:r>
              <a:rPr sz="6000" dirty="0"/>
              <a:t>-</a:t>
            </a:r>
            <a:r>
              <a:rPr sz="6000" spc="70" dirty="0"/>
              <a:t> </a:t>
            </a:r>
            <a:r>
              <a:rPr sz="6000" spc="-175" dirty="0"/>
              <a:t>PERCENTILE(N)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3124200"/>
            <a:ext cx="10541000" cy="43633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el valor del percentil-N para los valores ordenados de un único campo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percentile(&lt;field&gt;,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&lt;N&gt;)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1033144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percentile(cpu, 95)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0" y="876300"/>
            <a:ext cx="854964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Selector</a:t>
            </a:r>
            <a:r>
              <a:rPr lang="es-ES" spc="-10" dirty="0"/>
              <a:t>e</a:t>
            </a:r>
            <a:r>
              <a:rPr spc="-10" dirty="0"/>
              <a:t>s</a:t>
            </a:r>
            <a:r>
              <a:rPr spc="70" dirty="0"/>
              <a:t> </a:t>
            </a:r>
            <a:r>
              <a:rPr dirty="0"/>
              <a:t>-</a:t>
            </a:r>
            <a:r>
              <a:rPr spc="70" dirty="0"/>
              <a:t> </a:t>
            </a:r>
            <a:r>
              <a:rPr spc="-150" dirty="0"/>
              <a:t>TOP(N)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06800"/>
            <a:ext cx="9398000" cy="3817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20" dirty="0">
                <a:solidFill>
                  <a:schemeClr val="accent2"/>
                </a:solidFill>
                <a:latin typeface="Microsoft Sans Serif"/>
                <a:cs typeface="Microsoft Sans Serif"/>
              </a:rPr>
              <a:t>Devuelve los mayores N valores de un campo</a:t>
            </a:r>
          </a:p>
          <a:p>
            <a:pPr>
              <a:lnSpc>
                <a:spcPct val="100000"/>
              </a:lnSpc>
            </a:pPr>
            <a:endParaRPr sz="38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top(&lt;field&gt;,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&lt;N&gt;)</a:t>
            </a:r>
            <a:r>
              <a:rPr sz="3000" spc="-2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FROM</a:t>
            </a:r>
            <a:r>
              <a:rPr sz="3000" spc="-2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measure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CDEE0"/>
              </a:buClr>
              <a:buFont typeface="Courier New"/>
              <a:buChar char="&gt;"/>
            </a:pPr>
            <a:endParaRPr sz="305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 marR="1336675" indent="-457834">
              <a:lnSpc>
                <a:spcPts val="3400"/>
              </a:lnSpc>
              <a:spcBef>
                <a:spcPts val="5"/>
              </a:spcBef>
              <a:buChar char="&gt;"/>
              <a:tabLst>
                <a:tab pos="470534" algn="l"/>
              </a:tabLst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SELECT top(cpu, 5) FROM cpu_temp </a:t>
            </a:r>
            <a:r>
              <a:rPr sz="3000" spc="-1789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WHERE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sz="3000" spc="-1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'2016-07-04'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22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sz="3000" spc="-3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time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sz="3000" spc="-3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'2016-07-05'</a:t>
            </a:r>
            <a:endParaRPr sz="3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469900">
              <a:lnSpc>
                <a:spcPts val="3500"/>
              </a:lnSpc>
            </a:pP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GROUP</a:t>
            </a:r>
            <a:r>
              <a:rPr sz="3000" spc="-45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ourier New"/>
                <a:cs typeface="Courier New"/>
              </a:rPr>
              <a:t>BY</a:t>
            </a:r>
            <a:r>
              <a:rPr sz="3000" spc="-4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chemeClr val="accent2"/>
                </a:solidFill>
                <a:latin typeface="Courier New"/>
                <a:cs typeface="Courier New"/>
              </a:rPr>
              <a:t>time(1h)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876300"/>
            <a:ext cx="849503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180" dirty="0"/>
              <a:t>Cláusulas </a:t>
            </a:r>
            <a:r>
              <a:rPr spc="-180" dirty="0"/>
              <a:t>GROUP</a:t>
            </a:r>
            <a:r>
              <a:rPr spc="55" dirty="0"/>
              <a:t> </a:t>
            </a:r>
            <a:r>
              <a:rPr spc="-225" dirty="0"/>
              <a:t>BY</a:t>
            </a:r>
            <a:r>
              <a:rPr spc="55" dirty="0"/>
              <a:t> 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558801" y="3733800"/>
            <a:ext cx="9982200" cy="16825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InfluxDB</a:t>
            </a: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 soporta la cláusula GROUP BY con valores de etiquetas, intervalos de tiempos, combinación de ambos y </a:t>
            </a:r>
            <a:r>
              <a:rPr lang="es-ES" sz="3600" spc="-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fill</a:t>
            </a: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()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876300"/>
            <a:ext cx="67995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Downsampling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2092705"/>
            <a:ext cx="10210800" cy="55681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InfluxDB</a:t>
            </a: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 puede manejar cientos de miles de puntos por segundo. </a:t>
            </a:r>
          </a:p>
          <a:p>
            <a:pPr marL="12700" marR="5080">
              <a:lnSpc>
                <a:spcPts val="4300"/>
              </a:lnSpc>
              <a:spcBef>
                <a:spcPts val="219"/>
              </a:spcBef>
            </a:pPr>
            <a:r>
              <a:rPr lang="es-ES" sz="3600" spc="-5" dirty="0">
                <a:solidFill>
                  <a:schemeClr val="accent2"/>
                </a:solidFill>
                <a:latin typeface="Microsoft Sans Serif"/>
                <a:cs typeface="Microsoft Sans Serif"/>
              </a:rPr>
              <a:t>Trabajar con un volumen tan alto de datos durante un largo periodo de tiempo puede provocar problemas de almacenamiento.</a:t>
            </a:r>
            <a:r>
              <a:rPr sz="3600" spc="-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endParaRPr lang="es-ES" sz="3600" spc="-15" dirty="0">
              <a:solidFill>
                <a:schemeClr val="accent2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ts val="4300"/>
              </a:lnSpc>
              <a:spcBef>
                <a:spcPts val="219"/>
              </a:spcBef>
            </a:pPr>
            <a:r>
              <a:rPr lang="es-ES" sz="3600" spc="-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Una solución natural es “</a:t>
            </a:r>
            <a:r>
              <a:rPr lang="es-ES" sz="3600" spc="-15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downsamplear</a:t>
            </a:r>
            <a:r>
              <a:rPr lang="es-ES" sz="3600" spc="-15" dirty="0">
                <a:solidFill>
                  <a:schemeClr val="accent2"/>
                </a:solidFill>
                <a:latin typeface="Microsoft Sans Serif"/>
                <a:cs typeface="Microsoft Sans Serif"/>
              </a:rPr>
              <a:t>” los datos;</a:t>
            </a:r>
            <a:r>
              <a:rPr sz="36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</a:t>
            </a:r>
            <a:r>
              <a:rPr lang="es-ES" sz="36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mantenemos los datos en bruto de alta precisión sólo durante un tiempo limitado y almacenamos los datos resumidos y de baja precisión durante más tiempo (o permanentemente)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876300"/>
            <a:ext cx="638873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Retención de Datos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3497580"/>
            <a:ext cx="10134600" cy="33368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9"/>
              </a:spcBef>
            </a:pPr>
            <a:r>
              <a:rPr lang="es-ES" sz="36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Las políticas de retención son las directivas de la estructura de datos de </a:t>
            </a:r>
            <a:r>
              <a:rPr lang="es-ES" sz="360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InfluxDB</a:t>
            </a:r>
            <a:r>
              <a:rPr lang="es-ES" sz="36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que describe durante cuanto tiempo </a:t>
            </a:r>
            <a:r>
              <a:rPr lang="es-ES" sz="360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InfluxDB</a:t>
            </a:r>
            <a:r>
              <a:rPr lang="es-ES" sz="36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debe mantener los datos y cuantas copias de esos datos se almacenan en el </a:t>
            </a:r>
            <a:r>
              <a:rPr lang="es-ES" sz="3600" dirty="0" err="1">
                <a:solidFill>
                  <a:schemeClr val="accent2"/>
                </a:solidFill>
                <a:latin typeface="Microsoft Sans Serif"/>
                <a:cs typeface="Microsoft Sans Serif"/>
              </a:rPr>
              <a:t>cluster</a:t>
            </a:r>
            <a:r>
              <a:rPr lang="es-ES" sz="3600" dirty="0">
                <a:solidFill>
                  <a:schemeClr val="accent2"/>
                </a:solidFill>
                <a:latin typeface="Microsoft Sans Serif"/>
                <a:cs typeface="Microsoft Sans Serif"/>
              </a:rPr>
              <a:t> (si existe). Una base de datos puede tener múltiples RP</a:t>
            </a:r>
            <a:endParaRPr sz="3600" dirty="0">
              <a:solidFill>
                <a:schemeClr val="accent2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3124200"/>
            <a:ext cx="2321560" cy="15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DEMO TIME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Script de ordenador en una pantalla">
            <a:extLst>
              <a:ext uri="{FF2B5EF4-FFF2-40B4-BE49-F238E27FC236}">
                <a16:creationId xmlns:a16="http://schemas.microsoft.com/office/drawing/2014/main" id="{D8CB83D4-B7A9-766B-1164-744150C9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7018" r="41406" b="-1"/>
          <a:stretch/>
        </p:blipFill>
        <p:spPr>
          <a:xfrm>
            <a:off x="5465112" y="-1"/>
            <a:ext cx="7536300" cy="97536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457" y="2387436"/>
            <a:ext cx="5465082" cy="3369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397000" marR="5080" indent="-1384300" algn="r" defTabSz="457200">
              <a:lnSpc>
                <a:spcPct val="90000"/>
              </a:lnSpc>
            </a:pPr>
            <a:r>
              <a:rPr lang="en-US" sz="5600" spc="-10" dirty="0" err="1">
                <a:solidFill>
                  <a:schemeClr val="accent1"/>
                </a:solidFill>
                <a:latin typeface="+mj-lt"/>
                <a:cs typeface="+mj-cs"/>
              </a:rPr>
              <a:t>Ejemplos</a:t>
            </a:r>
            <a:r>
              <a:rPr lang="en-US" sz="5600" spc="-10" dirty="0">
                <a:solidFill>
                  <a:schemeClr val="accent1"/>
                </a:solidFill>
                <a:latin typeface="+mj-lt"/>
                <a:cs typeface="+mj-cs"/>
              </a:rPr>
              <a:t> de </a:t>
            </a:r>
            <a:r>
              <a:rPr lang="en-US" sz="5600" spc="-10" dirty="0" err="1">
                <a:solidFill>
                  <a:schemeClr val="accent1"/>
                </a:solidFill>
                <a:latin typeface="+mj-lt"/>
                <a:cs typeface="+mj-cs"/>
              </a:rPr>
              <a:t>datos</a:t>
            </a:r>
            <a:r>
              <a:rPr lang="en-US" sz="5600" spc="-10" dirty="0">
                <a:solidFill>
                  <a:schemeClr val="accent1"/>
                </a:solidFill>
                <a:latin typeface="+mj-lt"/>
                <a:cs typeface="+mj-cs"/>
              </a:rPr>
              <a:t> </a:t>
            </a:r>
            <a:r>
              <a:rPr lang="en-US" sz="5600" spc="-10" dirty="0" err="1">
                <a:solidFill>
                  <a:schemeClr val="accent1"/>
                </a:solidFill>
                <a:latin typeface="+mj-lt"/>
                <a:cs typeface="+mj-cs"/>
              </a:rPr>
              <a:t>en</a:t>
            </a:r>
            <a:r>
              <a:rPr lang="en-US" sz="5600" spc="-10" dirty="0">
                <a:solidFill>
                  <a:schemeClr val="accent1"/>
                </a:solidFill>
                <a:latin typeface="+mj-lt"/>
                <a:cs typeface="+mj-cs"/>
              </a:rPr>
              <a:t> </a:t>
            </a:r>
            <a:r>
              <a:rPr lang="en-US" sz="5600" spc="-10" dirty="0" err="1">
                <a:solidFill>
                  <a:schemeClr val="accent1"/>
                </a:solidFill>
                <a:latin typeface="+mj-lt"/>
                <a:cs typeface="+mj-cs"/>
              </a:rPr>
              <a:t>una</a:t>
            </a:r>
            <a:r>
              <a:rPr lang="en-US" sz="5600" spc="-10" dirty="0">
                <a:solidFill>
                  <a:schemeClr val="accent1"/>
                </a:solidFill>
                <a:latin typeface="+mj-lt"/>
                <a:cs typeface="+mj-cs"/>
              </a:rPr>
              <a:t> </a:t>
            </a:r>
            <a:r>
              <a:rPr lang="en-US" sz="5600" spc="-10" dirty="0" err="1">
                <a:solidFill>
                  <a:schemeClr val="accent1"/>
                </a:solidFill>
                <a:latin typeface="+mj-lt"/>
                <a:cs typeface="+mj-cs"/>
              </a:rPr>
              <a:t>serie</a:t>
            </a:r>
            <a:r>
              <a:rPr lang="en-US" sz="5600" spc="-10" dirty="0">
                <a:solidFill>
                  <a:schemeClr val="accent1"/>
                </a:solidFill>
                <a:latin typeface="+mj-lt"/>
                <a:cs typeface="+mj-cs"/>
              </a:rPr>
              <a:t> de </a:t>
            </a:r>
            <a:r>
              <a:rPr lang="en-US" sz="5600" spc="-10" dirty="0" err="1">
                <a:solidFill>
                  <a:schemeClr val="accent1"/>
                </a:solidFill>
                <a:latin typeface="+mj-lt"/>
                <a:cs typeface="+mj-cs"/>
              </a:rPr>
              <a:t>tiempos</a:t>
            </a:r>
            <a:endParaRPr lang="en-US" sz="5600" spc="105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95746" y="0"/>
            <a:ext cx="1300480" cy="97536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20284" y="5235787"/>
            <a:ext cx="5081129" cy="451781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3574" y="-12041"/>
            <a:ext cx="3207839" cy="9765641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3671" y="-12041"/>
            <a:ext cx="2761129" cy="9765641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7821" y="4334933"/>
            <a:ext cx="3476979" cy="5418667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6800" y="-12041"/>
            <a:ext cx="3044614" cy="9765641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312" y="-12041"/>
            <a:ext cx="1376100" cy="9765641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68265" y="-12041"/>
            <a:ext cx="1333147" cy="9765641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3110" y="5105588"/>
            <a:ext cx="1938303" cy="4648012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0" y="2362200"/>
            <a:ext cx="77343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2241550"/>
            <a:ext cx="9918700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D09CFAE-CBF6-D2D5-1408-CE63ED90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114800"/>
            <a:ext cx="9753600" cy="1878471"/>
          </a:xfrm>
        </p:spPr>
        <p:txBody>
          <a:bodyPr>
            <a:normAutofit fontScale="90000"/>
          </a:bodyPr>
          <a:lstStyle/>
          <a:p>
            <a:r>
              <a:rPr lang="es-ES" sz="5400" spc="-110" dirty="0">
                <a:solidFill>
                  <a:schemeClr val="accent2"/>
                </a:solidFill>
                <a:latin typeface="Microsoft Sans Serif"/>
                <a:cs typeface="Microsoft Sans Serif"/>
              </a:rPr>
              <a:t>¿Qué NO es una serie de tiempos?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1346200"/>
            <a:ext cx="9918700" cy="642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1219200"/>
            <a:ext cx="9690100" cy="662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1340</Words>
  <Application>Microsoft Office PowerPoint</Application>
  <PresentationFormat>Personalizado</PresentationFormat>
  <Paragraphs>210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Microsoft Sans Serif</vt:lpstr>
      <vt:lpstr>Trebuchet MS</vt:lpstr>
      <vt:lpstr>Wingdings 3</vt:lpstr>
      <vt:lpstr>Faceta</vt:lpstr>
      <vt:lpstr>InfluxDB Base de datos para Series de Tiempo</vt:lpstr>
      <vt:lpstr>Presentación de PowerPoint</vt:lpstr>
      <vt:lpstr>¿Qué es una serie de tiempos?</vt:lpstr>
      <vt:lpstr>Ejemplos de datos en una serie de tiempos</vt:lpstr>
      <vt:lpstr>Presentación de PowerPoint</vt:lpstr>
      <vt:lpstr>Presentación de PowerPoint</vt:lpstr>
      <vt:lpstr>¿Qué NO es una serie de tiempos? </vt:lpstr>
      <vt:lpstr>Presentación de PowerPoint</vt:lpstr>
      <vt:lpstr>Presentación de PowerPoint</vt:lpstr>
      <vt:lpstr>Series de tiempo Regulares vs Irregulares</vt:lpstr>
      <vt:lpstr>Aplicaciones de Series de Tiempos</vt:lpstr>
      <vt:lpstr>InfluxDB es la I del stack TICK </vt:lpstr>
      <vt:lpstr>InfluxDB features</vt:lpstr>
      <vt:lpstr>Measurement (medición)</vt:lpstr>
      <vt:lpstr>Insertar</vt:lpstr>
      <vt:lpstr>Presentación de PowerPoint</vt:lpstr>
      <vt:lpstr>Presentación de PowerPoint</vt:lpstr>
      <vt:lpstr>Insertar</vt:lpstr>
      <vt:lpstr>Inserting</vt:lpstr>
      <vt:lpstr>Insertar</vt:lpstr>
      <vt:lpstr>Consultas</vt:lpstr>
      <vt:lpstr>Consultas (2)</vt:lpstr>
      <vt:lpstr>Consultas (3)</vt:lpstr>
      <vt:lpstr>Agregadores - COUNT()</vt:lpstr>
      <vt:lpstr>Agregadores - MEAN()</vt:lpstr>
      <vt:lpstr>Agregadores - MEDIAN()</vt:lpstr>
      <vt:lpstr>Agregadores - SPREAD()</vt:lpstr>
      <vt:lpstr>Agregadores - SUM()</vt:lpstr>
      <vt:lpstr>Selectores - BOTTOM(N)</vt:lpstr>
      <vt:lpstr>Selectores - FIRST()</vt:lpstr>
      <vt:lpstr>Selectores - LAST()</vt:lpstr>
      <vt:lpstr>Selectores - MAX()</vt:lpstr>
      <vt:lpstr>Selectores - MIN()</vt:lpstr>
      <vt:lpstr>Selectores - PERCENTILE(N)</vt:lpstr>
      <vt:lpstr>Selectores - TOP(N)</vt:lpstr>
      <vt:lpstr>Cláusulas GROUP BY </vt:lpstr>
      <vt:lpstr>Downsampling</vt:lpstr>
      <vt:lpstr>Retención de Datos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InfluxDB Base de datos para Series de Tiempo</dc:title>
  <cp:lastModifiedBy>Jose Antonio Hernandez</cp:lastModifiedBy>
  <cp:revision>1</cp:revision>
  <dcterms:created xsi:type="dcterms:W3CDTF">2022-11-01T14:26:22Z</dcterms:created>
  <dcterms:modified xsi:type="dcterms:W3CDTF">2022-11-01T16:35:25Z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2016-07-20T00:00:00Z</vt:filetime>
  </property>
  <property fmtid="{D5CDD505-2E9C-101B-9397-08002B2CF9AE}" pid="3" name="Creator">
    <vt:lpwstr>Keynote</vt:lpwstr>
  </property>
  <property fmtid="{D5CDD505-2E9C-101B-9397-08002B2CF9AE}" pid="4" name="LastSaved">
    <vt:filetime>2022-11-01T00:00:00Z</vt:filetime>
  </property>
</Properties>
</file>