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Hernandez" userId="7340a19e-b763-418c-82d3-3c94c5c8c0d0" providerId="ADAL" clId="{DECAB940-6614-48EB-AEF9-028D6AFC4E02}"/>
    <pc:docChg chg="addSld modSld">
      <pc:chgData name="Jose Antonio Hernandez" userId="7340a19e-b763-418c-82d3-3c94c5c8c0d0" providerId="ADAL" clId="{DECAB940-6614-48EB-AEF9-028D6AFC4E02}" dt="2022-11-01T23:23:50.144" v="10" actId="20577"/>
      <pc:docMkLst>
        <pc:docMk/>
      </pc:docMkLst>
      <pc:sldChg chg="modSp new mod">
        <pc:chgData name="Jose Antonio Hernandez" userId="7340a19e-b763-418c-82d3-3c94c5c8c0d0" providerId="ADAL" clId="{DECAB940-6614-48EB-AEF9-028D6AFC4E02}" dt="2022-11-01T23:23:50.144" v="10" actId="20577"/>
        <pc:sldMkLst>
          <pc:docMk/>
          <pc:sldMk cId="661586842" sldId="265"/>
        </pc:sldMkLst>
        <pc:spChg chg="mod">
          <ac:chgData name="Jose Antonio Hernandez" userId="7340a19e-b763-418c-82d3-3c94c5c8c0d0" providerId="ADAL" clId="{DECAB940-6614-48EB-AEF9-028D6AFC4E02}" dt="2022-11-01T23:23:50.144" v="10" actId="20577"/>
          <ac:spMkLst>
            <pc:docMk/>
            <pc:sldMk cId="661586842" sldId="265"/>
            <ac:spMk id="3" creationId="{2D84A8FE-0BE6-583D-E67A-16643905B715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9EB65-AF14-43BF-92ED-11C6C470CCE2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F43895-B8EC-49AC-AC83-9D4B7E9E8647}">
      <dgm:prSet/>
      <dgm:spPr/>
      <dgm:t>
        <a:bodyPr/>
        <a:lstStyle/>
        <a:p>
          <a:r>
            <a:rPr lang="es-ES"/>
            <a:t>Fork de Kibana (herramienta de visualización del stack ELK – Elastic, Logstash,Kibana) </a:t>
          </a:r>
          <a:endParaRPr lang="en-US"/>
        </a:p>
      </dgm:t>
    </dgm:pt>
    <dgm:pt modelId="{D8BDF9FF-764F-464F-B27D-14F7562735CD}" type="parTrans" cxnId="{7164EA91-7BA7-4CE4-9654-3B423415A8AA}">
      <dgm:prSet/>
      <dgm:spPr/>
      <dgm:t>
        <a:bodyPr/>
        <a:lstStyle/>
        <a:p>
          <a:endParaRPr lang="en-US"/>
        </a:p>
      </dgm:t>
    </dgm:pt>
    <dgm:pt modelId="{EE3BEB1A-7808-49A6-9259-A6E9640DC0DF}" type="sibTrans" cxnId="{7164EA91-7BA7-4CE4-9654-3B423415A8AA}">
      <dgm:prSet/>
      <dgm:spPr/>
      <dgm:t>
        <a:bodyPr/>
        <a:lstStyle/>
        <a:p>
          <a:endParaRPr lang="en-US"/>
        </a:p>
      </dgm:t>
    </dgm:pt>
    <dgm:pt modelId="{63832D8D-35A5-4E2B-8043-7A016EF88F55}">
      <dgm:prSet/>
      <dgm:spPr/>
      <dgm:t>
        <a:bodyPr/>
        <a:lstStyle/>
        <a:p>
          <a:r>
            <a:rPr lang="es-ES"/>
            <a:t>Primera versión en 2014, actualmente versión 9</a:t>
          </a:r>
          <a:endParaRPr lang="en-US"/>
        </a:p>
      </dgm:t>
    </dgm:pt>
    <dgm:pt modelId="{C9C8102E-24DF-49DF-A9C0-EB36A29AC8BD}" type="parTrans" cxnId="{7FE7C852-69CF-44FE-8C65-A9DE229D80A6}">
      <dgm:prSet/>
      <dgm:spPr/>
      <dgm:t>
        <a:bodyPr/>
        <a:lstStyle/>
        <a:p>
          <a:endParaRPr lang="en-US"/>
        </a:p>
      </dgm:t>
    </dgm:pt>
    <dgm:pt modelId="{E6C7B4E0-1383-4566-ABEC-61F922515100}" type="sibTrans" cxnId="{7FE7C852-69CF-44FE-8C65-A9DE229D80A6}">
      <dgm:prSet/>
      <dgm:spPr/>
      <dgm:t>
        <a:bodyPr/>
        <a:lstStyle/>
        <a:p>
          <a:endParaRPr lang="en-US"/>
        </a:p>
      </dgm:t>
    </dgm:pt>
    <dgm:pt modelId="{D30A7024-358E-4385-BA3B-06DB796BA256}">
      <dgm:prSet/>
      <dgm:spPr/>
      <dgm:t>
        <a:bodyPr/>
        <a:lstStyle/>
        <a:p>
          <a:r>
            <a:rPr lang="es-ES"/>
            <a:t>Proyectos adyacentes: Prometheus (métricas), Loki (logs)</a:t>
          </a:r>
          <a:endParaRPr lang="en-US"/>
        </a:p>
      </dgm:t>
    </dgm:pt>
    <dgm:pt modelId="{E25BC834-36CA-4CC2-B364-06E1A38A0BE7}" type="parTrans" cxnId="{1E8D5010-D475-4550-BC4B-39064F90E254}">
      <dgm:prSet/>
      <dgm:spPr/>
      <dgm:t>
        <a:bodyPr/>
        <a:lstStyle/>
        <a:p>
          <a:endParaRPr lang="en-US"/>
        </a:p>
      </dgm:t>
    </dgm:pt>
    <dgm:pt modelId="{3165AC4A-7E63-4A2A-A8E2-819506884209}" type="sibTrans" cxnId="{1E8D5010-D475-4550-BC4B-39064F90E254}">
      <dgm:prSet/>
      <dgm:spPr/>
      <dgm:t>
        <a:bodyPr/>
        <a:lstStyle/>
        <a:p>
          <a:endParaRPr lang="en-US"/>
        </a:p>
      </dgm:t>
    </dgm:pt>
    <dgm:pt modelId="{C69A41D0-F027-41CC-A3BD-E0D6CBDBCA50}" type="pres">
      <dgm:prSet presAssocID="{FE49EB65-AF14-43BF-92ED-11C6C470CC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42D79B-1BCD-498C-B27B-1F4865466CF5}" type="pres">
      <dgm:prSet presAssocID="{44F43895-B8EC-49AC-AC83-9D4B7E9E8647}" presName="hierRoot1" presStyleCnt="0">
        <dgm:presLayoutVars>
          <dgm:hierBranch val="init"/>
        </dgm:presLayoutVars>
      </dgm:prSet>
      <dgm:spPr/>
    </dgm:pt>
    <dgm:pt modelId="{F9276F05-3830-48C2-9F4D-3E9D6036AB31}" type="pres">
      <dgm:prSet presAssocID="{44F43895-B8EC-49AC-AC83-9D4B7E9E8647}" presName="rootComposite1" presStyleCnt="0"/>
      <dgm:spPr/>
    </dgm:pt>
    <dgm:pt modelId="{3CFC71C5-0E97-4206-B5D5-482AB4F2F2FF}" type="pres">
      <dgm:prSet presAssocID="{44F43895-B8EC-49AC-AC83-9D4B7E9E8647}" presName="rootText1" presStyleLbl="node0" presStyleIdx="0" presStyleCnt="3">
        <dgm:presLayoutVars>
          <dgm:chPref val="3"/>
        </dgm:presLayoutVars>
      </dgm:prSet>
      <dgm:spPr/>
    </dgm:pt>
    <dgm:pt modelId="{29B0D846-5EA4-4BE6-B9FB-8A47F9608529}" type="pres">
      <dgm:prSet presAssocID="{44F43895-B8EC-49AC-AC83-9D4B7E9E8647}" presName="rootConnector1" presStyleLbl="node1" presStyleIdx="0" presStyleCnt="0"/>
      <dgm:spPr/>
    </dgm:pt>
    <dgm:pt modelId="{8BB04507-0EDA-4C35-A09C-6A261D1351DB}" type="pres">
      <dgm:prSet presAssocID="{44F43895-B8EC-49AC-AC83-9D4B7E9E8647}" presName="hierChild2" presStyleCnt="0"/>
      <dgm:spPr/>
    </dgm:pt>
    <dgm:pt modelId="{C47E20AE-3011-475C-BB68-FF88A6854538}" type="pres">
      <dgm:prSet presAssocID="{44F43895-B8EC-49AC-AC83-9D4B7E9E8647}" presName="hierChild3" presStyleCnt="0"/>
      <dgm:spPr/>
    </dgm:pt>
    <dgm:pt modelId="{F60410F7-7F4F-4DC2-A80F-55CFAA2FBF8C}" type="pres">
      <dgm:prSet presAssocID="{63832D8D-35A5-4E2B-8043-7A016EF88F55}" presName="hierRoot1" presStyleCnt="0">
        <dgm:presLayoutVars>
          <dgm:hierBranch val="init"/>
        </dgm:presLayoutVars>
      </dgm:prSet>
      <dgm:spPr/>
    </dgm:pt>
    <dgm:pt modelId="{08C9D809-675F-400F-8098-43741494AB0F}" type="pres">
      <dgm:prSet presAssocID="{63832D8D-35A5-4E2B-8043-7A016EF88F55}" presName="rootComposite1" presStyleCnt="0"/>
      <dgm:spPr/>
    </dgm:pt>
    <dgm:pt modelId="{54B1E225-A6A6-4F8D-86D6-0ECB5C373631}" type="pres">
      <dgm:prSet presAssocID="{63832D8D-35A5-4E2B-8043-7A016EF88F55}" presName="rootText1" presStyleLbl="node0" presStyleIdx="1" presStyleCnt="3">
        <dgm:presLayoutVars>
          <dgm:chPref val="3"/>
        </dgm:presLayoutVars>
      </dgm:prSet>
      <dgm:spPr/>
    </dgm:pt>
    <dgm:pt modelId="{9D3CABBE-7CA0-41A3-BAFC-BAC628C988C6}" type="pres">
      <dgm:prSet presAssocID="{63832D8D-35A5-4E2B-8043-7A016EF88F55}" presName="rootConnector1" presStyleLbl="node1" presStyleIdx="0" presStyleCnt="0"/>
      <dgm:spPr/>
    </dgm:pt>
    <dgm:pt modelId="{506528D9-CDFD-4EE2-B196-3F9DB29FB568}" type="pres">
      <dgm:prSet presAssocID="{63832D8D-35A5-4E2B-8043-7A016EF88F55}" presName="hierChild2" presStyleCnt="0"/>
      <dgm:spPr/>
    </dgm:pt>
    <dgm:pt modelId="{20237B10-3CC1-40F3-A023-1B643225C397}" type="pres">
      <dgm:prSet presAssocID="{63832D8D-35A5-4E2B-8043-7A016EF88F55}" presName="hierChild3" presStyleCnt="0"/>
      <dgm:spPr/>
    </dgm:pt>
    <dgm:pt modelId="{E3FFE464-AA71-4082-8988-A09B9EFE188B}" type="pres">
      <dgm:prSet presAssocID="{D30A7024-358E-4385-BA3B-06DB796BA256}" presName="hierRoot1" presStyleCnt="0">
        <dgm:presLayoutVars>
          <dgm:hierBranch val="init"/>
        </dgm:presLayoutVars>
      </dgm:prSet>
      <dgm:spPr/>
    </dgm:pt>
    <dgm:pt modelId="{10DE19DF-05AF-45CF-92E5-EFF14B3EE4B5}" type="pres">
      <dgm:prSet presAssocID="{D30A7024-358E-4385-BA3B-06DB796BA256}" presName="rootComposite1" presStyleCnt="0"/>
      <dgm:spPr/>
    </dgm:pt>
    <dgm:pt modelId="{5F560636-1F0B-44CC-B211-CD9C4DD31C32}" type="pres">
      <dgm:prSet presAssocID="{D30A7024-358E-4385-BA3B-06DB796BA256}" presName="rootText1" presStyleLbl="node0" presStyleIdx="2" presStyleCnt="3">
        <dgm:presLayoutVars>
          <dgm:chPref val="3"/>
        </dgm:presLayoutVars>
      </dgm:prSet>
      <dgm:spPr/>
    </dgm:pt>
    <dgm:pt modelId="{B147942F-812D-459F-99D5-37DD5447B02B}" type="pres">
      <dgm:prSet presAssocID="{D30A7024-358E-4385-BA3B-06DB796BA256}" presName="rootConnector1" presStyleLbl="node1" presStyleIdx="0" presStyleCnt="0"/>
      <dgm:spPr/>
    </dgm:pt>
    <dgm:pt modelId="{21003BA0-98E7-4DA7-ABE6-984F7AEBC774}" type="pres">
      <dgm:prSet presAssocID="{D30A7024-358E-4385-BA3B-06DB796BA256}" presName="hierChild2" presStyleCnt="0"/>
      <dgm:spPr/>
    </dgm:pt>
    <dgm:pt modelId="{408C71D4-4B57-4439-8283-3B6E810E87B7}" type="pres">
      <dgm:prSet presAssocID="{D30A7024-358E-4385-BA3B-06DB796BA256}" presName="hierChild3" presStyleCnt="0"/>
      <dgm:spPr/>
    </dgm:pt>
  </dgm:ptLst>
  <dgm:cxnLst>
    <dgm:cxn modelId="{1E8D5010-D475-4550-BC4B-39064F90E254}" srcId="{FE49EB65-AF14-43BF-92ED-11C6C470CCE2}" destId="{D30A7024-358E-4385-BA3B-06DB796BA256}" srcOrd="2" destOrd="0" parTransId="{E25BC834-36CA-4CC2-B364-06E1A38A0BE7}" sibTransId="{3165AC4A-7E63-4A2A-A8E2-819506884209}"/>
    <dgm:cxn modelId="{3F4E995B-F4F3-4A31-B68A-93C15048A012}" type="presOf" srcId="{44F43895-B8EC-49AC-AC83-9D4B7E9E8647}" destId="{29B0D846-5EA4-4BE6-B9FB-8A47F9608529}" srcOrd="1" destOrd="0" presId="urn:microsoft.com/office/officeart/2009/3/layout/HorizontalOrganizationChart"/>
    <dgm:cxn modelId="{9D28EB6F-EAE2-4389-8A1B-26799325F74F}" type="presOf" srcId="{D30A7024-358E-4385-BA3B-06DB796BA256}" destId="{B147942F-812D-459F-99D5-37DD5447B02B}" srcOrd="1" destOrd="0" presId="urn:microsoft.com/office/officeart/2009/3/layout/HorizontalOrganizationChart"/>
    <dgm:cxn modelId="{7FE7C852-69CF-44FE-8C65-A9DE229D80A6}" srcId="{FE49EB65-AF14-43BF-92ED-11C6C470CCE2}" destId="{63832D8D-35A5-4E2B-8043-7A016EF88F55}" srcOrd="1" destOrd="0" parTransId="{C9C8102E-24DF-49DF-A9C0-EB36A29AC8BD}" sibTransId="{E6C7B4E0-1383-4566-ABEC-61F922515100}"/>
    <dgm:cxn modelId="{E6A28A7A-6B9C-487C-86AC-2A11485D164B}" type="presOf" srcId="{63832D8D-35A5-4E2B-8043-7A016EF88F55}" destId="{54B1E225-A6A6-4F8D-86D6-0ECB5C373631}" srcOrd="0" destOrd="0" presId="urn:microsoft.com/office/officeart/2009/3/layout/HorizontalOrganizationChart"/>
    <dgm:cxn modelId="{7164EA91-7BA7-4CE4-9654-3B423415A8AA}" srcId="{FE49EB65-AF14-43BF-92ED-11C6C470CCE2}" destId="{44F43895-B8EC-49AC-AC83-9D4B7E9E8647}" srcOrd="0" destOrd="0" parTransId="{D8BDF9FF-764F-464F-B27D-14F7562735CD}" sibTransId="{EE3BEB1A-7808-49A6-9259-A6E9640DC0DF}"/>
    <dgm:cxn modelId="{F4BDC3AD-E05A-42EF-99B7-33ED2F6A0AFB}" type="presOf" srcId="{63832D8D-35A5-4E2B-8043-7A016EF88F55}" destId="{9D3CABBE-7CA0-41A3-BAFC-BAC628C988C6}" srcOrd="1" destOrd="0" presId="urn:microsoft.com/office/officeart/2009/3/layout/HorizontalOrganizationChart"/>
    <dgm:cxn modelId="{061788AF-A07A-48AE-8905-D5669472CA7C}" type="presOf" srcId="{FE49EB65-AF14-43BF-92ED-11C6C470CCE2}" destId="{C69A41D0-F027-41CC-A3BD-E0D6CBDBCA50}" srcOrd="0" destOrd="0" presId="urn:microsoft.com/office/officeart/2009/3/layout/HorizontalOrganizationChart"/>
    <dgm:cxn modelId="{E3D0C1BC-F472-4E6A-9F56-7A12FA531155}" type="presOf" srcId="{44F43895-B8EC-49AC-AC83-9D4B7E9E8647}" destId="{3CFC71C5-0E97-4206-B5D5-482AB4F2F2FF}" srcOrd="0" destOrd="0" presId="urn:microsoft.com/office/officeart/2009/3/layout/HorizontalOrganizationChart"/>
    <dgm:cxn modelId="{22ED0AE1-9CAE-4FBD-A7F4-5D9EB1DBA6D7}" type="presOf" srcId="{D30A7024-358E-4385-BA3B-06DB796BA256}" destId="{5F560636-1F0B-44CC-B211-CD9C4DD31C32}" srcOrd="0" destOrd="0" presId="urn:microsoft.com/office/officeart/2009/3/layout/HorizontalOrganizationChart"/>
    <dgm:cxn modelId="{957E8883-420B-4D17-8F1F-8ADC4AED7ECE}" type="presParOf" srcId="{C69A41D0-F027-41CC-A3BD-E0D6CBDBCA50}" destId="{7842D79B-1BCD-498C-B27B-1F4865466CF5}" srcOrd="0" destOrd="0" presId="urn:microsoft.com/office/officeart/2009/3/layout/HorizontalOrganizationChart"/>
    <dgm:cxn modelId="{EA8D6C56-4B6D-4AD8-A4C9-627131E98CEF}" type="presParOf" srcId="{7842D79B-1BCD-498C-B27B-1F4865466CF5}" destId="{F9276F05-3830-48C2-9F4D-3E9D6036AB31}" srcOrd="0" destOrd="0" presId="urn:microsoft.com/office/officeart/2009/3/layout/HorizontalOrganizationChart"/>
    <dgm:cxn modelId="{F6B9456A-092A-47C6-B0D1-2FC32597573D}" type="presParOf" srcId="{F9276F05-3830-48C2-9F4D-3E9D6036AB31}" destId="{3CFC71C5-0E97-4206-B5D5-482AB4F2F2FF}" srcOrd="0" destOrd="0" presId="urn:microsoft.com/office/officeart/2009/3/layout/HorizontalOrganizationChart"/>
    <dgm:cxn modelId="{FDB9F68E-5027-4F30-B7DD-8AF30BA4A4A8}" type="presParOf" srcId="{F9276F05-3830-48C2-9F4D-3E9D6036AB31}" destId="{29B0D846-5EA4-4BE6-B9FB-8A47F9608529}" srcOrd="1" destOrd="0" presId="urn:microsoft.com/office/officeart/2009/3/layout/HorizontalOrganizationChart"/>
    <dgm:cxn modelId="{78BF0BAC-C605-4F58-AB92-3CD5FFD0E5D7}" type="presParOf" srcId="{7842D79B-1BCD-498C-B27B-1F4865466CF5}" destId="{8BB04507-0EDA-4C35-A09C-6A261D1351DB}" srcOrd="1" destOrd="0" presId="urn:microsoft.com/office/officeart/2009/3/layout/HorizontalOrganizationChart"/>
    <dgm:cxn modelId="{C745D547-EB3E-4079-B92C-1375650E27E5}" type="presParOf" srcId="{7842D79B-1BCD-498C-B27B-1F4865466CF5}" destId="{C47E20AE-3011-475C-BB68-FF88A6854538}" srcOrd="2" destOrd="0" presId="urn:microsoft.com/office/officeart/2009/3/layout/HorizontalOrganizationChart"/>
    <dgm:cxn modelId="{88D15B35-BF96-4831-A7BD-611455476531}" type="presParOf" srcId="{C69A41D0-F027-41CC-A3BD-E0D6CBDBCA50}" destId="{F60410F7-7F4F-4DC2-A80F-55CFAA2FBF8C}" srcOrd="1" destOrd="0" presId="urn:microsoft.com/office/officeart/2009/3/layout/HorizontalOrganizationChart"/>
    <dgm:cxn modelId="{323A8741-B12F-48AD-8268-8D23ACB1AD3A}" type="presParOf" srcId="{F60410F7-7F4F-4DC2-A80F-55CFAA2FBF8C}" destId="{08C9D809-675F-400F-8098-43741494AB0F}" srcOrd="0" destOrd="0" presId="urn:microsoft.com/office/officeart/2009/3/layout/HorizontalOrganizationChart"/>
    <dgm:cxn modelId="{C28F505F-9AC0-42D7-A09F-39151A2C7662}" type="presParOf" srcId="{08C9D809-675F-400F-8098-43741494AB0F}" destId="{54B1E225-A6A6-4F8D-86D6-0ECB5C373631}" srcOrd="0" destOrd="0" presId="urn:microsoft.com/office/officeart/2009/3/layout/HorizontalOrganizationChart"/>
    <dgm:cxn modelId="{22527322-FDD9-47DA-B10A-00D0DAFAD254}" type="presParOf" srcId="{08C9D809-675F-400F-8098-43741494AB0F}" destId="{9D3CABBE-7CA0-41A3-BAFC-BAC628C988C6}" srcOrd="1" destOrd="0" presId="urn:microsoft.com/office/officeart/2009/3/layout/HorizontalOrganizationChart"/>
    <dgm:cxn modelId="{A844FC2B-E96E-4B3D-9FB5-F4F892F5DF5A}" type="presParOf" srcId="{F60410F7-7F4F-4DC2-A80F-55CFAA2FBF8C}" destId="{506528D9-CDFD-4EE2-B196-3F9DB29FB568}" srcOrd="1" destOrd="0" presId="urn:microsoft.com/office/officeart/2009/3/layout/HorizontalOrganizationChart"/>
    <dgm:cxn modelId="{E554659B-0819-41BF-9143-BF8F9EA27CAC}" type="presParOf" srcId="{F60410F7-7F4F-4DC2-A80F-55CFAA2FBF8C}" destId="{20237B10-3CC1-40F3-A023-1B643225C397}" srcOrd="2" destOrd="0" presId="urn:microsoft.com/office/officeart/2009/3/layout/HorizontalOrganizationChart"/>
    <dgm:cxn modelId="{C79B2AA2-4EE4-4D69-BB4B-74BB645020D7}" type="presParOf" srcId="{C69A41D0-F027-41CC-A3BD-E0D6CBDBCA50}" destId="{E3FFE464-AA71-4082-8988-A09B9EFE188B}" srcOrd="2" destOrd="0" presId="urn:microsoft.com/office/officeart/2009/3/layout/HorizontalOrganizationChart"/>
    <dgm:cxn modelId="{5A834EB3-C80A-497E-B71F-7171EE0B322B}" type="presParOf" srcId="{E3FFE464-AA71-4082-8988-A09B9EFE188B}" destId="{10DE19DF-05AF-45CF-92E5-EFF14B3EE4B5}" srcOrd="0" destOrd="0" presId="urn:microsoft.com/office/officeart/2009/3/layout/HorizontalOrganizationChart"/>
    <dgm:cxn modelId="{DD2B11D1-B6C4-4417-BDEA-EAB1F1F853F3}" type="presParOf" srcId="{10DE19DF-05AF-45CF-92E5-EFF14B3EE4B5}" destId="{5F560636-1F0B-44CC-B211-CD9C4DD31C32}" srcOrd="0" destOrd="0" presId="urn:microsoft.com/office/officeart/2009/3/layout/HorizontalOrganizationChart"/>
    <dgm:cxn modelId="{E26D63C0-63CD-4B6A-A068-C629B7EC86FD}" type="presParOf" srcId="{10DE19DF-05AF-45CF-92E5-EFF14B3EE4B5}" destId="{B147942F-812D-459F-99D5-37DD5447B02B}" srcOrd="1" destOrd="0" presId="urn:microsoft.com/office/officeart/2009/3/layout/HorizontalOrganizationChart"/>
    <dgm:cxn modelId="{9964401C-80BD-447B-AA47-198094897A5A}" type="presParOf" srcId="{E3FFE464-AA71-4082-8988-A09B9EFE188B}" destId="{21003BA0-98E7-4DA7-ABE6-984F7AEBC774}" srcOrd="1" destOrd="0" presId="urn:microsoft.com/office/officeart/2009/3/layout/HorizontalOrganizationChart"/>
    <dgm:cxn modelId="{2D5E8D0C-DAB4-429C-9A4B-AE72F2F26927}" type="presParOf" srcId="{E3FFE464-AA71-4082-8988-A09B9EFE188B}" destId="{408C71D4-4B57-4439-8283-3B6E810E87B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D351A-5C06-4670-8AEA-FDF00C4E4E8F}" type="doc">
      <dgm:prSet loTypeId="urn:microsoft.com/office/officeart/2005/8/layout/chart3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387373E-91F7-4A31-8C32-8B50660B2BA7}">
      <dgm:prSet/>
      <dgm:spPr/>
      <dgm:t>
        <a:bodyPr/>
        <a:lstStyle/>
        <a:p>
          <a:r>
            <a:rPr lang="es-ES" dirty="0"/>
            <a:t>Las fuentes de datos permiten a la Plataforma comunicarse con el almacenamiento de datos y enviarlo al Visualizador</a:t>
          </a:r>
          <a:endParaRPr lang="en-US" dirty="0"/>
        </a:p>
      </dgm:t>
    </dgm:pt>
    <dgm:pt modelId="{F3CAC1C1-7A84-4E6A-A2E3-923914842546}" type="parTrans" cxnId="{D8C7FEBF-E62B-48C8-B54C-78B506BCE0ED}">
      <dgm:prSet/>
      <dgm:spPr/>
      <dgm:t>
        <a:bodyPr/>
        <a:lstStyle/>
        <a:p>
          <a:endParaRPr lang="en-US"/>
        </a:p>
      </dgm:t>
    </dgm:pt>
    <dgm:pt modelId="{5133AEEE-010B-475A-AF79-7E07957E53D2}" type="sibTrans" cxnId="{D8C7FEBF-E62B-48C8-B54C-78B506BCE0ED}">
      <dgm:prSet/>
      <dgm:spPr/>
      <dgm:t>
        <a:bodyPr/>
        <a:lstStyle/>
        <a:p>
          <a:endParaRPr lang="en-US"/>
        </a:p>
      </dgm:t>
    </dgm:pt>
    <dgm:pt modelId="{EDFC04F9-82A7-41A5-8662-B8E8769283B6}">
      <dgm:prSet/>
      <dgm:spPr/>
      <dgm:t>
        <a:bodyPr/>
        <a:lstStyle/>
        <a:p>
          <a:r>
            <a:rPr lang="es-ES"/>
            <a:t>La Plataforma se encarga de la autenticación del usuario, los niveles de autorización y la gestión de plugins para extender el número de fuentes de datos y visualizaciones</a:t>
          </a:r>
          <a:endParaRPr lang="en-US"/>
        </a:p>
      </dgm:t>
    </dgm:pt>
    <dgm:pt modelId="{6DEFC670-1134-4D2A-925D-3B179F5C186C}" type="parTrans" cxnId="{8FC36546-4640-40AC-8E54-2916B2FBA9A5}">
      <dgm:prSet/>
      <dgm:spPr/>
      <dgm:t>
        <a:bodyPr/>
        <a:lstStyle/>
        <a:p>
          <a:endParaRPr lang="en-US"/>
        </a:p>
      </dgm:t>
    </dgm:pt>
    <dgm:pt modelId="{488183F4-67B4-4708-837C-EF173C51E187}" type="sibTrans" cxnId="{8FC36546-4640-40AC-8E54-2916B2FBA9A5}">
      <dgm:prSet/>
      <dgm:spPr/>
      <dgm:t>
        <a:bodyPr/>
        <a:lstStyle/>
        <a:p>
          <a:endParaRPr lang="en-US"/>
        </a:p>
      </dgm:t>
    </dgm:pt>
    <dgm:pt modelId="{D6688045-49EA-491C-9991-8238E4C603DA}">
      <dgm:prSet/>
      <dgm:spPr/>
      <dgm:t>
        <a:bodyPr/>
        <a:lstStyle/>
        <a:p>
          <a:r>
            <a:rPr lang="es-ES"/>
            <a:t>El Visualizador convierte los datos recogidos desde la Fuente por la Plataforma en gráficos dinámicos (histogramas, geomapas, barras, velas…)</a:t>
          </a:r>
          <a:endParaRPr lang="en-US"/>
        </a:p>
      </dgm:t>
    </dgm:pt>
    <dgm:pt modelId="{AC8E9F6B-A898-4960-9B13-F8FDA36ABAF5}" type="parTrans" cxnId="{030B851B-7F5F-4E05-BF19-C0699B2EF20A}">
      <dgm:prSet/>
      <dgm:spPr/>
      <dgm:t>
        <a:bodyPr/>
        <a:lstStyle/>
        <a:p>
          <a:endParaRPr lang="en-US"/>
        </a:p>
      </dgm:t>
    </dgm:pt>
    <dgm:pt modelId="{FBDBF29D-3822-4FF3-B0BA-90144DCEADD8}" type="sibTrans" cxnId="{030B851B-7F5F-4E05-BF19-C0699B2EF20A}">
      <dgm:prSet/>
      <dgm:spPr/>
      <dgm:t>
        <a:bodyPr/>
        <a:lstStyle/>
        <a:p>
          <a:endParaRPr lang="en-US"/>
        </a:p>
      </dgm:t>
    </dgm:pt>
    <dgm:pt modelId="{565A0D83-7CCC-48EF-A51D-41DB987031EB}" type="pres">
      <dgm:prSet presAssocID="{BAAD351A-5C06-4670-8AEA-FDF00C4E4E8F}" presName="compositeShape" presStyleCnt="0">
        <dgm:presLayoutVars>
          <dgm:chMax val="7"/>
          <dgm:dir/>
          <dgm:resizeHandles val="exact"/>
        </dgm:presLayoutVars>
      </dgm:prSet>
      <dgm:spPr/>
    </dgm:pt>
    <dgm:pt modelId="{7ADB7600-09B7-466E-8A71-E9A6418D70C2}" type="pres">
      <dgm:prSet presAssocID="{BAAD351A-5C06-4670-8AEA-FDF00C4E4E8F}" presName="wedge1" presStyleLbl="node1" presStyleIdx="0" presStyleCnt="3"/>
      <dgm:spPr/>
    </dgm:pt>
    <dgm:pt modelId="{6E53CA2F-E2D9-4880-9445-462B05E6F99D}" type="pres">
      <dgm:prSet presAssocID="{BAAD351A-5C06-4670-8AEA-FDF00C4E4E8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0111FA-73A3-46F1-B0CD-AE3067545666}" type="pres">
      <dgm:prSet presAssocID="{BAAD351A-5C06-4670-8AEA-FDF00C4E4E8F}" presName="wedge2" presStyleLbl="node1" presStyleIdx="1" presStyleCnt="3"/>
      <dgm:spPr/>
    </dgm:pt>
    <dgm:pt modelId="{D2526C96-7A2E-4F86-8178-3F204AB1722E}" type="pres">
      <dgm:prSet presAssocID="{BAAD351A-5C06-4670-8AEA-FDF00C4E4E8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B3353AD-06E7-47AE-9DCF-C9B0560A2D14}" type="pres">
      <dgm:prSet presAssocID="{BAAD351A-5C06-4670-8AEA-FDF00C4E4E8F}" presName="wedge3" presStyleLbl="node1" presStyleIdx="2" presStyleCnt="3"/>
      <dgm:spPr/>
    </dgm:pt>
    <dgm:pt modelId="{4B2F24A8-6688-4C28-A206-8392E119AF07}" type="pres">
      <dgm:prSet presAssocID="{BAAD351A-5C06-4670-8AEA-FDF00C4E4E8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30B851B-7F5F-4E05-BF19-C0699B2EF20A}" srcId="{BAAD351A-5C06-4670-8AEA-FDF00C4E4E8F}" destId="{D6688045-49EA-491C-9991-8238E4C603DA}" srcOrd="2" destOrd="0" parTransId="{AC8E9F6B-A898-4960-9B13-F8FDA36ABAF5}" sibTransId="{FBDBF29D-3822-4FF3-B0BA-90144DCEADD8}"/>
    <dgm:cxn modelId="{AE984922-206C-4CCE-BF4C-14E1545B2755}" type="presOf" srcId="{BAAD351A-5C06-4670-8AEA-FDF00C4E4E8F}" destId="{565A0D83-7CCC-48EF-A51D-41DB987031EB}" srcOrd="0" destOrd="0" presId="urn:microsoft.com/office/officeart/2005/8/layout/chart3"/>
    <dgm:cxn modelId="{12720D27-FF2B-4C2B-A44D-1A8EAF8CB370}" type="presOf" srcId="{EDFC04F9-82A7-41A5-8662-B8E8769283B6}" destId="{D2526C96-7A2E-4F86-8178-3F204AB1722E}" srcOrd="1" destOrd="0" presId="urn:microsoft.com/office/officeart/2005/8/layout/chart3"/>
    <dgm:cxn modelId="{33775E61-9F2F-46FD-9E44-0A0BF71F1624}" type="presOf" srcId="{B387373E-91F7-4A31-8C32-8B50660B2BA7}" destId="{7ADB7600-09B7-466E-8A71-E9A6418D70C2}" srcOrd="0" destOrd="0" presId="urn:microsoft.com/office/officeart/2005/8/layout/chart3"/>
    <dgm:cxn modelId="{8FC36546-4640-40AC-8E54-2916B2FBA9A5}" srcId="{BAAD351A-5C06-4670-8AEA-FDF00C4E4E8F}" destId="{EDFC04F9-82A7-41A5-8662-B8E8769283B6}" srcOrd="1" destOrd="0" parTransId="{6DEFC670-1134-4D2A-925D-3B179F5C186C}" sibTransId="{488183F4-67B4-4708-837C-EF173C51E187}"/>
    <dgm:cxn modelId="{E797F54C-EB69-4023-B1E4-2D40E471DF8C}" type="presOf" srcId="{D6688045-49EA-491C-9991-8238E4C603DA}" destId="{7B3353AD-06E7-47AE-9DCF-C9B0560A2D14}" srcOrd="0" destOrd="0" presId="urn:microsoft.com/office/officeart/2005/8/layout/chart3"/>
    <dgm:cxn modelId="{D25E40A9-E87C-47B9-8A14-5DAF6438DFD3}" type="presOf" srcId="{D6688045-49EA-491C-9991-8238E4C603DA}" destId="{4B2F24A8-6688-4C28-A206-8392E119AF07}" srcOrd="1" destOrd="0" presId="urn:microsoft.com/office/officeart/2005/8/layout/chart3"/>
    <dgm:cxn modelId="{D8C7FEBF-E62B-48C8-B54C-78B506BCE0ED}" srcId="{BAAD351A-5C06-4670-8AEA-FDF00C4E4E8F}" destId="{B387373E-91F7-4A31-8C32-8B50660B2BA7}" srcOrd="0" destOrd="0" parTransId="{F3CAC1C1-7A84-4E6A-A2E3-923914842546}" sibTransId="{5133AEEE-010B-475A-AF79-7E07957E53D2}"/>
    <dgm:cxn modelId="{954E5EC3-50F8-43C0-B7C9-35B88D709FF8}" type="presOf" srcId="{B387373E-91F7-4A31-8C32-8B50660B2BA7}" destId="{6E53CA2F-E2D9-4880-9445-462B05E6F99D}" srcOrd="1" destOrd="0" presId="urn:microsoft.com/office/officeart/2005/8/layout/chart3"/>
    <dgm:cxn modelId="{7AD9CBD1-7206-4BAF-87C1-2E583101CCA3}" type="presOf" srcId="{EDFC04F9-82A7-41A5-8662-B8E8769283B6}" destId="{250111FA-73A3-46F1-B0CD-AE3067545666}" srcOrd="0" destOrd="0" presId="urn:microsoft.com/office/officeart/2005/8/layout/chart3"/>
    <dgm:cxn modelId="{3EC502C6-CA9B-43AF-B8A8-65A6E4A53F5A}" type="presParOf" srcId="{565A0D83-7CCC-48EF-A51D-41DB987031EB}" destId="{7ADB7600-09B7-466E-8A71-E9A6418D70C2}" srcOrd="0" destOrd="0" presId="urn:microsoft.com/office/officeart/2005/8/layout/chart3"/>
    <dgm:cxn modelId="{11617B90-A247-4375-8B89-C4425D21E2C7}" type="presParOf" srcId="{565A0D83-7CCC-48EF-A51D-41DB987031EB}" destId="{6E53CA2F-E2D9-4880-9445-462B05E6F99D}" srcOrd="1" destOrd="0" presId="urn:microsoft.com/office/officeart/2005/8/layout/chart3"/>
    <dgm:cxn modelId="{A0E17FA6-3438-4C30-BB06-6E68680D3210}" type="presParOf" srcId="{565A0D83-7CCC-48EF-A51D-41DB987031EB}" destId="{250111FA-73A3-46F1-B0CD-AE3067545666}" srcOrd="2" destOrd="0" presId="urn:microsoft.com/office/officeart/2005/8/layout/chart3"/>
    <dgm:cxn modelId="{E84BD5BB-9BF1-4090-A378-BF628F253DB9}" type="presParOf" srcId="{565A0D83-7CCC-48EF-A51D-41DB987031EB}" destId="{D2526C96-7A2E-4F86-8178-3F204AB1722E}" srcOrd="3" destOrd="0" presId="urn:microsoft.com/office/officeart/2005/8/layout/chart3"/>
    <dgm:cxn modelId="{2EBAE355-E06E-449B-96D5-3FFD60BE5785}" type="presParOf" srcId="{565A0D83-7CCC-48EF-A51D-41DB987031EB}" destId="{7B3353AD-06E7-47AE-9DCF-C9B0560A2D14}" srcOrd="4" destOrd="0" presId="urn:microsoft.com/office/officeart/2005/8/layout/chart3"/>
    <dgm:cxn modelId="{51702D2E-03DB-48ED-B56A-822AA5FAD5F8}" type="presParOf" srcId="{565A0D83-7CCC-48EF-A51D-41DB987031EB}" destId="{4B2F24A8-6688-4C28-A206-8392E119AF0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C454F-9532-4554-AE6D-E0C9A1D425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1346D4-6893-41B2-8A6F-280F1CDD8E10}">
      <dgm:prSet/>
      <dgm:spPr/>
      <dgm:t>
        <a:bodyPr/>
        <a:lstStyle/>
        <a:p>
          <a:r>
            <a:rPr lang="es-ES"/>
            <a:t>Un panel es una visualización de una consulta a un data source</a:t>
          </a:r>
          <a:endParaRPr lang="en-US"/>
        </a:p>
      </dgm:t>
    </dgm:pt>
    <dgm:pt modelId="{1B7ED9EE-176D-4EDD-A93E-220004DF6E9C}" type="parTrans" cxnId="{CDB84D0A-4437-4E70-AEEA-B7388CBB0A86}">
      <dgm:prSet/>
      <dgm:spPr/>
      <dgm:t>
        <a:bodyPr/>
        <a:lstStyle/>
        <a:p>
          <a:endParaRPr lang="en-US"/>
        </a:p>
      </dgm:t>
    </dgm:pt>
    <dgm:pt modelId="{1B820EDD-459F-45C2-9292-825336B3446E}" type="sibTrans" cxnId="{CDB84D0A-4437-4E70-AEEA-B7388CBB0A86}">
      <dgm:prSet/>
      <dgm:spPr/>
      <dgm:t>
        <a:bodyPr/>
        <a:lstStyle/>
        <a:p>
          <a:endParaRPr lang="en-US"/>
        </a:p>
      </dgm:t>
    </dgm:pt>
    <dgm:pt modelId="{88908A25-1342-41D9-8407-354BC70DBEAC}">
      <dgm:prSet/>
      <dgm:spPr/>
      <dgm:t>
        <a:bodyPr/>
        <a:lstStyle/>
        <a:p>
          <a:r>
            <a:rPr lang="es-ES"/>
            <a:t>Un dashboard es una combinación de paneles</a:t>
          </a:r>
          <a:endParaRPr lang="en-US"/>
        </a:p>
      </dgm:t>
    </dgm:pt>
    <dgm:pt modelId="{4E8255A5-C168-48C9-85DD-ADD5DD595661}" type="parTrans" cxnId="{79150A70-0914-44AD-AFE7-BBDE32343DE5}">
      <dgm:prSet/>
      <dgm:spPr/>
      <dgm:t>
        <a:bodyPr/>
        <a:lstStyle/>
        <a:p>
          <a:endParaRPr lang="en-US"/>
        </a:p>
      </dgm:t>
    </dgm:pt>
    <dgm:pt modelId="{5EC641A2-4D06-4885-B6FF-D6AF36AA32CD}" type="sibTrans" cxnId="{79150A70-0914-44AD-AFE7-BBDE32343DE5}">
      <dgm:prSet/>
      <dgm:spPr/>
      <dgm:t>
        <a:bodyPr/>
        <a:lstStyle/>
        <a:p>
          <a:endParaRPr lang="en-US"/>
        </a:p>
      </dgm:t>
    </dgm:pt>
    <dgm:pt modelId="{DAA3C93B-7DF3-4016-A75C-243A5166783A}" type="pres">
      <dgm:prSet presAssocID="{CD7C454F-9532-4554-AE6D-E0C9A1D425C5}" presName="root" presStyleCnt="0">
        <dgm:presLayoutVars>
          <dgm:dir/>
          <dgm:resizeHandles val="exact"/>
        </dgm:presLayoutVars>
      </dgm:prSet>
      <dgm:spPr/>
    </dgm:pt>
    <dgm:pt modelId="{1DFB3913-2C5D-438C-BC3E-DF615C6DD082}" type="pres">
      <dgm:prSet presAssocID="{B41346D4-6893-41B2-8A6F-280F1CDD8E10}" presName="compNode" presStyleCnt="0"/>
      <dgm:spPr/>
    </dgm:pt>
    <dgm:pt modelId="{A93984F7-8B0F-44E3-BC47-3CD8F62C077F}" type="pres">
      <dgm:prSet presAssocID="{B41346D4-6893-41B2-8A6F-280F1CDD8E10}" presName="bgRect" presStyleLbl="bgShp" presStyleIdx="0" presStyleCnt="2"/>
      <dgm:spPr/>
    </dgm:pt>
    <dgm:pt modelId="{B3BBA8D4-9686-4F3F-BC3B-782EEA7F2458}" type="pres">
      <dgm:prSet presAssocID="{B41346D4-6893-41B2-8A6F-280F1CDD8E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260A97BA-ACBC-494E-A066-D2C65A0E8639}" type="pres">
      <dgm:prSet presAssocID="{B41346D4-6893-41B2-8A6F-280F1CDD8E10}" presName="spaceRect" presStyleCnt="0"/>
      <dgm:spPr/>
    </dgm:pt>
    <dgm:pt modelId="{42CC5B69-6CD6-44D5-9D59-8CC4D18BBC8D}" type="pres">
      <dgm:prSet presAssocID="{B41346D4-6893-41B2-8A6F-280F1CDD8E10}" presName="parTx" presStyleLbl="revTx" presStyleIdx="0" presStyleCnt="2">
        <dgm:presLayoutVars>
          <dgm:chMax val="0"/>
          <dgm:chPref val="0"/>
        </dgm:presLayoutVars>
      </dgm:prSet>
      <dgm:spPr/>
    </dgm:pt>
    <dgm:pt modelId="{16BA80F5-C9EE-4404-A2B3-C61981DF1393}" type="pres">
      <dgm:prSet presAssocID="{1B820EDD-459F-45C2-9292-825336B3446E}" presName="sibTrans" presStyleCnt="0"/>
      <dgm:spPr/>
    </dgm:pt>
    <dgm:pt modelId="{8A139CF9-ADCC-465E-A740-F1B3BBA3872B}" type="pres">
      <dgm:prSet presAssocID="{88908A25-1342-41D9-8407-354BC70DBEAC}" presName="compNode" presStyleCnt="0"/>
      <dgm:spPr/>
    </dgm:pt>
    <dgm:pt modelId="{11DE8B8A-1325-4DA0-97B6-EC596A01F019}" type="pres">
      <dgm:prSet presAssocID="{88908A25-1342-41D9-8407-354BC70DBEAC}" presName="bgRect" presStyleLbl="bgShp" presStyleIdx="1" presStyleCnt="2"/>
      <dgm:spPr/>
    </dgm:pt>
    <dgm:pt modelId="{4C69616E-F662-46E4-A6C1-FD6D09221AFF}" type="pres">
      <dgm:prSet presAssocID="{88908A25-1342-41D9-8407-354BC70DBE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27A5CA9D-B48D-49D5-B993-C8F5CA5E33C9}" type="pres">
      <dgm:prSet presAssocID="{88908A25-1342-41D9-8407-354BC70DBEAC}" presName="spaceRect" presStyleCnt="0"/>
      <dgm:spPr/>
    </dgm:pt>
    <dgm:pt modelId="{AB65ACFD-BF3B-4C38-91FD-A466C0B31A96}" type="pres">
      <dgm:prSet presAssocID="{88908A25-1342-41D9-8407-354BC70DBE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DB84D0A-4437-4E70-AEEA-B7388CBB0A86}" srcId="{CD7C454F-9532-4554-AE6D-E0C9A1D425C5}" destId="{B41346D4-6893-41B2-8A6F-280F1CDD8E10}" srcOrd="0" destOrd="0" parTransId="{1B7ED9EE-176D-4EDD-A93E-220004DF6E9C}" sibTransId="{1B820EDD-459F-45C2-9292-825336B3446E}"/>
    <dgm:cxn modelId="{0BD7051E-0644-4532-A249-26190803277B}" type="presOf" srcId="{B41346D4-6893-41B2-8A6F-280F1CDD8E10}" destId="{42CC5B69-6CD6-44D5-9D59-8CC4D18BBC8D}" srcOrd="0" destOrd="0" presId="urn:microsoft.com/office/officeart/2018/2/layout/IconVerticalSolidList"/>
    <dgm:cxn modelId="{79150A70-0914-44AD-AFE7-BBDE32343DE5}" srcId="{CD7C454F-9532-4554-AE6D-E0C9A1D425C5}" destId="{88908A25-1342-41D9-8407-354BC70DBEAC}" srcOrd="1" destOrd="0" parTransId="{4E8255A5-C168-48C9-85DD-ADD5DD595661}" sibTransId="{5EC641A2-4D06-4885-B6FF-D6AF36AA32CD}"/>
    <dgm:cxn modelId="{06ECA183-F402-4D2D-B5E3-5535EE7BE862}" type="presOf" srcId="{88908A25-1342-41D9-8407-354BC70DBEAC}" destId="{AB65ACFD-BF3B-4C38-91FD-A466C0B31A96}" srcOrd="0" destOrd="0" presId="urn:microsoft.com/office/officeart/2018/2/layout/IconVerticalSolidList"/>
    <dgm:cxn modelId="{B95AF6F7-5286-485F-9FA1-9761B4195CBB}" type="presOf" srcId="{CD7C454F-9532-4554-AE6D-E0C9A1D425C5}" destId="{DAA3C93B-7DF3-4016-A75C-243A5166783A}" srcOrd="0" destOrd="0" presId="urn:microsoft.com/office/officeart/2018/2/layout/IconVerticalSolidList"/>
    <dgm:cxn modelId="{D72760A9-A8FB-498C-86C2-7B2311A2D2B8}" type="presParOf" srcId="{DAA3C93B-7DF3-4016-A75C-243A5166783A}" destId="{1DFB3913-2C5D-438C-BC3E-DF615C6DD082}" srcOrd="0" destOrd="0" presId="urn:microsoft.com/office/officeart/2018/2/layout/IconVerticalSolidList"/>
    <dgm:cxn modelId="{D62A1CDB-91B9-4DCB-A06E-AF5D07A7C922}" type="presParOf" srcId="{1DFB3913-2C5D-438C-BC3E-DF615C6DD082}" destId="{A93984F7-8B0F-44E3-BC47-3CD8F62C077F}" srcOrd="0" destOrd="0" presId="urn:microsoft.com/office/officeart/2018/2/layout/IconVerticalSolidList"/>
    <dgm:cxn modelId="{A40CD81C-E143-4E48-8036-9F7EC50501AF}" type="presParOf" srcId="{1DFB3913-2C5D-438C-BC3E-DF615C6DD082}" destId="{B3BBA8D4-9686-4F3F-BC3B-782EEA7F2458}" srcOrd="1" destOrd="0" presId="urn:microsoft.com/office/officeart/2018/2/layout/IconVerticalSolidList"/>
    <dgm:cxn modelId="{59DB87AF-47E9-4BD5-B2A6-FF0836AFBDB1}" type="presParOf" srcId="{1DFB3913-2C5D-438C-BC3E-DF615C6DD082}" destId="{260A97BA-ACBC-494E-A066-D2C65A0E8639}" srcOrd="2" destOrd="0" presId="urn:microsoft.com/office/officeart/2018/2/layout/IconVerticalSolidList"/>
    <dgm:cxn modelId="{A20C2D50-B228-41AB-B88C-7098336D6538}" type="presParOf" srcId="{1DFB3913-2C5D-438C-BC3E-DF615C6DD082}" destId="{42CC5B69-6CD6-44D5-9D59-8CC4D18BBC8D}" srcOrd="3" destOrd="0" presId="urn:microsoft.com/office/officeart/2018/2/layout/IconVerticalSolidList"/>
    <dgm:cxn modelId="{9736DC5F-F1D8-437D-AD17-78079984572F}" type="presParOf" srcId="{DAA3C93B-7DF3-4016-A75C-243A5166783A}" destId="{16BA80F5-C9EE-4404-A2B3-C61981DF1393}" srcOrd="1" destOrd="0" presId="urn:microsoft.com/office/officeart/2018/2/layout/IconVerticalSolidList"/>
    <dgm:cxn modelId="{AFABBB33-F0D3-498D-A91F-227597DF096A}" type="presParOf" srcId="{DAA3C93B-7DF3-4016-A75C-243A5166783A}" destId="{8A139CF9-ADCC-465E-A740-F1B3BBA3872B}" srcOrd="2" destOrd="0" presId="urn:microsoft.com/office/officeart/2018/2/layout/IconVerticalSolidList"/>
    <dgm:cxn modelId="{AFCED123-1DE0-4BBF-94DB-8336842E68FD}" type="presParOf" srcId="{8A139CF9-ADCC-465E-A740-F1B3BBA3872B}" destId="{11DE8B8A-1325-4DA0-97B6-EC596A01F019}" srcOrd="0" destOrd="0" presId="urn:microsoft.com/office/officeart/2018/2/layout/IconVerticalSolidList"/>
    <dgm:cxn modelId="{C90110A1-C938-42FB-BF4B-E06898F1E60D}" type="presParOf" srcId="{8A139CF9-ADCC-465E-A740-F1B3BBA3872B}" destId="{4C69616E-F662-46E4-A6C1-FD6D09221AFF}" srcOrd="1" destOrd="0" presId="urn:microsoft.com/office/officeart/2018/2/layout/IconVerticalSolidList"/>
    <dgm:cxn modelId="{48F62EEE-D054-473F-BCC4-9F94B2C72143}" type="presParOf" srcId="{8A139CF9-ADCC-465E-A740-F1B3BBA3872B}" destId="{27A5CA9D-B48D-49D5-B993-C8F5CA5E33C9}" srcOrd="2" destOrd="0" presId="urn:microsoft.com/office/officeart/2018/2/layout/IconVerticalSolidList"/>
    <dgm:cxn modelId="{51226337-739A-4ED8-885F-72099F55DDAB}" type="presParOf" srcId="{8A139CF9-ADCC-465E-A740-F1B3BBA3872B}" destId="{AB65ACFD-BF3B-4C38-91FD-A466C0B31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C71C5-0E97-4206-B5D5-482AB4F2F2FF}">
      <dsp:nvSpPr>
        <dsp:cNvPr id="0" name=""/>
        <dsp:cNvSpPr/>
      </dsp:nvSpPr>
      <dsp:spPr>
        <a:xfrm>
          <a:off x="1178166" y="1075"/>
          <a:ext cx="4272471" cy="130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Fork de Kibana (herramienta de visualización del stack ELK – Elastic, Logstash,Kibana) </a:t>
          </a:r>
          <a:endParaRPr lang="en-US" sz="2500" kern="1200"/>
        </a:p>
      </dsp:txBody>
      <dsp:txXfrm>
        <a:off x="1178166" y="1075"/>
        <a:ext cx="4272471" cy="1303103"/>
      </dsp:txXfrm>
    </dsp:sp>
    <dsp:sp modelId="{54B1E225-A6A6-4F8D-86D6-0ECB5C373631}">
      <dsp:nvSpPr>
        <dsp:cNvPr id="0" name=""/>
        <dsp:cNvSpPr/>
      </dsp:nvSpPr>
      <dsp:spPr>
        <a:xfrm>
          <a:off x="1178166" y="1838238"/>
          <a:ext cx="4272471" cy="130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Primera versión en 2014, actualmente versión 9</a:t>
          </a:r>
          <a:endParaRPr lang="en-US" sz="2500" kern="1200"/>
        </a:p>
      </dsp:txBody>
      <dsp:txXfrm>
        <a:off x="1178166" y="1838238"/>
        <a:ext cx="4272471" cy="1303103"/>
      </dsp:txXfrm>
    </dsp:sp>
    <dsp:sp modelId="{5F560636-1F0B-44CC-B211-CD9C4DD31C32}">
      <dsp:nvSpPr>
        <dsp:cNvPr id="0" name=""/>
        <dsp:cNvSpPr/>
      </dsp:nvSpPr>
      <dsp:spPr>
        <a:xfrm>
          <a:off x="1178166" y="3675401"/>
          <a:ext cx="4272471" cy="130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Proyectos adyacentes: Prometheus (métricas), Loki (logs)</a:t>
          </a:r>
          <a:endParaRPr lang="en-US" sz="2500" kern="1200"/>
        </a:p>
      </dsp:txBody>
      <dsp:txXfrm>
        <a:off x="1178166" y="3675401"/>
        <a:ext cx="4272471" cy="1303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B7600-09B7-466E-8A71-E9A6418D70C2}">
      <dsp:nvSpPr>
        <dsp:cNvPr id="0" name=""/>
        <dsp:cNvSpPr/>
      </dsp:nvSpPr>
      <dsp:spPr>
        <a:xfrm>
          <a:off x="1330785" y="336121"/>
          <a:ext cx="4182848" cy="418284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Las fuentes de datos permiten a la Plataforma comunicarse con el almacenamiento de datos y enviarlo al Visualizador</a:t>
          </a:r>
          <a:endParaRPr lang="en-US" sz="1100" kern="1200" dirty="0"/>
        </a:p>
      </dsp:txBody>
      <dsp:txXfrm>
        <a:off x="3604960" y="1107956"/>
        <a:ext cx="1419180" cy="1394282"/>
      </dsp:txXfrm>
    </dsp:sp>
    <dsp:sp modelId="{250111FA-73A3-46F1-B0CD-AE3067545666}">
      <dsp:nvSpPr>
        <dsp:cNvPr id="0" name=""/>
        <dsp:cNvSpPr/>
      </dsp:nvSpPr>
      <dsp:spPr>
        <a:xfrm>
          <a:off x="1115170" y="460611"/>
          <a:ext cx="4182848" cy="418284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La Plataforma se encarga de la autenticación del usuario, los niveles de autorización y la gestión de plugins para extender el número de fuentes de datos y visualizaciones</a:t>
          </a:r>
          <a:endParaRPr lang="en-US" sz="1100" kern="1200"/>
        </a:p>
      </dsp:txBody>
      <dsp:txXfrm>
        <a:off x="2260473" y="3099789"/>
        <a:ext cx="1892240" cy="1294691"/>
      </dsp:txXfrm>
    </dsp:sp>
    <dsp:sp modelId="{7B3353AD-06E7-47AE-9DCF-C9B0560A2D14}">
      <dsp:nvSpPr>
        <dsp:cNvPr id="0" name=""/>
        <dsp:cNvSpPr/>
      </dsp:nvSpPr>
      <dsp:spPr>
        <a:xfrm>
          <a:off x="1115170" y="460611"/>
          <a:ext cx="4182848" cy="418284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El Visualizador convierte los datos recogidos desde la Fuente por la Plataforma en gráficos dinámicos (histogramas, geomapas, barras, velas…)</a:t>
          </a:r>
          <a:endParaRPr lang="en-US" sz="1100" kern="1200"/>
        </a:p>
      </dsp:txBody>
      <dsp:txXfrm>
        <a:off x="1563332" y="1282242"/>
        <a:ext cx="1419180" cy="1394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984F7-8B0F-44E3-BC47-3CD8F62C077F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BA8D4-9686-4F3F-BC3B-782EEA7F2458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C5B69-6CD6-44D5-9D59-8CC4D18BBC8D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Un panel es una visualización de una consulta a un data source</a:t>
          </a:r>
          <a:endParaRPr lang="en-US" sz="2500" kern="1200"/>
        </a:p>
      </dsp:txBody>
      <dsp:txXfrm>
        <a:off x="1418391" y="665190"/>
        <a:ext cx="8199741" cy="1228044"/>
      </dsp:txXfrm>
    </dsp:sp>
    <dsp:sp modelId="{11DE8B8A-1325-4DA0-97B6-EC596A01F019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9616E-F662-46E4-A6C1-FD6D09221AFF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5ACFD-BF3B-4C38-91FD-A466C0B31A96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Un dashboard es una combinación de paneles</a:t>
          </a:r>
          <a:endParaRPr lang="en-US" sz="2500" kern="1200"/>
        </a:p>
      </dsp:txBody>
      <dsp:txXfrm>
        <a:off x="1418391" y="2200246"/>
        <a:ext cx="8199741" cy="122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9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6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38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33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4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78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64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9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57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7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71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50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85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5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7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6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EB60-DC56-4E0C-B810-C2D75B38803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C575F4-C439-493E-B4D9-4203BAE55D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11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chobitshacenunbyte.com/2019/03/01/controlar-docker-swarm-con-telegraf-influxdb-y-grafan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001536B-D8DB-84E4-822F-9E72C5E90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53" r="54253" b="909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F3C54F-AEE9-2F26-1789-6CEBA9263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D1A8D-8930-4739-7189-8DED01D9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388F16-FE93-D257-2E58-558C7EBD9C66}"/>
              </a:ext>
            </a:extLst>
          </p:cNvPr>
          <p:cNvSpPr txBox="1"/>
          <p:nvPr/>
        </p:nvSpPr>
        <p:spPr>
          <a:xfrm>
            <a:off x="9615654" y="6657945"/>
            <a:ext cx="25763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700">
                <a:solidFill>
                  <a:srgbClr val="FFFFFF"/>
                </a:solidFill>
                <a:hlinkClick r:id="rId3" tooltip="https://www.ochobitshacenunbyte.com/2019/03/01/controlar-docker-swarm-con-telegraf-influxdb-y-grafan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ES" sz="700">
                <a:solidFill>
                  <a:srgbClr val="FFFFFF"/>
                </a:solidFill>
              </a:rPr>
              <a:t> de Autor desconocido está bajo licencia </a:t>
            </a:r>
            <a:r>
              <a:rPr lang="es-E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s-E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2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D43BE-1A53-2E2E-B745-5BDB218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4A8FE-0BE6-583D-E67A-16643905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6158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C1130D-1AFD-C2C1-83B7-69CA8378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Historia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5D6D65F-A988-1100-5BC4-A5A5BDB1F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8069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3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D3714-B6EC-48AA-B322-81C163D8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s-ES" dirty="0"/>
              <a:t>Características </a:t>
            </a:r>
          </a:p>
        </p:txBody>
      </p:sp>
      <p:pic>
        <p:nvPicPr>
          <p:cNvPr id="5" name="Picture 4" descr="Línea indicadora en zigzag">
            <a:extLst>
              <a:ext uri="{FF2B5EF4-FFF2-40B4-BE49-F238E27FC236}">
                <a16:creationId xmlns:a16="http://schemas.microsoft.com/office/drawing/2014/main" id="{FCCA8F72-93E5-2D31-F1B8-CE9AFFA2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4306" r="39154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494F2-C06C-DE43-332F-037D9F8B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Software de analíticas y visualización </a:t>
            </a:r>
          </a:p>
          <a:p>
            <a:r>
              <a:rPr lang="es-ES" dirty="0">
                <a:solidFill>
                  <a:schemeClr val="accent2"/>
                </a:solidFill>
              </a:rPr>
              <a:t>Múltiples tipos de visualización</a:t>
            </a:r>
          </a:p>
          <a:p>
            <a:r>
              <a:rPr lang="es-ES" dirty="0">
                <a:solidFill>
                  <a:schemeClr val="accent2"/>
                </a:solidFill>
              </a:rPr>
              <a:t>Amplia variedad de fuentes de datos (</a:t>
            </a:r>
            <a:r>
              <a:rPr lang="es-ES" dirty="0" err="1">
                <a:solidFill>
                  <a:schemeClr val="accent2"/>
                </a:solidFill>
              </a:rPr>
              <a:t>influxdb</a:t>
            </a:r>
            <a:r>
              <a:rPr lang="es-ES" dirty="0">
                <a:solidFill>
                  <a:schemeClr val="accent2"/>
                </a:solidFill>
              </a:rPr>
              <a:t>, </a:t>
            </a:r>
            <a:r>
              <a:rPr lang="es-ES" dirty="0" err="1">
                <a:solidFill>
                  <a:schemeClr val="accent2"/>
                </a:solidFill>
              </a:rPr>
              <a:t>prometheus</a:t>
            </a:r>
            <a:r>
              <a:rPr lang="es-ES" dirty="0">
                <a:solidFill>
                  <a:schemeClr val="accent2"/>
                </a:solidFill>
              </a:rPr>
              <a:t>, </a:t>
            </a:r>
            <a:r>
              <a:rPr lang="es-ES" dirty="0" err="1">
                <a:solidFill>
                  <a:schemeClr val="accent2"/>
                </a:solidFill>
              </a:rPr>
              <a:t>mysql</a:t>
            </a:r>
            <a:r>
              <a:rPr lang="es-ES" dirty="0">
                <a:solidFill>
                  <a:schemeClr val="accent2"/>
                </a:solidFill>
              </a:rPr>
              <a:t>, </a:t>
            </a:r>
            <a:r>
              <a:rPr lang="es-ES" dirty="0" err="1">
                <a:solidFill>
                  <a:schemeClr val="accent2"/>
                </a:solidFill>
              </a:rPr>
              <a:t>csv</a:t>
            </a:r>
            <a:r>
              <a:rPr lang="es-ES" dirty="0">
                <a:solidFill>
                  <a:schemeClr val="accent2"/>
                </a:solidFill>
              </a:rPr>
              <a:t>, Google </a:t>
            </a:r>
            <a:r>
              <a:rPr lang="es-ES" dirty="0" err="1">
                <a:solidFill>
                  <a:schemeClr val="accent2"/>
                </a:solidFill>
              </a:rPr>
              <a:t>sheets</a:t>
            </a:r>
            <a:r>
              <a:rPr lang="es-ES" dirty="0">
                <a:solidFill>
                  <a:schemeClr val="accent2"/>
                </a:solidFill>
              </a:rPr>
              <a:t>…)</a:t>
            </a:r>
          </a:p>
          <a:p>
            <a:r>
              <a:rPr lang="es-ES" dirty="0">
                <a:solidFill>
                  <a:schemeClr val="accent2"/>
                </a:solidFill>
              </a:rPr>
              <a:t>Compartición sencilla de gráficos y paneles</a:t>
            </a:r>
          </a:p>
          <a:p>
            <a:r>
              <a:rPr lang="es-ES" dirty="0">
                <a:solidFill>
                  <a:schemeClr val="accent2"/>
                </a:solidFill>
              </a:rPr>
              <a:t>Completamente Open </a:t>
            </a:r>
            <a:r>
              <a:rPr lang="es-ES" dirty="0" err="1">
                <a:solidFill>
                  <a:schemeClr val="accent2"/>
                </a:solidFill>
              </a:rPr>
              <a:t>Source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BB49A07-12E8-19E4-C7A5-6ACF31D2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ES" dirty="0"/>
              <a:t>Capas principales de </a:t>
            </a:r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E7E55-E3C9-AAF8-14DB-4241972A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Fuentes de datos (Data </a:t>
            </a:r>
            <a:r>
              <a:rPr lang="es-ES" dirty="0" err="1">
                <a:solidFill>
                  <a:schemeClr val="accent2"/>
                </a:solidFill>
              </a:rPr>
              <a:t>Sources</a:t>
            </a:r>
            <a:r>
              <a:rPr lang="es-ES" dirty="0">
                <a:solidFill>
                  <a:schemeClr val="accent2"/>
                </a:solidFill>
              </a:rPr>
              <a:t>)</a:t>
            </a:r>
          </a:p>
          <a:p>
            <a:r>
              <a:rPr lang="es-ES" dirty="0">
                <a:solidFill>
                  <a:schemeClr val="accent2"/>
                </a:solidFill>
              </a:rPr>
              <a:t>Visualización</a:t>
            </a:r>
          </a:p>
          <a:p>
            <a:r>
              <a:rPr lang="es-ES" dirty="0">
                <a:solidFill>
                  <a:schemeClr val="accent2"/>
                </a:solidFill>
              </a:rPr>
              <a:t>Plataforma</a:t>
            </a:r>
          </a:p>
        </p:txBody>
      </p:sp>
    </p:spTree>
    <p:extLst>
      <p:ext uri="{BB962C8B-B14F-4D97-AF65-F5344CB8AC3E}">
        <p14:creationId xmlns:p14="http://schemas.microsoft.com/office/powerpoint/2010/main" val="32329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7FE3AF-9D47-5668-CFB4-7F809639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Capas principales de Grafana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Marcador de contenido 2">
            <a:extLst>
              <a:ext uri="{FF2B5EF4-FFF2-40B4-BE49-F238E27FC236}">
                <a16:creationId xmlns:a16="http://schemas.microsoft.com/office/drawing/2014/main" id="{21E72F79-2E9C-E613-60B4-06E68E6B8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55475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98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5DE8E5-3BF9-0333-9088-68DE2C38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/>
              <a:t>Paneles y </a:t>
            </a:r>
            <a:r>
              <a:rPr lang="es-ES" dirty="0" err="1"/>
              <a:t>Dashboards</a:t>
            </a:r>
            <a:endParaRPr lang="es-E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BF774E2-FA05-2298-1B61-B3D998867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0127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52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11A2-752F-341B-A195-D6BE3D6A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Sources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59273-AE45-136F-53A0-62F94DEB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37348" cy="3880773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Añadir el </a:t>
            </a:r>
            <a:r>
              <a:rPr lang="es-ES" dirty="0" err="1">
                <a:solidFill>
                  <a:schemeClr val="accent2"/>
                </a:solidFill>
              </a:rPr>
              <a:t>datasource</a:t>
            </a:r>
            <a:r>
              <a:rPr lang="es-ES" dirty="0">
                <a:solidFill>
                  <a:schemeClr val="accent2"/>
                </a:solidFill>
              </a:rPr>
              <a:t> de nuestro </a:t>
            </a:r>
            <a:r>
              <a:rPr lang="es-ES" dirty="0" err="1">
                <a:solidFill>
                  <a:schemeClr val="accent2"/>
                </a:solidFill>
              </a:rPr>
              <a:t>InfluxDB</a:t>
            </a:r>
            <a:r>
              <a:rPr lang="es-ES" dirty="0">
                <a:solidFill>
                  <a:schemeClr val="accent2"/>
                </a:solidFill>
              </a:rPr>
              <a:t> (</a:t>
            </a:r>
            <a:r>
              <a:rPr lang="es-ES" dirty="0" err="1">
                <a:solidFill>
                  <a:schemeClr val="accent2"/>
                </a:solidFill>
              </a:rPr>
              <a:t>Configuration</a:t>
            </a:r>
            <a:r>
              <a:rPr lang="es-ES" dirty="0">
                <a:solidFill>
                  <a:schemeClr val="accent2"/>
                </a:solidFill>
              </a:rPr>
              <a:t>-Data </a:t>
            </a:r>
            <a:r>
              <a:rPr lang="es-ES" dirty="0" err="1">
                <a:solidFill>
                  <a:schemeClr val="accent2"/>
                </a:solidFill>
              </a:rPr>
              <a:t>Sources-Add</a:t>
            </a:r>
            <a:r>
              <a:rPr lang="es-ES" dirty="0">
                <a:solidFill>
                  <a:schemeClr val="accent2"/>
                </a:solidFill>
              </a:rPr>
              <a:t> data </a:t>
            </a:r>
            <a:r>
              <a:rPr lang="es-ES" dirty="0" err="1">
                <a:solidFill>
                  <a:schemeClr val="accent2"/>
                </a:solidFill>
              </a:rPr>
              <a:t>source</a:t>
            </a:r>
            <a:r>
              <a:rPr lang="es-ES" dirty="0">
                <a:solidFill>
                  <a:schemeClr val="accent2"/>
                </a:solidFill>
              </a:rPr>
              <a:t>)</a:t>
            </a:r>
          </a:p>
          <a:p>
            <a:r>
              <a:rPr lang="es-ES" dirty="0">
                <a:solidFill>
                  <a:schemeClr val="accent2"/>
                </a:solidFill>
              </a:rPr>
              <a:t>Elegimos </a:t>
            </a:r>
            <a:r>
              <a:rPr lang="es-ES" dirty="0" err="1">
                <a:solidFill>
                  <a:schemeClr val="accent2"/>
                </a:solidFill>
              </a:rPr>
              <a:t>InfluxDB</a:t>
            </a:r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Completamos los datos (ojo, la </a:t>
            </a:r>
            <a:r>
              <a:rPr lang="es-ES" dirty="0" err="1">
                <a:solidFill>
                  <a:schemeClr val="accent2"/>
                </a:solidFill>
              </a:rPr>
              <a:t>url</a:t>
            </a:r>
            <a:r>
              <a:rPr lang="es-ES" dirty="0">
                <a:solidFill>
                  <a:schemeClr val="accent2"/>
                </a:solidFill>
              </a:rPr>
              <a:t> no se refiere a localhost sino al nombre que tenga el contenedor en nuestro </a:t>
            </a:r>
            <a:r>
              <a:rPr lang="es-ES" dirty="0" err="1">
                <a:solidFill>
                  <a:schemeClr val="accent2"/>
                </a:solidFill>
              </a:rPr>
              <a:t>compose</a:t>
            </a:r>
            <a:r>
              <a:rPr lang="es-ES" dirty="0">
                <a:solidFill>
                  <a:schemeClr val="accent2"/>
                </a:solidFill>
              </a:rPr>
              <a:t>)</a:t>
            </a:r>
          </a:p>
          <a:p>
            <a:r>
              <a:rPr lang="es-ES" dirty="0">
                <a:solidFill>
                  <a:schemeClr val="accent2"/>
                </a:solidFill>
              </a:rPr>
              <a:t>Elegimos la DB que queramos usar por defecto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3B3C11-FE97-5E9A-2A58-4B731BB1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651000"/>
            <a:ext cx="4737348" cy="45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7654F-CC88-8119-92BD-384DEFF5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Crear un Dashboard y un Panel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28D79-B88D-74BE-13F8-D47FE4B7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Una vez tenemos el data </a:t>
            </a:r>
            <a:r>
              <a:rPr lang="es-ES" dirty="0" err="1">
                <a:solidFill>
                  <a:schemeClr val="accent2"/>
                </a:solidFill>
              </a:rPr>
              <a:t>source</a:t>
            </a:r>
            <a:r>
              <a:rPr lang="es-ES" dirty="0">
                <a:solidFill>
                  <a:schemeClr val="accent2"/>
                </a:solidFill>
              </a:rPr>
              <a:t>, creamos el primer panel de un nuevo </a:t>
            </a:r>
            <a:r>
              <a:rPr lang="es-ES" dirty="0" err="1">
                <a:solidFill>
                  <a:schemeClr val="accent2"/>
                </a:solidFill>
              </a:rPr>
              <a:t>dashboard</a:t>
            </a:r>
            <a:r>
              <a:rPr lang="es-ES" dirty="0">
                <a:solidFill>
                  <a:schemeClr val="accent2"/>
                </a:solidFill>
              </a:rPr>
              <a:t> (new </a:t>
            </a:r>
            <a:r>
              <a:rPr lang="es-ES" dirty="0" err="1">
                <a:solidFill>
                  <a:schemeClr val="accent2"/>
                </a:solidFill>
              </a:rPr>
              <a:t>Dashboard</a:t>
            </a:r>
            <a:r>
              <a:rPr lang="es-ES" dirty="0">
                <a:solidFill>
                  <a:schemeClr val="accent2"/>
                </a:solidFill>
              </a:rPr>
              <a:t> – new Panel)</a:t>
            </a:r>
          </a:p>
          <a:p>
            <a:r>
              <a:rPr lang="es-ES" dirty="0">
                <a:solidFill>
                  <a:schemeClr val="accent2"/>
                </a:solidFill>
              </a:rPr>
              <a:t>En el editor, podemos escoger el tipo de panel y la consulta que queremos visualizar</a:t>
            </a:r>
          </a:p>
          <a:p>
            <a:r>
              <a:rPr lang="es-ES" dirty="0">
                <a:solidFill>
                  <a:schemeClr val="accent2"/>
                </a:solidFill>
              </a:rPr>
              <a:t>En las opciones del panel podemos configurar y personalizar todos los elementos de la visualización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4CE206-19E7-2AC9-1F74-7C57839F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31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2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8431D-D71C-869F-36F4-28EDE269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Crear un </a:t>
            </a:r>
            <a:r>
              <a:rPr lang="es-ES" dirty="0" err="1"/>
              <a:t>Dashboard</a:t>
            </a:r>
            <a:r>
              <a:rPr lang="es-ES" dirty="0"/>
              <a:t> y un Panel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3E44F-6D8A-1EC5-9763-C75A5AC4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accent2"/>
                </a:solidFill>
              </a:rPr>
              <a:t>Combinando paneles con distintas visualizaciones creamos un </a:t>
            </a:r>
            <a:r>
              <a:rPr lang="es-ES" dirty="0" err="1">
                <a:solidFill>
                  <a:schemeClr val="accent2"/>
                </a:solidFill>
              </a:rPr>
              <a:t>dashboard</a:t>
            </a:r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Los </a:t>
            </a:r>
            <a:r>
              <a:rPr lang="es-ES" dirty="0" err="1">
                <a:solidFill>
                  <a:schemeClr val="accent2"/>
                </a:solidFill>
              </a:rPr>
              <a:t>dashboard</a:t>
            </a:r>
            <a:r>
              <a:rPr lang="es-ES" dirty="0">
                <a:solidFill>
                  <a:schemeClr val="accent2"/>
                </a:solidFill>
              </a:rPr>
              <a:t> pueden tener variables que permiten convertirlos en interactivos y dinámicos, pudiendo aplicar el mismo </a:t>
            </a:r>
            <a:r>
              <a:rPr lang="es-ES" dirty="0" err="1">
                <a:solidFill>
                  <a:schemeClr val="accent2"/>
                </a:solidFill>
              </a:rPr>
              <a:t>dashboard</a:t>
            </a:r>
            <a:r>
              <a:rPr lang="es-ES" dirty="0">
                <a:solidFill>
                  <a:schemeClr val="accent2"/>
                </a:solidFill>
              </a:rPr>
              <a:t> a múltiples sensores</a:t>
            </a:r>
          </a:p>
          <a:p>
            <a:r>
              <a:rPr lang="es-ES" dirty="0">
                <a:solidFill>
                  <a:schemeClr val="accent2"/>
                </a:solidFill>
              </a:rPr>
              <a:t>En la configuración del </a:t>
            </a:r>
            <a:r>
              <a:rPr lang="es-ES" dirty="0" err="1">
                <a:solidFill>
                  <a:schemeClr val="accent2"/>
                </a:solidFill>
              </a:rPr>
              <a:t>dashboard</a:t>
            </a:r>
            <a:r>
              <a:rPr lang="es-ES" dirty="0">
                <a:solidFill>
                  <a:schemeClr val="accent2"/>
                </a:solidFill>
              </a:rPr>
              <a:t> podemos configurar variables, etiquetas y modo de presentación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FAA467-20AF-3FBC-AE85-25096F1A8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08" b="-2"/>
          <a:stretch/>
        </p:blipFill>
        <p:spPr>
          <a:xfrm>
            <a:off x="5319075" y="2069353"/>
            <a:ext cx="4315124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93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354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Grafana</vt:lpstr>
      <vt:lpstr>Historia</vt:lpstr>
      <vt:lpstr>Características </vt:lpstr>
      <vt:lpstr>Capas principales de Grafana</vt:lpstr>
      <vt:lpstr>Capas principales de Grafana</vt:lpstr>
      <vt:lpstr>Paneles y Dashboards</vt:lpstr>
      <vt:lpstr>Data Sources</vt:lpstr>
      <vt:lpstr>Crear un Dashboard y un Panel</vt:lpstr>
      <vt:lpstr>Crear un Dashboard y un Panel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Grafana</dc:title>
  <dc:creator>Jose Antonio Hernandez</dc:creator>
  <cp:lastModifiedBy>Jose Antonio Hernandez</cp:lastModifiedBy>
  <cp:revision>1</cp:revision>
  <dcterms:created xsi:type="dcterms:W3CDTF">2022-11-01T20:40:18Z</dcterms:created>
  <dcterms:modified xsi:type="dcterms:W3CDTF">2022-11-01T23:23:53Z</dcterms:modified>
</cp:coreProperties>
</file>