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59.jpg" ContentType="image/jpeg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0"/>
  </p:notesMasterIdLst>
  <p:sldIdLst>
    <p:sldId id="322" r:id="rId2"/>
    <p:sldId id="258" r:id="rId3"/>
    <p:sldId id="321" r:id="rId4"/>
    <p:sldId id="260" r:id="rId5"/>
    <p:sldId id="317" r:id="rId6"/>
    <p:sldId id="264" r:id="rId7"/>
    <p:sldId id="318" r:id="rId8"/>
    <p:sldId id="261" r:id="rId9"/>
    <p:sldId id="319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8" r:id="rId19"/>
    <p:sldId id="279" r:id="rId20"/>
    <p:sldId id="281" r:id="rId21"/>
    <p:sldId id="282" r:id="rId22"/>
    <p:sldId id="283" r:id="rId23"/>
    <p:sldId id="303" r:id="rId24"/>
    <p:sldId id="304" r:id="rId25"/>
    <p:sldId id="305" r:id="rId26"/>
    <p:sldId id="320" r:id="rId27"/>
    <p:sldId id="316" r:id="rId28"/>
    <p:sldId id="315" r:id="rId29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30802-404D-47DA-8358-344C9EDA1700}" v="5" dt="2022-11-01T12:54:08.6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492" autoAdjust="0"/>
  </p:normalViewPr>
  <p:slideViewPr>
    <p:cSldViewPr>
      <p:cViewPr varScale="1">
        <p:scale>
          <a:sx n="58" d="100"/>
          <a:sy n="58" d="100"/>
        </p:scale>
        <p:origin x="181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Antonio Hernandez" userId="S::jahernandez@damal.es::7340a19e-b763-418c-82d3-3c94c5c8c0d0" providerId="AD" clId="Web-{5EECE9EF-F10E-466A-B224-CC33CD4FBE7C}"/>
    <pc:docChg chg="modSld addMainMaster delMainMaster">
      <pc:chgData name="Jose Antonio Hernandez" userId="S::jahernandez@damal.es::7340a19e-b763-418c-82d3-3c94c5c8c0d0" providerId="AD" clId="Web-{5EECE9EF-F10E-466A-B224-CC33CD4FBE7C}" dt="2022-10-31T10:45:08.994" v="0"/>
      <pc:docMkLst>
        <pc:docMk/>
      </pc:docMkLst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56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56"/>
            <ac:spMk id="5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58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58"/>
            <ac:spMk id="2" creationId="{00000000-0000-0000-0000-000000000000}"/>
          </ac:spMkLst>
        </pc:spChg>
      </pc:sldChg>
      <pc:sldChg chg="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60"/>
        </pc:sldMkLst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61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61"/>
            <ac:spMk id="2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64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64"/>
            <ac:spMk id="3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66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66"/>
            <ac:spMk id="64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67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67"/>
            <ac:spMk id="8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68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68"/>
            <ac:spMk id="2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69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69"/>
            <ac:spMk id="3" creationId="{00000000-0000-0000-0000-000000000000}"/>
          </ac:spMkLst>
        </pc:spChg>
      </pc:sldChg>
      <pc:sldChg chg="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72"/>
        </pc:sldMkLst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73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73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73"/>
            <ac:spMk id="4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74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74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74"/>
            <ac:spMk id="45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75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75"/>
            <ac:spMk id="4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78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78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78"/>
            <ac:spMk id="9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79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79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79"/>
            <ac:spMk id="4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81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81"/>
            <ac:spMk id="5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82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82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82"/>
            <ac:spMk id="40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283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83"/>
            <ac:spMk id="2" creationId="{00000000-0000-0000-0000-000000000000}"/>
          </ac:spMkLst>
        </pc:spChg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283"/>
            <ac:spMk id="28" creationId="{00000000-0000-0000-0000-000000000000}"/>
          </ac:spMkLst>
        </pc:spChg>
      </pc:sldChg>
      <pc:sldChg chg="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303"/>
        </pc:sldMkLst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304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304"/>
            <ac:spMk id="4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305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0" sldId="305"/>
            <ac:spMk id="9" creationId="{00000000-0000-0000-0000-000000000000}"/>
          </ac:spMkLst>
        </pc:spChg>
      </pc:sldChg>
      <pc:sldChg chg="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0" sldId="315"/>
        </pc:sldMkLst>
      </pc:sldChg>
      <pc:sldChg chg="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1308473930" sldId="316"/>
        </pc:sldMkLst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3826326809" sldId="317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3826326809" sldId="317"/>
            <ac:spMk id="3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3323740261" sldId="318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3323740261" sldId="318"/>
            <ac:spMk id="7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2374706111" sldId="319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2374706111" sldId="319"/>
            <ac:spMk id="2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1406427396" sldId="320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1406427396" sldId="320"/>
            <ac:spMk id="9" creationId="{00000000-0000-0000-0000-000000000000}"/>
          </ac:spMkLst>
        </pc:spChg>
      </pc:sldChg>
      <pc:sldChg chg="modSp mod modClrScheme chgLayout">
        <pc:chgData name="Jose Antonio Hernandez" userId="S::jahernandez@damal.es::7340a19e-b763-418c-82d3-3c94c5c8c0d0" providerId="AD" clId="Web-{5EECE9EF-F10E-466A-B224-CC33CD4FBE7C}" dt="2022-10-31T10:45:08.994" v="0"/>
        <pc:sldMkLst>
          <pc:docMk/>
          <pc:sldMk cId="155840806" sldId="321"/>
        </pc:sldMkLst>
        <pc:spChg chg="mod ord">
          <ac:chgData name="Jose Antonio Hernandez" userId="S::jahernandez@damal.es::7340a19e-b763-418c-82d3-3c94c5c8c0d0" providerId="AD" clId="Web-{5EECE9EF-F10E-466A-B224-CC33CD4FBE7C}" dt="2022-10-31T10:45:08.994" v="0"/>
          <ac:spMkLst>
            <pc:docMk/>
            <pc:sldMk cId="155840806" sldId="321"/>
            <ac:spMk id="2" creationId="{00000000-0000-0000-0000-000000000000}"/>
          </ac:spMkLst>
        </pc:spChg>
      </pc:sldChg>
      <pc:sldMasterChg chg="del delSldLayout">
        <pc:chgData name="Jose Antonio Hernandez" userId="S::jahernandez@damal.es::7340a19e-b763-418c-82d3-3c94c5c8c0d0" providerId="AD" clId="Web-{5EECE9EF-F10E-466A-B224-CC33CD4FBE7C}" dt="2022-10-31T10:45:08.994" v="0"/>
        <pc:sldMasterMkLst>
          <pc:docMk/>
          <pc:sldMasterMk cId="0" sldId="2147483648"/>
        </pc:sldMasterMkLst>
        <pc:sldLayoutChg chg="del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 addSldLayout modSldLayout">
        <pc:chgData name="Jose Antonio Hernandez" userId="S::jahernandez@damal.es::7340a19e-b763-418c-82d3-3c94c5c8c0d0" providerId="AD" clId="Web-{5EECE9EF-F10E-466A-B224-CC33CD4FBE7C}" dt="2022-10-31T10:45:08.994" v="0"/>
        <pc:sldMasterMkLst>
          <pc:docMk/>
          <pc:sldMasterMk cId="4108228899" sldId="2147483666"/>
        </pc:sldMasterMkLst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1436298685" sldId="2147483667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612763083" sldId="2147483668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3972891739" sldId="2147483669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615434446" sldId="2147483670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1583461927" sldId="2147483671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3438873798" sldId="2147483672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1151697941" sldId="2147483673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1621220356" sldId="2147483674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188898180" sldId="2147483675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2702877994" sldId="2147483676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4114261959" sldId="2147483677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3560407460" sldId="2147483678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2861873467" sldId="2147483679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2316111528" sldId="2147483680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615574219" sldId="2147483681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784971879" sldId="2147483682"/>
          </pc:sldLayoutMkLst>
        </pc:sldLayoutChg>
        <pc:sldLayoutChg chg="add mod replId">
          <pc:chgData name="Jose Antonio Hernandez" userId="S::jahernandez@damal.es::7340a19e-b763-418c-82d3-3c94c5c8c0d0" providerId="AD" clId="Web-{5EECE9EF-F10E-466A-B224-CC33CD4FBE7C}" dt="2022-10-31T10:45:08.994" v="0"/>
          <pc:sldLayoutMkLst>
            <pc:docMk/>
            <pc:sldMasterMk cId="4108228899" sldId="2147483666"/>
            <pc:sldLayoutMk cId="176083456" sldId="2147483683"/>
          </pc:sldLayoutMkLst>
        </pc:sldLayoutChg>
      </pc:sldMasterChg>
    </pc:docChg>
  </pc:docChgLst>
  <pc:docChgLst>
    <pc:chgData name="Jose Antonio Hernandez" userId="7340a19e-b763-418c-82d3-3c94c5c8c0d0" providerId="ADAL" clId="{EE930802-404D-47DA-8358-344C9EDA1700}"/>
    <pc:docChg chg="undo custSel addSld delSld modSld modMainMaster">
      <pc:chgData name="Jose Antonio Hernandez" userId="7340a19e-b763-418c-82d3-3c94c5c8c0d0" providerId="ADAL" clId="{EE930802-404D-47DA-8358-344C9EDA1700}" dt="2022-11-01T12:55:44.877" v="42" actId="255"/>
      <pc:docMkLst>
        <pc:docMk/>
      </pc:docMkLst>
      <pc:sldChg chg="addSp delSp del mod">
        <pc:chgData name="Jose Antonio Hernandez" userId="7340a19e-b763-418c-82d3-3c94c5c8c0d0" providerId="ADAL" clId="{EE930802-404D-47DA-8358-344C9EDA1700}" dt="2022-11-01T12:53:25.276" v="37" actId="47"/>
        <pc:sldMkLst>
          <pc:docMk/>
          <pc:sldMk cId="0" sldId="256"/>
        </pc:sldMkLst>
        <pc:spChg chg="add del">
          <ac:chgData name="Jose Antonio Hernandez" userId="7340a19e-b763-418c-82d3-3c94c5c8c0d0" providerId="ADAL" clId="{EE930802-404D-47DA-8358-344C9EDA1700}" dt="2022-11-01T12:52:21.412" v="4" actId="478"/>
          <ac:spMkLst>
            <pc:docMk/>
            <pc:sldMk cId="0" sldId="256"/>
            <ac:spMk id="2" creationId="{00000000-0000-0000-0000-000000000000}"/>
          </ac:spMkLst>
        </pc:spChg>
        <pc:picChg chg="add del">
          <ac:chgData name="Jose Antonio Hernandez" userId="7340a19e-b763-418c-82d3-3c94c5c8c0d0" providerId="ADAL" clId="{EE930802-404D-47DA-8358-344C9EDA1700}" dt="2022-11-01T12:52:22.330" v="5" actId="478"/>
          <ac:picMkLst>
            <pc:docMk/>
            <pc:sldMk cId="0" sldId="256"/>
            <ac:picMk id="1030" creationId="{A46499B1-048B-4063-AAB9-404DE345470B}"/>
          </ac:picMkLst>
        </pc:picChg>
      </pc:sldChg>
      <pc:sldChg chg="addSp delSp modSp mod">
        <pc:chgData name="Jose Antonio Hernandez" userId="7340a19e-b763-418c-82d3-3c94c5c8c0d0" providerId="ADAL" clId="{EE930802-404D-47DA-8358-344C9EDA1700}" dt="2022-11-01T12:55:04.716" v="40" actId="478"/>
        <pc:sldMkLst>
          <pc:docMk/>
          <pc:sldMk cId="0" sldId="258"/>
        </pc:sldMkLst>
        <pc:spChg chg="del">
          <ac:chgData name="Jose Antonio Hernandez" userId="7340a19e-b763-418c-82d3-3c94c5c8c0d0" providerId="ADAL" clId="{EE930802-404D-47DA-8358-344C9EDA1700}" dt="2022-11-01T12:54:52.228" v="38" actId="478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Jose Antonio Hernandez" userId="7340a19e-b763-418c-82d3-3c94c5c8c0d0" providerId="ADAL" clId="{EE930802-404D-47DA-8358-344C9EDA1700}" dt="2022-11-01T12:55:04.716" v="40" actId="478"/>
          <ac:spMkLst>
            <pc:docMk/>
            <pc:sldMk cId="0" sldId="258"/>
            <ac:spMk id="13" creationId="{605AEB0B-E139-FCD9-9BDA-9A063BD58147}"/>
          </ac:spMkLst>
        </pc:spChg>
      </pc:sldChg>
      <pc:sldChg chg="modSp mod">
        <pc:chgData name="Jose Antonio Hernandez" userId="7340a19e-b763-418c-82d3-3c94c5c8c0d0" providerId="ADAL" clId="{EE930802-404D-47DA-8358-344C9EDA1700}" dt="2022-11-01T12:55:44.877" v="42" actId="255"/>
        <pc:sldMkLst>
          <pc:docMk/>
          <pc:sldMk cId="0" sldId="260"/>
        </pc:sldMkLst>
        <pc:spChg chg="mod">
          <ac:chgData name="Jose Antonio Hernandez" userId="7340a19e-b763-418c-82d3-3c94c5c8c0d0" providerId="ADAL" clId="{EE930802-404D-47DA-8358-344C9EDA1700}" dt="2022-11-01T12:55:44.877" v="42" actId="255"/>
          <ac:spMkLst>
            <pc:docMk/>
            <pc:sldMk cId="0" sldId="260"/>
            <ac:spMk id="2" creationId="{00000000-0000-0000-0000-000000000000}"/>
          </ac:spMkLst>
        </pc:spChg>
      </pc:sldChg>
      <pc:sldChg chg="modSp">
        <pc:chgData name="Jose Antonio Hernandez" userId="7340a19e-b763-418c-82d3-3c94c5c8c0d0" providerId="ADAL" clId="{EE930802-404D-47DA-8358-344C9EDA1700}" dt="2022-11-01T12:52:21.258" v="3"/>
        <pc:sldMkLst>
          <pc:docMk/>
          <pc:sldMk cId="0" sldId="266"/>
        </pc:sldMkLst>
        <pc:spChg chg="mod">
          <ac:chgData name="Jose Antonio Hernandez" userId="7340a19e-b763-418c-82d3-3c94c5c8c0d0" providerId="ADAL" clId="{EE930802-404D-47DA-8358-344C9EDA1700}" dt="2022-11-01T12:52:21.258" v="3"/>
          <ac:spMkLst>
            <pc:docMk/>
            <pc:sldMk cId="0" sldId="266"/>
            <ac:spMk id="64" creationId="{00000000-0000-0000-0000-000000000000}"/>
          </ac:spMkLst>
        </pc:spChg>
      </pc:sldChg>
      <pc:sldChg chg="modSp">
        <pc:chgData name="Jose Antonio Hernandez" userId="7340a19e-b763-418c-82d3-3c94c5c8c0d0" providerId="ADAL" clId="{EE930802-404D-47DA-8358-344C9EDA1700}" dt="2022-11-01T12:52:21.258" v="3"/>
        <pc:sldMkLst>
          <pc:docMk/>
          <pc:sldMk cId="0" sldId="267"/>
        </pc:sldMkLst>
        <pc:spChg chg="mod">
          <ac:chgData name="Jose Antonio Hernandez" userId="7340a19e-b763-418c-82d3-3c94c5c8c0d0" providerId="ADAL" clId="{EE930802-404D-47DA-8358-344C9EDA1700}" dt="2022-11-01T12:52:21.258" v="3"/>
          <ac:spMkLst>
            <pc:docMk/>
            <pc:sldMk cId="0" sldId="267"/>
            <ac:spMk id="8" creationId="{00000000-0000-0000-0000-000000000000}"/>
          </ac:spMkLst>
        </pc:spChg>
      </pc:sldChg>
      <pc:sldChg chg="modSp">
        <pc:chgData name="Jose Antonio Hernandez" userId="7340a19e-b763-418c-82d3-3c94c5c8c0d0" providerId="ADAL" clId="{EE930802-404D-47DA-8358-344C9EDA1700}" dt="2022-11-01T12:52:21.258" v="3"/>
        <pc:sldMkLst>
          <pc:docMk/>
          <pc:sldMk cId="0" sldId="273"/>
        </pc:sldMkLst>
        <pc:spChg chg="mod">
          <ac:chgData name="Jose Antonio Hernandez" userId="7340a19e-b763-418c-82d3-3c94c5c8c0d0" providerId="ADAL" clId="{EE930802-404D-47DA-8358-344C9EDA1700}" dt="2022-11-01T12:52:21.258" v="3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Jose Antonio Hernandez" userId="7340a19e-b763-418c-82d3-3c94c5c8c0d0" providerId="ADAL" clId="{EE930802-404D-47DA-8358-344C9EDA1700}" dt="2022-11-01T12:52:21.258" v="3"/>
        <pc:sldMkLst>
          <pc:docMk/>
          <pc:sldMk cId="0" sldId="274"/>
        </pc:sldMkLst>
        <pc:spChg chg="mod">
          <ac:chgData name="Jose Antonio Hernandez" userId="7340a19e-b763-418c-82d3-3c94c5c8c0d0" providerId="ADAL" clId="{EE930802-404D-47DA-8358-344C9EDA1700}" dt="2022-11-01T12:52:21.258" v="3"/>
          <ac:spMkLst>
            <pc:docMk/>
            <pc:sldMk cId="0" sldId="274"/>
            <ac:spMk id="45" creationId="{00000000-0000-0000-0000-000000000000}"/>
          </ac:spMkLst>
        </pc:spChg>
      </pc:sldChg>
      <pc:sldChg chg="modSp">
        <pc:chgData name="Jose Antonio Hernandez" userId="7340a19e-b763-418c-82d3-3c94c5c8c0d0" providerId="ADAL" clId="{EE930802-404D-47DA-8358-344C9EDA1700}" dt="2022-11-01T12:52:21.258" v="3"/>
        <pc:sldMkLst>
          <pc:docMk/>
          <pc:sldMk cId="0" sldId="275"/>
        </pc:sldMkLst>
        <pc:spChg chg="mod">
          <ac:chgData name="Jose Antonio Hernandez" userId="7340a19e-b763-418c-82d3-3c94c5c8c0d0" providerId="ADAL" clId="{EE930802-404D-47DA-8358-344C9EDA1700}" dt="2022-11-01T12:52:21.258" v="3"/>
          <ac:spMkLst>
            <pc:docMk/>
            <pc:sldMk cId="0" sldId="275"/>
            <ac:spMk id="4" creationId="{00000000-0000-0000-0000-000000000000}"/>
          </ac:spMkLst>
        </pc:spChg>
      </pc:sldChg>
      <pc:sldChg chg="modSp">
        <pc:chgData name="Jose Antonio Hernandez" userId="7340a19e-b763-418c-82d3-3c94c5c8c0d0" providerId="ADAL" clId="{EE930802-404D-47DA-8358-344C9EDA1700}" dt="2022-11-01T12:52:21.258" v="3"/>
        <pc:sldMkLst>
          <pc:docMk/>
          <pc:sldMk cId="0" sldId="278"/>
        </pc:sldMkLst>
        <pc:spChg chg="mod">
          <ac:chgData name="Jose Antonio Hernandez" userId="7340a19e-b763-418c-82d3-3c94c5c8c0d0" providerId="ADAL" clId="{EE930802-404D-47DA-8358-344C9EDA1700}" dt="2022-11-01T12:52:21.258" v="3"/>
          <ac:spMkLst>
            <pc:docMk/>
            <pc:sldMk cId="0" sldId="278"/>
            <ac:spMk id="9" creationId="{00000000-0000-0000-0000-000000000000}"/>
          </ac:spMkLst>
        </pc:spChg>
      </pc:sldChg>
      <pc:sldChg chg="modSp">
        <pc:chgData name="Jose Antonio Hernandez" userId="7340a19e-b763-418c-82d3-3c94c5c8c0d0" providerId="ADAL" clId="{EE930802-404D-47DA-8358-344C9EDA1700}" dt="2022-11-01T12:52:21.258" v="3"/>
        <pc:sldMkLst>
          <pc:docMk/>
          <pc:sldMk cId="0" sldId="279"/>
        </pc:sldMkLst>
        <pc:spChg chg="mod">
          <ac:chgData name="Jose Antonio Hernandez" userId="7340a19e-b763-418c-82d3-3c94c5c8c0d0" providerId="ADAL" clId="{EE930802-404D-47DA-8358-344C9EDA1700}" dt="2022-11-01T12:52:21.258" v="3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ose Antonio Hernandez" userId="7340a19e-b763-418c-82d3-3c94c5c8c0d0" providerId="ADAL" clId="{EE930802-404D-47DA-8358-344C9EDA1700}" dt="2022-11-01T12:52:21.258" v="3"/>
        <pc:sldMkLst>
          <pc:docMk/>
          <pc:sldMk cId="0" sldId="282"/>
        </pc:sldMkLst>
        <pc:spChg chg="mod">
          <ac:chgData name="Jose Antonio Hernandez" userId="7340a19e-b763-418c-82d3-3c94c5c8c0d0" providerId="ADAL" clId="{EE930802-404D-47DA-8358-344C9EDA1700}" dt="2022-11-01T12:52:21.258" v="3"/>
          <ac:spMkLst>
            <pc:docMk/>
            <pc:sldMk cId="0" sldId="282"/>
            <ac:spMk id="40" creationId="{00000000-0000-0000-0000-000000000000}"/>
          </ac:spMkLst>
        </pc:spChg>
      </pc:sldChg>
      <pc:sldChg chg="modSp">
        <pc:chgData name="Jose Antonio Hernandez" userId="7340a19e-b763-418c-82d3-3c94c5c8c0d0" providerId="ADAL" clId="{EE930802-404D-47DA-8358-344C9EDA1700}" dt="2022-11-01T12:52:21.258" v="3"/>
        <pc:sldMkLst>
          <pc:docMk/>
          <pc:sldMk cId="0" sldId="283"/>
        </pc:sldMkLst>
        <pc:spChg chg="mod">
          <ac:chgData name="Jose Antonio Hernandez" userId="7340a19e-b763-418c-82d3-3c94c5c8c0d0" providerId="ADAL" clId="{EE930802-404D-47DA-8358-344C9EDA1700}" dt="2022-11-01T12:52:21.258" v="3"/>
          <ac:spMkLst>
            <pc:docMk/>
            <pc:sldMk cId="0" sldId="283"/>
            <ac:spMk id="28" creationId="{00000000-0000-0000-0000-000000000000}"/>
          </ac:spMkLst>
        </pc:spChg>
      </pc:sldChg>
      <pc:sldChg chg="addSp delSp modSp new mod setBg modClrScheme chgLayout">
        <pc:chgData name="Jose Antonio Hernandez" userId="7340a19e-b763-418c-82d3-3c94c5c8c0d0" providerId="ADAL" clId="{EE930802-404D-47DA-8358-344C9EDA1700}" dt="2022-11-01T12:53:16.811" v="36" actId="26606"/>
        <pc:sldMkLst>
          <pc:docMk/>
          <pc:sldMk cId="2869021765" sldId="322"/>
        </pc:sldMkLst>
        <pc:spChg chg="del mod ord">
          <ac:chgData name="Jose Antonio Hernandez" userId="7340a19e-b763-418c-82d3-3c94c5c8c0d0" providerId="ADAL" clId="{EE930802-404D-47DA-8358-344C9EDA1700}" dt="2022-11-01T12:52:37.337" v="7" actId="700"/>
          <ac:spMkLst>
            <pc:docMk/>
            <pc:sldMk cId="2869021765" sldId="322"/>
            <ac:spMk id="2" creationId="{32CC54D7-B3D4-3767-8CED-326446A905EF}"/>
          </ac:spMkLst>
        </pc:spChg>
        <pc:spChg chg="add mod ord">
          <ac:chgData name="Jose Antonio Hernandez" userId="7340a19e-b763-418c-82d3-3c94c5c8c0d0" providerId="ADAL" clId="{EE930802-404D-47DA-8358-344C9EDA1700}" dt="2022-11-01T12:53:16.811" v="36" actId="26606"/>
          <ac:spMkLst>
            <pc:docMk/>
            <pc:sldMk cId="2869021765" sldId="322"/>
            <ac:spMk id="3" creationId="{F6AEB849-5045-77AF-E2AE-F8E9ADADBD43}"/>
          </ac:spMkLst>
        </pc:spChg>
        <pc:spChg chg="add mod ord">
          <ac:chgData name="Jose Antonio Hernandez" userId="7340a19e-b763-418c-82d3-3c94c5c8c0d0" providerId="ADAL" clId="{EE930802-404D-47DA-8358-344C9EDA1700}" dt="2022-11-01T12:53:16.811" v="36" actId="26606"/>
          <ac:spMkLst>
            <pc:docMk/>
            <pc:sldMk cId="2869021765" sldId="322"/>
            <ac:spMk id="4" creationId="{84F092D2-9892-E21D-F294-72B92D03EDD0}"/>
          </ac:spMkLst>
        </pc:spChg>
        <pc:spChg chg="add">
          <ac:chgData name="Jose Antonio Hernandez" userId="7340a19e-b763-418c-82d3-3c94c5c8c0d0" providerId="ADAL" clId="{EE930802-404D-47DA-8358-344C9EDA1700}" dt="2022-11-01T12:53:16.811" v="36" actId="26606"/>
          <ac:spMkLst>
            <pc:docMk/>
            <pc:sldMk cId="2869021765" sldId="322"/>
            <ac:spMk id="9" creationId="{2783C067-F8BF-4755-B516-8A0CD74CF60C}"/>
          </ac:spMkLst>
        </pc:spChg>
        <pc:spChg chg="add">
          <ac:chgData name="Jose Antonio Hernandez" userId="7340a19e-b763-418c-82d3-3c94c5c8c0d0" providerId="ADAL" clId="{EE930802-404D-47DA-8358-344C9EDA1700}" dt="2022-11-01T12:53:16.811" v="36" actId="26606"/>
          <ac:spMkLst>
            <pc:docMk/>
            <pc:sldMk cId="2869021765" sldId="322"/>
            <ac:spMk id="11" creationId="{2ED796EC-E7FF-46DB-B912-FB08BF12AA6E}"/>
          </ac:spMkLst>
        </pc:spChg>
        <pc:spChg chg="add">
          <ac:chgData name="Jose Antonio Hernandez" userId="7340a19e-b763-418c-82d3-3c94c5c8c0d0" providerId="ADAL" clId="{EE930802-404D-47DA-8358-344C9EDA1700}" dt="2022-11-01T12:53:16.811" v="36" actId="26606"/>
          <ac:spMkLst>
            <pc:docMk/>
            <pc:sldMk cId="2869021765" sldId="322"/>
            <ac:spMk id="13" creationId="{549A2DAB-B431-487D-95AD-BB0FECB49E57}"/>
          </ac:spMkLst>
        </pc:spChg>
        <pc:spChg chg="add">
          <ac:chgData name="Jose Antonio Hernandez" userId="7340a19e-b763-418c-82d3-3c94c5c8c0d0" providerId="ADAL" clId="{EE930802-404D-47DA-8358-344C9EDA1700}" dt="2022-11-01T12:53:16.811" v="36" actId="26606"/>
          <ac:spMkLst>
            <pc:docMk/>
            <pc:sldMk cId="2869021765" sldId="322"/>
            <ac:spMk id="15" creationId="{0819F787-32B4-46A8-BC57-C6571BCEE243}"/>
          </ac:spMkLst>
        </pc:spChg>
        <pc:cxnChg chg="add">
          <ac:chgData name="Jose Antonio Hernandez" userId="7340a19e-b763-418c-82d3-3c94c5c8c0d0" providerId="ADAL" clId="{EE930802-404D-47DA-8358-344C9EDA1700}" dt="2022-11-01T12:53:16.811" v="36" actId="26606"/>
          <ac:cxnSpMkLst>
            <pc:docMk/>
            <pc:sldMk cId="2869021765" sldId="322"/>
            <ac:cxnSpMk id="17" creationId="{C5ECDEE1-7093-418F-9CF5-24EEB115C1C1}"/>
          </ac:cxnSpMkLst>
        </pc:cxnChg>
        <pc:cxnChg chg="add">
          <ac:chgData name="Jose Antonio Hernandez" userId="7340a19e-b763-418c-82d3-3c94c5c8c0d0" providerId="ADAL" clId="{EE930802-404D-47DA-8358-344C9EDA1700}" dt="2022-11-01T12:53:16.811" v="36" actId="26606"/>
          <ac:cxnSpMkLst>
            <pc:docMk/>
            <pc:sldMk cId="2869021765" sldId="322"/>
            <ac:cxnSpMk id="19" creationId="{045062AF-EB11-4651-BC4A-4DA21768DE8E}"/>
          </ac:cxnSpMkLst>
        </pc:cxnChg>
      </pc:sldChg>
      <pc:sldMasterChg chg="modSldLayout">
        <pc:chgData name="Jose Antonio Hernandez" userId="7340a19e-b763-418c-82d3-3c94c5c8c0d0" providerId="ADAL" clId="{EE930802-404D-47DA-8358-344C9EDA1700}" dt="2022-11-01T12:52:21.258" v="3"/>
        <pc:sldMasterMkLst>
          <pc:docMk/>
          <pc:sldMasterMk cId="2568343284" sldId="2147483684"/>
        </pc:sldMasterMkLst>
        <pc:sldLayoutChg chg="addSp delSp">
          <pc:chgData name="Jose Antonio Hernandez" userId="7340a19e-b763-418c-82d3-3c94c5c8c0d0" providerId="ADAL" clId="{EE930802-404D-47DA-8358-344C9EDA1700}" dt="2022-11-01T12:52:21.258" v="3"/>
          <pc:sldLayoutMkLst>
            <pc:docMk/>
            <pc:sldMasterMk cId="2568343284" sldId="2147483684"/>
            <pc:sldLayoutMk cId="4081492290" sldId="2147483701"/>
          </pc:sldLayoutMkLst>
          <pc:spChg chg="add del">
            <ac:chgData name="Jose Antonio Hernandez" userId="7340a19e-b763-418c-82d3-3c94c5c8c0d0" providerId="ADAL" clId="{EE930802-404D-47DA-8358-344C9EDA1700}" dt="2022-11-01T12:52:21.258" v="3"/>
            <ac:spMkLst>
              <pc:docMk/>
              <pc:sldMasterMk cId="2568343284" sldId="2147483684"/>
              <pc:sldLayoutMk cId="4081492290" sldId="2147483701"/>
              <ac:spMk id="16" creationId="{00000000-0000-0000-0000-000000000000}"/>
            </ac:spMkLst>
          </pc:spChg>
          <pc:spChg chg="add del">
            <ac:chgData name="Jose Antonio Hernandez" userId="7340a19e-b763-418c-82d3-3c94c5c8c0d0" providerId="ADAL" clId="{EE930802-404D-47DA-8358-344C9EDA1700}" dt="2022-11-01T12:52:21.258" v="3"/>
            <ac:spMkLst>
              <pc:docMk/>
              <pc:sldMasterMk cId="2568343284" sldId="2147483684"/>
              <pc:sldLayoutMk cId="4081492290" sldId="2147483701"/>
              <ac:spMk id="17" creationId="{00000000-0000-0000-0000-000000000000}"/>
            </ac:spMkLst>
          </pc:spChg>
          <pc:spChg chg="add del">
            <ac:chgData name="Jose Antonio Hernandez" userId="7340a19e-b763-418c-82d3-3c94c5c8c0d0" providerId="ADAL" clId="{EE930802-404D-47DA-8358-344C9EDA1700}" dt="2022-11-01T12:52:21.258" v="3"/>
            <ac:spMkLst>
              <pc:docMk/>
              <pc:sldMasterMk cId="2568343284" sldId="2147483684"/>
              <pc:sldLayoutMk cId="4081492290" sldId="2147483701"/>
              <ac:spMk id="1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17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13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89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8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24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67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591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0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09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782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3B68B-B814-49D2-AEAB-0D2091F53C69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9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28BDE-41E6-45C5-A9AA-A4C87E845C05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7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8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D4358-6C6F-4071-89EB-F1DE4342F717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261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A8FB-A896-44CF-B07A-6BD7818941AA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0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1F19-F654-4AF5-A3BB-5991AC130CC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162560" tIns="81280" rIns="162560" bIns="81280" rtlCol="0" anchor="ctr">
            <a:noAutofit/>
          </a:bodyPr>
          <a:lstStyle/>
          <a:p>
            <a:pPr lvl="0"/>
            <a:r>
              <a:rPr lang="en-US" sz="14222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87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7822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267">
                <a:solidFill>
                  <a:schemeClr val="accent1"/>
                </a:solidFill>
              </a:defRPr>
            </a:lvl1pPr>
            <a:lvl2pPr marL="812810" indent="0">
              <a:buFontTx/>
              <a:buNone/>
              <a:defRPr/>
            </a:lvl2pPr>
            <a:lvl3pPr marL="1625620" indent="0">
              <a:buFontTx/>
              <a:buNone/>
              <a:defRPr/>
            </a:lvl3pPr>
            <a:lvl4pPr marL="2438430" indent="0">
              <a:buFontTx/>
              <a:buNone/>
              <a:defRPr/>
            </a:lvl4pPr>
            <a:lvl5pPr marL="325124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C84C-9F3C-4DF9-B47A-07B7FEE1CDBA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1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58DF2-7744-4776-B5AB-01A13B518CC5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74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72C3-BE3A-4E5D-B116-29B42C39A68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7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#WLPCMexico2022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2992-2857-4668-9153-FAA5303E2660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8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8113-DB3D-4D48-AD16-6653822127F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6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7111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355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FAB6-CCF7-4D59-8614-B420F4744E0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9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C3E3-A735-4D90-9B3F-13E6029BFB7D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3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4267" b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4EE84-855F-4EE6-86EF-57AD39D436D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6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2D3F-8D26-4A23-8CE8-BA8922129D29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7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739D-E27A-45B4-B984-83B206ADE526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9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355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2489"/>
            </a:lvl1pPr>
            <a:lvl2pPr marL="812567" indent="0">
              <a:buNone/>
              <a:defRPr sz="2489"/>
            </a:lvl2pPr>
            <a:lvl3pPr marL="1625133" indent="0">
              <a:buNone/>
              <a:defRPr sz="2133"/>
            </a:lvl3pPr>
            <a:lvl4pPr marL="2437700" indent="0">
              <a:buNone/>
              <a:defRPr sz="1778"/>
            </a:lvl4pPr>
            <a:lvl5pPr marL="3250265" indent="0">
              <a:buNone/>
              <a:defRPr sz="1778"/>
            </a:lvl5pPr>
            <a:lvl6pPr marL="4062831" indent="0">
              <a:buNone/>
              <a:defRPr sz="1778"/>
            </a:lvl6pPr>
            <a:lvl7pPr marL="4875398" indent="0">
              <a:buNone/>
              <a:defRPr sz="1778"/>
            </a:lvl7pPr>
            <a:lvl8pPr marL="5687964" indent="0">
              <a:buNone/>
              <a:defRPr sz="1778"/>
            </a:lvl8pPr>
            <a:lvl9pPr marL="650053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5500-3ED7-458F-8FAC-AE8A88F28C03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4267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810" indent="0">
              <a:buNone/>
              <a:defRPr sz="2844"/>
            </a:lvl2pPr>
            <a:lvl3pPr marL="1625620" indent="0">
              <a:buNone/>
              <a:defRPr sz="2844"/>
            </a:lvl3pPr>
            <a:lvl4pPr marL="2438430" indent="0">
              <a:buNone/>
              <a:defRPr sz="2844"/>
            </a:lvl4pPr>
            <a:lvl5pPr marL="3251241" indent="0">
              <a:buNone/>
              <a:defRPr sz="2844"/>
            </a:lvl5pPr>
            <a:lvl6pPr marL="4064051" indent="0">
              <a:buNone/>
              <a:defRPr sz="2844"/>
            </a:lvl6pPr>
            <a:lvl7pPr marL="4876861" indent="0">
              <a:buNone/>
              <a:defRPr sz="2844"/>
            </a:lvl7pPr>
            <a:lvl8pPr marL="5689671" indent="0">
              <a:buNone/>
              <a:defRPr sz="2844"/>
            </a:lvl8pPr>
            <a:lvl9pPr marL="6502481" indent="0">
              <a:buNone/>
              <a:defRPr sz="284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04E2-6516-4532-BB74-6B55BCF7AC63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C02-CE04-4F71-BA56-8A41EE4ED888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#WLPCMexico2022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2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ubtítulo 3">
            <a:extLst>
              <a:ext uri="{FF2B5EF4-FFF2-40B4-BE49-F238E27FC236}">
                <a16:creationId xmlns:a16="http://schemas.microsoft.com/office/drawing/2014/main" id="{84F092D2-9892-E21D-F294-72B92D03E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6AEB849-5045-77AF-E2AE-F8E9ADAD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047750"/>
            <a:ext cx="5825202" cy="19903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6700" dirty="0"/>
              <a:t>Introducción a Docker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DCAF7E-C1AF-22B1-295C-610C452D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2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72565"/>
            <a:ext cx="6454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2528719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5" y="3087818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5" y="3703292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8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7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09" y="2666494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4" y="3415118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499" y="4100591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2982693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3471967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6" y="3918966"/>
            <a:ext cx="291281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9015" y="1169055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803" y="1174907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382" y="888751"/>
            <a:ext cx="447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2702707"/>
            <a:ext cx="421684" cy="30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8" y="3433155"/>
            <a:ext cx="1668959" cy="3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4122904"/>
            <a:ext cx="421684" cy="302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4" y="3289693"/>
            <a:ext cx="291299" cy="32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2691519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7" y="4074616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3" y="4250741"/>
            <a:ext cx="431399" cy="35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5" y="2906681"/>
            <a:ext cx="541023" cy="359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6" y="3517043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1" y="3970666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1" y="3042518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1525082"/>
            <a:ext cx="18954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6000" y="1519558"/>
            <a:ext cx="157226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Store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1519558"/>
            <a:ext cx="160020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6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4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5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2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6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4463403"/>
            <a:ext cx="178574" cy="178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5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7" y="4463403"/>
            <a:ext cx="178549" cy="178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1906448"/>
            <a:ext cx="549298" cy="442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1921896"/>
            <a:ext cx="568198" cy="5918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023933"/>
            <a:ext cx="485094" cy="381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099365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1" y="2147173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7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02249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Marcador de pie de página 64">
            <a:extLst>
              <a:ext uri="{FF2B5EF4-FFF2-40B4-BE49-F238E27FC236}">
                <a16:creationId xmlns:a16="http://schemas.microsoft.com/office/drawing/2014/main" id="{C8B6A5B0-1A17-9821-4307-7BA0F117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Some Docker</a:t>
            </a:r>
            <a:r>
              <a:rPr sz="2850" spc="-45" dirty="0"/>
              <a:t> </a:t>
            </a:r>
            <a:r>
              <a:rPr sz="2850" spc="5" dirty="0"/>
              <a:t>vocabulary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3043AC1B-F8BA-897D-DE26-AE2CFDC2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146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1624" y="903809"/>
            <a:ext cx="773049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90A2B0-5623-0331-FBC0-679B4D78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5198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Dockerfile </a:t>
            </a:r>
            <a:r>
              <a:rPr sz="2850" spc="10" dirty="0"/>
              <a:t>– </a:t>
            </a:r>
            <a:r>
              <a:rPr sz="2850" spc="5" dirty="0"/>
              <a:t>Linux</a:t>
            </a:r>
            <a:r>
              <a:rPr sz="2850" spc="-55" dirty="0"/>
              <a:t> </a:t>
            </a:r>
            <a:r>
              <a:rPr sz="2850" spc="5" dirty="0"/>
              <a:t>Example</a:t>
            </a:r>
            <a:endParaRPr sz="2850"/>
          </a:p>
        </p:txBody>
      </p:sp>
      <p:sp>
        <p:nvSpPr>
          <p:cNvPr id="5" name="object 5"/>
          <p:cNvSpPr txBox="1"/>
          <p:nvPr/>
        </p:nvSpPr>
        <p:spPr>
          <a:xfrm>
            <a:off x="6080023" y="1032450"/>
            <a:ext cx="2766060" cy="35737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67995" indent="-296545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Instructions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on  how to build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09245" marR="508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Looks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very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similar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to “native” 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09245" marR="63246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Important to  optimize</a:t>
            </a:r>
            <a:r>
              <a:rPr sz="24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your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BDAC44-DFD0-446A-9006-9858CF17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2450"/>
            <a:ext cx="5047345" cy="3956783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6127B-C174-3161-B2AF-FCED1FFC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710184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2: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Container  Docker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Volume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18BF69-55D6-E0C9-CEB4-1B694A3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1384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Let’s </a:t>
            </a:r>
            <a:r>
              <a:rPr sz="2850" spc="10" dirty="0"/>
              <a:t>Go </a:t>
            </a:r>
            <a:r>
              <a:rPr sz="2850" spc="0" dirty="0"/>
              <a:t>Back </a:t>
            </a:r>
            <a:r>
              <a:rPr sz="2850" spc="5" dirty="0"/>
              <a:t>to Our</a:t>
            </a:r>
            <a:r>
              <a:rPr sz="2850" spc="-50" dirty="0"/>
              <a:t> </a:t>
            </a:r>
            <a:r>
              <a:rPr sz="2850" spc="0" dirty="0"/>
              <a:t>Dockerfile</a:t>
            </a:r>
            <a:endParaRPr sz="285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A8DB8-F77E-4A93-A8EE-41517E6D0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27" y="902105"/>
            <a:ext cx="5047345" cy="3956783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5671F1-37D7-A076-568F-DA48AAE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071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3936717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3936717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408109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6" y="4081091"/>
            <a:ext cx="5871845" cy="433705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3463293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3463293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3463292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3463292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36076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298986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298986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313426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251421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251421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265861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03858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03858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18296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1560621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1560621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170500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07570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07570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22008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6" y="3607667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578536" y="3134268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6" y="2658619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6" y="2182960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4" y="1705001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4" y="1220080"/>
            <a:ext cx="5871845" cy="43370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Marcador de pie de página 45">
            <a:extLst>
              <a:ext uri="{FF2B5EF4-FFF2-40B4-BE49-F238E27FC236}">
                <a16:creationId xmlns:a16="http://schemas.microsoft.com/office/drawing/2014/main" id="{39B8EF8C-2389-F6DC-411F-BB84BDC9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577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spc="-10" dirty="0"/>
              <a:t>Image Pull: Pulls</a:t>
            </a:r>
            <a:r>
              <a:rPr sz="3200" spc="-75" dirty="0"/>
              <a:t> </a:t>
            </a:r>
            <a:r>
              <a:rPr sz="3200" spc="-5" dirty="0"/>
              <a:t>Layers</a:t>
            </a:r>
            <a:endParaRPr sz="32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8CAB1-320E-4A93-A6DD-EFE54FA7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71190"/>
            <a:ext cx="8915400" cy="2001119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3F7EBC-4C3F-8848-F48F-D11F68D1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27051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</a:t>
            </a:r>
            <a:r>
              <a:rPr sz="2850" spc="-70" dirty="0"/>
              <a:t> </a:t>
            </a:r>
            <a:r>
              <a:rPr sz="2850" spc="5" dirty="0"/>
              <a:t>Volumes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422519" y="869955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19" y="1504950"/>
            <a:ext cx="6289675" cy="15589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18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18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15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15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Dockerfile or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9B8D65-3F90-17A5-4105-5B5EA5C7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336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8020" y="1168802"/>
            <a:ext cx="8375015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000" spc="-3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0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0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0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18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18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2741C0-9344-544E-CFD1-1DD4FA8A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:a16="http://schemas.microsoft.com/office/drawing/2014/main" id="{1FE55174-EBE4-4179-9476-AA1160DDDB52}"/>
              </a:ext>
            </a:extLst>
          </p:cNvPr>
          <p:cNvSpPr/>
          <p:nvPr/>
        </p:nvSpPr>
        <p:spPr>
          <a:xfrm>
            <a:off x="76200" y="3265652"/>
            <a:ext cx="2743200" cy="14396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70BE9FC3-E4BB-4347-8852-76878489C5E3}"/>
              </a:ext>
            </a:extLst>
          </p:cNvPr>
          <p:cNvSpPr/>
          <p:nvPr/>
        </p:nvSpPr>
        <p:spPr>
          <a:xfrm>
            <a:off x="5400323" y="3257550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9C3224D3-2E17-4C35-91D9-66B43CC05ED8}"/>
              </a:ext>
            </a:extLst>
          </p:cNvPr>
          <p:cNvSpPr/>
          <p:nvPr/>
        </p:nvSpPr>
        <p:spPr>
          <a:xfrm>
            <a:off x="5626382" y="1142542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55D82-4C24-4636-80BE-0C0F962BF3B9}"/>
              </a:ext>
            </a:extLst>
          </p:cNvPr>
          <p:cNvSpPr/>
          <p:nvPr/>
        </p:nvSpPr>
        <p:spPr>
          <a:xfrm>
            <a:off x="152400" y="1142542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object 3"/>
          <p:cNvSpPr txBox="1"/>
          <p:nvPr/>
        </p:nvSpPr>
        <p:spPr>
          <a:xfrm>
            <a:off x="456343" y="1142542"/>
            <a:ext cx="2494280" cy="137024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Sección </a:t>
            </a:r>
            <a:r>
              <a:rPr lang="es-ES" sz="1200" b="1" spc="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s-ES" sz="1200" spc="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spc="-5" dirty="0">
                <a:solidFill>
                  <a:schemeClr val="bg1"/>
                </a:solidFill>
                <a:latin typeface="Arial"/>
                <a:cs typeface="Arial"/>
              </a:rPr>
              <a:t>Qué es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Docker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spc="-5" dirty="0">
                <a:solidFill>
                  <a:schemeClr val="bg1"/>
                </a:solidFill>
                <a:latin typeface="Arial"/>
                <a:cs typeface="Arial"/>
              </a:rPr>
              <a:t>Qué NO es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Docker   </a:t>
            </a:r>
            <a:endParaRPr lang="es-ES" sz="1200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Com</a:t>
            </a:r>
            <a:r>
              <a:rPr lang="es-ES" sz="1200" spc="-5" dirty="0" err="1">
                <a:solidFill>
                  <a:schemeClr val="bg1"/>
                </a:solidFill>
                <a:latin typeface="Arial"/>
                <a:cs typeface="Arial"/>
              </a:rPr>
              <a:t>andos</a:t>
            </a:r>
            <a:r>
              <a:rPr lang="es-ES" sz="1200" spc="-5" dirty="0">
                <a:solidFill>
                  <a:schemeClr val="bg1"/>
                </a:solidFill>
                <a:latin typeface="Arial"/>
                <a:cs typeface="Arial"/>
              </a:rPr>
              <a:t> básicos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 err="1">
                <a:solidFill>
                  <a:schemeClr val="bg1"/>
                </a:solidFill>
                <a:latin typeface="Arial"/>
                <a:cs typeface="Arial"/>
              </a:rPr>
              <a:t>Dockerfiles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509" y="3314175"/>
            <a:ext cx="2362200" cy="106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b="1" spc="-5" dirty="0" err="1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s-ES" sz="1200" b="1" spc="-5" dirty="0" err="1">
                <a:solidFill>
                  <a:schemeClr val="bg1"/>
                </a:solidFill>
                <a:latin typeface="Arial"/>
                <a:cs typeface="Arial"/>
              </a:rPr>
              <a:t>ó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n 2: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 err="1">
                <a:solidFill>
                  <a:schemeClr val="bg1"/>
                </a:solidFill>
                <a:latin typeface="Arial"/>
                <a:cs typeface="Arial"/>
              </a:rPr>
              <a:t>Anatom</a:t>
            </a:r>
            <a:r>
              <a:rPr lang="es-ES" sz="1200" spc="-5" dirty="0" err="1">
                <a:solidFill>
                  <a:schemeClr val="bg1"/>
                </a:solidFill>
                <a:latin typeface="Arial"/>
                <a:cs typeface="Arial"/>
              </a:rPr>
              <a:t>ía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200" spc="-5" dirty="0">
                <a:solidFill>
                  <a:schemeClr val="bg1"/>
                </a:solidFill>
                <a:latin typeface="Arial"/>
                <a:cs typeface="Arial"/>
              </a:rPr>
              <a:t>de una imagen</a:t>
            </a: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lang="es-ES" sz="1200" spc="-5" dirty="0">
                <a:solidFill>
                  <a:schemeClr val="bg1"/>
                </a:solidFill>
                <a:latin typeface="Arial"/>
                <a:cs typeface="Arial"/>
              </a:rPr>
              <a:t>Volúmenes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2442" y="1164913"/>
            <a:ext cx="2191385" cy="80733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Sección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 3: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172210">
              <a:lnSpc>
                <a:spcPct val="140600"/>
              </a:lnSpc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Networking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042" y="3314175"/>
            <a:ext cx="2512695" cy="108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b="1" spc="-5" dirty="0" err="1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s-ES" sz="1200" b="1" spc="-5" dirty="0" err="1">
                <a:solidFill>
                  <a:schemeClr val="bg1"/>
                </a:solidFill>
                <a:latin typeface="Arial"/>
                <a:cs typeface="Arial"/>
              </a:rPr>
              <a:t>ó</a:t>
            </a: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n 4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compose /</a:t>
            </a:r>
            <a:r>
              <a:rPr sz="12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s-ES" sz="1200" dirty="0" err="1">
                <a:solidFill>
                  <a:schemeClr val="bg1"/>
                </a:solidFill>
                <a:latin typeface="Arial"/>
                <a:cs typeface="Arial"/>
              </a:rPr>
              <a:t>acks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lang="es-ES" sz="1200" i="1" spc="-5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46" y="1352550"/>
            <a:ext cx="2358289" cy="2887700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EB655-2DBB-5DEA-AC6C-D2B5DE6D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823" y="1328443"/>
            <a:ext cx="3352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</a:rPr>
              <a:t>Section </a:t>
            </a:r>
            <a:r>
              <a:rPr sz="4000" spc="-5" dirty="0">
                <a:solidFill>
                  <a:srgbClr val="000000"/>
                </a:solidFill>
              </a:rPr>
              <a:t>3:  </a:t>
            </a:r>
            <a:r>
              <a:rPr sz="4000" spc="-5" dirty="0">
                <a:solidFill>
                  <a:srgbClr val="FFFFFF"/>
                </a:solidFill>
              </a:rPr>
              <a:t>Networking</a:t>
            </a:r>
            <a:endParaRPr sz="400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816757-6D36-ECE4-DFC5-F53051C3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58546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5" dirty="0"/>
              <a:t>Docker </a:t>
            </a:r>
            <a:r>
              <a:rPr sz="2850" spc="0" dirty="0"/>
              <a:t>Bridge</a:t>
            </a:r>
            <a:r>
              <a:rPr sz="2850" spc="-85" dirty="0"/>
              <a:t> </a:t>
            </a:r>
            <a:r>
              <a:rPr sz="2850" spc="5" dirty="0"/>
              <a:t>Networking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7163" y="1054999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3028" y="284308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939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7702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439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205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670" y="23506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7156" y="23281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0012" y="19734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9513" y="1768795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744" y="23443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2517" y="1016195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8572" y="2804285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2392" y="19409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5290" y="195908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1883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3389" y="22893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43446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44116" y="23118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7112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86606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8836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77570" y="282643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0110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29603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81834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4299" y="3609878"/>
            <a:ext cx="821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docker network create -d bridge --name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bridgenet1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1" name="Marcador de pie de página 40">
            <a:extLst>
              <a:ext uri="{FF2B5EF4-FFF2-40B4-BE49-F238E27FC236}">
                <a16:creationId xmlns:a16="http://schemas.microsoft.com/office/drawing/2014/main" id="{B6A79197-E72B-0E2B-9FF4-761AB6E6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25233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 </a:t>
            </a:r>
            <a:r>
              <a:rPr sz="2850" spc="0" dirty="0"/>
              <a:t>Bridge </a:t>
            </a:r>
            <a:r>
              <a:rPr sz="2850" spc="5" dirty="0"/>
              <a:t>Networking and </a:t>
            </a:r>
            <a:r>
              <a:rPr sz="2850" spc="0" dirty="0"/>
              <a:t>Port</a:t>
            </a:r>
            <a:r>
              <a:rPr sz="2850" spc="-80" dirty="0"/>
              <a:t> </a:t>
            </a:r>
            <a:r>
              <a:rPr sz="2850" spc="5" dirty="0"/>
              <a:t>Mapping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292" y="363846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6545" y="1210600"/>
            <a:ext cx="1278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 host</a:t>
            </a:r>
            <a:r>
              <a:rPr sz="16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7292" y="3121318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4527" y="2793569"/>
            <a:ext cx="1676400" cy="328295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6483" y="1770009"/>
            <a:ext cx="818985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557" y="1565398"/>
            <a:ext cx="2585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215" y="233919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956" y="2094940"/>
            <a:ext cx="736600" cy="244475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9956" y="2094940"/>
            <a:ext cx="736600" cy="244475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10.0.0.8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207" y="4213141"/>
            <a:ext cx="5384800" cy="327660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L2/L3 physical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703" y="2075207"/>
            <a:ext cx="282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563" y="3380767"/>
            <a:ext cx="48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6006" y="3394193"/>
            <a:ext cx="1223010" cy="246379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172.14.3.55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715" y="2197292"/>
            <a:ext cx="4536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44256"/>
                </a:solidFill>
                <a:latin typeface="Courier New"/>
                <a:cs typeface="Courier New"/>
              </a:rPr>
              <a:t>$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docker container run -p 8080:80</a:t>
            </a:r>
            <a:r>
              <a:rPr sz="1600" b="1" spc="-85" dirty="0">
                <a:solidFill>
                  <a:srgbClr val="24425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4268" y="2382537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81093" y="2233608"/>
            <a:ext cx="199499" cy="209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2293" y="3114868"/>
            <a:ext cx="163974" cy="21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011" y="1723601"/>
            <a:ext cx="428625" cy="381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1985" y="2071073"/>
            <a:ext cx="104574" cy="99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3908" y="1723601"/>
            <a:ext cx="104775" cy="347345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4259" y="2051988"/>
            <a:ext cx="79324" cy="1109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4068" y="1434109"/>
            <a:ext cx="746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66660" y="1434109"/>
            <a:ext cx="1151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Marcador de pie de página 28">
            <a:extLst>
              <a:ext uri="{FF2B5EF4-FFF2-40B4-BE49-F238E27FC236}">
                <a16:creationId xmlns:a16="http://schemas.microsoft.com/office/drawing/2014/main" id="{5CE97D7E-35EC-7BD8-FB83-F2CCA6D7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394779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sz="4000" spc="-5" dirty="0">
                <a:latin typeface="Arial"/>
                <a:cs typeface="Arial"/>
              </a:rPr>
              <a:t>4: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Compose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4F03D7-ADEE-EBAC-146C-F5FB15F4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10" y="273345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61" y="1591862"/>
            <a:ext cx="3761740" cy="977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40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216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Marcador de pie de página 48">
            <a:extLst>
              <a:ext uri="{FF2B5EF4-FFF2-40B4-BE49-F238E27FC236}">
                <a16:creationId xmlns:a16="http://schemas.microsoft.com/office/drawing/2014/main" id="{ECCC5230-A18B-00F1-FEB5-D32A210F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385970"/>
            <a:ext cx="5492750" cy="344426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199" y="1440206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'2' # specify docker-compose version</a:t>
            </a:r>
          </a:p>
          <a:p>
            <a:br>
              <a:rPr lang="en-US" sz="1200" dirty="0"/>
            </a:br>
            <a:r>
              <a:rPr lang="en-US" sz="1200" dirty="0"/>
              <a:t># Define the services/containers to be run</a:t>
            </a:r>
          </a:p>
          <a:p>
            <a:r>
              <a:rPr lang="en-US" sz="1200" dirty="0"/>
              <a:t>services:</a:t>
            </a:r>
          </a:p>
          <a:p>
            <a:r>
              <a:rPr lang="en-US" sz="1200" dirty="0"/>
              <a:t>angular: # name of the first service</a:t>
            </a:r>
          </a:p>
          <a:p>
            <a:r>
              <a:rPr lang="en-US" sz="1200" dirty="0"/>
              <a:t>build: client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"4200:4200"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express: #name of the second service</a:t>
            </a:r>
          </a:p>
          <a:p>
            <a:r>
              <a:rPr lang="en-US" sz="1200" dirty="0"/>
              <a:t>build: </a:t>
            </a:r>
            <a:r>
              <a:rPr lang="en-US" sz="1200" dirty="0" err="1"/>
              <a:t>api</a:t>
            </a:r>
            <a:r>
              <a:rPr lang="en-US" sz="1200" dirty="0"/>
              <a:t>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"3977:3977" #specify ports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database: # name of the third service</a:t>
            </a:r>
          </a:p>
          <a:p>
            <a:r>
              <a:rPr lang="en-US" sz="1200" dirty="0"/>
              <a:t>image: mongo # specify image to build container from</a:t>
            </a:r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"27017:27017"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554B23A0-7D55-E7CB-834D-182AFAD7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lang="es-ES" sz="2800" spc="-5" dirty="0" err="1">
                <a:solidFill>
                  <a:srgbClr val="708391"/>
                </a:solidFill>
                <a:latin typeface="Arial"/>
                <a:cs typeface="Arial"/>
              </a:rPr>
              <a:t>Scale</a:t>
            </a:r>
            <a:r>
              <a:rPr lang="es-ES" sz="2800" b="1" spc="-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6B0172C-27D4-45A8-8161-7615BE227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23950"/>
            <a:ext cx="4476750" cy="365760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25FBA89B-7621-2B23-1A9D-029DBE82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2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373" y="1338908"/>
            <a:ext cx="7434580" cy="67454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s-ES" sz="4000" spc="-5" dirty="0">
                <a:latin typeface="Arial"/>
                <a:cs typeface="Arial"/>
              </a:rPr>
              <a:t>Demo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C5D764EF-691A-4986-A356-827C1BFC27EA}"/>
              </a:ext>
            </a:extLst>
          </p:cNvPr>
          <p:cNvSpPr/>
          <p:nvPr/>
        </p:nvSpPr>
        <p:spPr>
          <a:xfrm>
            <a:off x="6500496" y="2093509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49674539-0394-48E9-AF6E-59508B501F5F}"/>
              </a:ext>
            </a:extLst>
          </p:cNvPr>
          <p:cNvSpPr/>
          <p:nvPr/>
        </p:nvSpPr>
        <p:spPr>
          <a:xfrm>
            <a:off x="3505200" y="2093509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2D47F547-E93A-4132-997A-28AAFD35580D}"/>
              </a:ext>
            </a:extLst>
          </p:cNvPr>
          <p:cNvSpPr/>
          <p:nvPr/>
        </p:nvSpPr>
        <p:spPr>
          <a:xfrm>
            <a:off x="152400" y="2093509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E0054C2-9921-4D5B-B7EA-F0451558DF34}"/>
              </a:ext>
            </a:extLst>
          </p:cNvPr>
          <p:cNvSpPr txBox="1"/>
          <p:nvPr/>
        </p:nvSpPr>
        <p:spPr>
          <a:xfrm>
            <a:off x="1066800" y="2064866"/>
            <a:ext cx="914400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Angular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5035C52-8020-4C4C-8FCB-EDDF1203A77F}"/>
              </a:ext>
            </a:extLst>
          </p:cNvPr>
          <p:cNvSpPr txBox="1"/>
          <p:nvPr/>
        </p:nvSpPr>
        <p:spPr>
          <a:xfrm>
            <a:off x="4003526" y="2072110"/>
            <a:ext cx="2191385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Node.js/Express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8D4D6AF-1493-488D-BAAA-5A1BD8B83766}"/>
              </a:ext>
            </a:extLst>
          </p:cNvPr>
          <p:cNvSpPr txBox="1"/>
          <p:nvPr/>
        </p:nvSpPr>
        <p:spPr>
          <a:xfrm>
            <a:off x="7239000" y="2089976"/>
            <a:ext cx="1812586" cy="35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Mongo DB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945F245-0FDC-42DA-AC40-87CEED88F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73" y="2325028"/>
            <a:ext cx="1195393" cy="119539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B461731-4B75-44BF-88B9-CCEBA5A23C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629" y="2449946"/>
            <a:ext cx="1557314" cy="95255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57582A2-6B36-4C5B-99EF-59C6930FD1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33" y="2571750"/>
            <a:ext cx="2115111" cy="574549"/>
          </a:xfrm>
          <a:prstGeom prst="rect">
            <a:avLst/>
          </a:prstGeom>
        </p:spPr>
      </p:pic>
      <p:sp>
        <p:nvSpPr>
          <p:cNvPr id="21" name="Flecha: a la izquierda y derecha 20">
            <a:extLst>
              <a:ext uri="{FF2B5EF4-FFF2-40B4-BE49-F238E27FC236}">
                <a16:creationId xmlns:a16="http://schemas.microsoft.com/office/drawing/2014/main" id="{36B932E5-A69E-4B87-AC95-1994DD6DA223}"/>
              </a:ext>
            </a:extLst>
          </p:cNvPr>
          <p:cNvSpPr/>
          <p:nvPr/>
        </p:nvSpPr>
        <p:spPr>
          <a:xfrm>
            <a:off x="2667000" y="2647950"/>
            <a:ext cx="969837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2" name="Flecha: a la izquierda y derecha 21">
            <a:extLst>
              <a:ext uri="{FF2B5EF4-FFF2-40B4-BE49-F238E27FC236}">
                <a16:creationId xmlns:a16="http://schemas.microsoft.com/office/drawing/2014/main" id="{E0643CCF-D928-420A-B422-F35EA87896A4}"/>
              </a:ext>
            </a:extLst>
          </p:cNvPr>
          <p:cNvSpPr/>
          <p:nvPr/>
        </p:nvSpPr>
        <p:spPr>
          <a:xfrm>
            <a:off x="5663785" y="2647950"/>
            <a:ext cx="889415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200674-5B6A-1FE5-992C-A8AD2759FCA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ES"/>
              <a:t>#WLPCMexico2022</a:t>
            </a:r>
          </a:p>
        </p:txBody>
      </p:sp>
    </p:spTree>
    <p:extLst>
      <p:ext uri="{BB962C8B-B14F-4D97-AF65-F5344CB8AC3E}">
        <p14:creationId xmlns:p14="http://schemas.microsoft.com/office/powerpoint/2010/main" val="1308473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0618" y="1155092"/>
            <a:ext cx="2942744" cy="2468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7481B-02E4-C7AC-9D6B-85ED1A2F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s-ES" sz="2700" dirty="0">
                <a:latin typeface="Tahoma"/>
                <a:cs typeface="Tahoma"/>
              </a:rPr>
              <a:t>FIRST OF ALL!</a:t>
            </a:r>
            <a:endParaRPr sz="2700" dirty="0">
              <a:latin typeface="Tahoma"/>
              <a:cs typeface="Tahoma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4419600" y="74295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44C315C-D35F-4A5E-BC65-F8C2B69E80BD}"/>
              </a:ext>
            </a:extLst>
          </p:cNvPr>
          <p:cNvSpPr/>
          <p:nvPr/>
        </p:nvSpPr>
        <p:spPr>
          <a:xfrm>
            <a:off x="457200" y="1504950"/>
            <a:ext cx="350519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D6E7427-35A4-42C0-B585-8CC50AF5BCD3}"/>
              </a:ext>
            </a:extLst>
          </p:cNvPr>
          <p:cNvSpPr/>
          <p:nvPr/>
        </p:nvSpPr>
        <p:spPr>
          <a:xfrm>
            <a:off x="4876804" y="1504950"/>
            <a:ext cx="350519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79B663-EA43-494D-B91A-F7936B8BABE5}"/>
              </a:ext>
            </a:extLst>
          </p:cNvPr>
          <p:cNvSpPr txBox="1"/>
          <p:nvPr/>
        </p:nvSpPr>
        <p:spPr>
          <a:xfrm>
            <a:off x="76200" y="368275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Maquina programador/Entorno desarrollo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9CBA92-1540-4264-BF7D-332439937F08}"/>
              </a:ext>
            </a:extLst>
          </p:cNvPr>
          <p:cNvSpPr txBox="1"/>
          <p:nvPr/>
        </p:nvSpPr>
        <p:spPr>
          <a:xfrm>
            <a:off x="5119287" y="3677863"/>
            <a:ext cx="303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Servidor/Entorno producción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76634C-C59C-44E1-B47E-F7565FC60935}"/>
              </a:ext>
            </a:extLst>
          </p:cNvPr>
          <p:cNvSpPr txBox="1"/>
          <p:nvPr/>
        </p:nvSpPr>
        <p:spPr>
          <a:xfrm>
            <a:off x="1752600" y="2266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CE5E7C7-086D-4E12-9B19-0517AE1E508C}"/>
              </a:ext>
            </a:extLst>
          </p:cNvPr>
          <p:cNvSpPr txBox="1"/>
          <p:nvPr/>
        </p:nvSpPr>
        <p:spPr>
          <a:xfrm>
            <a:off x="6324600" y="23431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FC3155-6DC6-BA27-5C26-0AA331B1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2" y="1328443"/>
            <a:ext cx="6937377" cy="2118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</a:t>
            </a:r>
            <a:r>
              <a:rPr lang="es-ES" sz="4000" spc="-10" dirty="0">
                <a:latin typeface="Arial"/>
                <a:cs typeface="Arial"/>
              </a:rPr>
              <a:t>c</a:t>
            </a:r>
            <a:r>
              <a:rPr sz="4000" spc="-10" dirty="0" err="1">
                <a:latin typeface="Arial"/>
                <a:cs typeface="Arial"/>
              </a:rPr>
              <a:t>i</a:t>
            </a:r>
            <a:r>
              <a:rPr lang="es-ES" sz="4000" spc="-10" dirty="0" err="1">
                <a:latin typeface="Arial"/>
                <a:cs typeface="Arial"/>
              </a:rPr>
              <a:t>ó</a:t>
            </a:r>
            <a:r>
              <a:rPr sz="4000" spc="-10" dirty="0">
                <a:latin typeface="Arial"/>
                <a:cs typeface="Arial"/>
              </a:rPr>
              <a:t>n </a:t>
            </a:r>
            <a:r>
              <a:rPr sz="4000" spc="-5" dirty="0">
                <a:latin typeface="Arial"/>
                <a:cs typeface="Arial"/>
              </a:rPr>
              <a:t>1:  </a:t>
            </a:r>
            <a:endParaRPr lang="es-ES" sz="4000" spc="-5" dirty="0">
              <a:latin typeface="Arial"/>
              <a:cs typeface="Arial"/>
            </a:endParaRPr>
          </a:p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lang="es-ES" sz="3200" spc="-10" dirty="0">
                <a:latin typeface="Arial"/>
                <a:cs typeface="Arial"/>
              </a:rPr>
              <a:t>Qué es </a:t>
            </a:r>
            <a:r>
              <a:rPr sz="3200" spc="-5" dirty="0">
                <a:latin typeface="Arial"/>
                <a:cs typeface="Arial"/>
              </a:rPr>
              <a:t>Docker</a:t>
            </a:r>
            <a:endParaRPr sz="3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s-ES" sz="3200" spc="-10" dirty="0">
                <a:latin typeface="Arial"/>
                <a:cs typeface="Arial"/>
              </a:rPr>
              <a:t>Comandos básicos </a:t>
            </a:r>
            <a:r>
              <a:rPr sz="3200" spc="-5" dirty="0">
                <a:latin typeface="Arial"/>
                <a:cs typeface="Arial"/>
              </a:rPr>
              <a:t>Docker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 err="1">
                <a:latin typeface="Arial"/>
                <a:cs typeface="Arial"/>
              </a:rPr>
              <a:t>Dockerfiles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E153E7-E7C4-3D5E-7ED6-202EE640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9774" y="803522"/>
            <a:ext cx="5040779" cy="1189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Lightweight,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open,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secure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platform</a:t>
            </a:r>
          </a:p>
          <a:p>
            <a:pPr marL="295275" marR="3810" indent="-285750">
              <a:lnSpc>
                <a:spcPct val="162500"/>
              </a:lnSpc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Simplify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building,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shipping,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225" dirty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es-ES" sz="1800" spc="225" dirty="0">
                <a:solidFill>
                  <a:schemeClr val="tx2">
                    <a:lumMod val="75000"/>
                  </a:schemeClr>
                </a:solidFill>
              </a:rPr>
              <a:t>s</a:t>
            </a:r>
            <a:endParaRPr sz="1800" spc="22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774" y="2065541"/>
            <a:ext cx="4862989" cy="20306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6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natively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spc="-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s-E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marR="338138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153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pc="-14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machine)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"images"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"containers"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398365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D9EE5D8-B9A2-99F0-711A-65841825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3125" y="860313"/>
            <a:ext cx="3513454" cy="2873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sz="2000" dirty="0">
              <a:latin typeface="Arial"/>
              <a:cs typeface="Arial"/>
            </a:endParaRPr>
          </a:p>
          <a:p>
            <a:pPr marL="145415" marR="568960" indent="-132715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Works for all major</a:t>
            </a:r>
            <a:r>
              <a:rPr sz="2000" spc="-9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Linux  distributions</a:t>
            </a:r>
            <a:endParaRPr sz="2000" dirty="0">
              <a:latin typeface="Arial"/>
              <a:cs typeface="Arial"/>
            </a:endParaRPr>
          </a:p>
          <a:p>
            <a:pPr marL="145415" marR="5080" indent="-132715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Containers native to Windows  Server</a:t>
            </a:r>
            <a:r>
              <a:rPr sz="2000" spc="-1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2016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3355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10" dirty="0"/>
              <a:t>a</a:t>
            </a:r>
            <a:r>
              <a:rPr sz="2850" spc="-50" dirty="0"/>
              <a:t> </a:t>
            </a:r>
            <a:r>
              <a:rPr sz="2850" spc="5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962692" cy="32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D2596-7123-D0A0-CC9A-E33C8A9A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20" y="3408731"/>
            <a:ext cx="135636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3" y="3923081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5D368009-F6FB-74A7-803C-2D3FDF24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41957"/>
            <a:ext cx="5893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dirty="0"/>
              <a:t>containers </a:t>
            </a:r>
            <a:r>
              <a:rPr sz="3200" spc="-5" dirty="0"/>
              <a:t>are NOT</a:t>
            </a:r>
            <a:r>
              <a:rPr sz="3200" spc="-95" dirty="0"/>
              <a:t> </a:t>
            </a:r>
            <a:r>
              <a:rPr sz="3200" spc="-5" dirty="0"/>
              <a:t>VMs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88924" y="4832293"/>
            <a:ext cx="1149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dirty="0">
                <a:solidFill>
                  <a:srgbClr val="797979"/>
                </a:solidFill>
                <a:latin typeface="Arial"/>
                <a:cs typeface="Arial"/>
              </a:rPr>
              <a:t>8</a:t>
            </a:fld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465" y="1049212"/>
            <a:ext cx="523240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9781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Easy </a:t>
            </a:r>
            <a:r>
              <a:rPr sz="2350" dirty="0">
                <a:solidFill>
                  <a:srgbClr val="244256"/>
                </a:solidFill>
                <a:latin typeface="Arial"/>
                <a:cs typeface="Arial"/>
              </a:rPr>
              <a:t>connection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to</a:t>
            </a:r>
            <a:r>
              <a:rPr sz="235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make</a:t>
            </a:r>
            <a:endParaRPr sz="2350">
              <a:latin typeface="Arial"/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3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Fundamentally different</a:t>
            </a:r>
            <a:r>
              <a:rPr sz="2350" spc="-5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architectures</a:t>
            </a:r>
            <a:endParaRPr sz="2350">
              <a:latin typeface="Arial"/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05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Fundamentally different</a:t>
            </a:r>
            <a:r>
              <a:rPr sz="235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benefits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6" name="Gráfico 5" descr="Edificio">
            <a:extLst>
              <a:ext uri="{FF2B5EF4-FFF2-40B4-BE49-F238E27FC236}">
                <a16:creationId xmlns:a16="http://schemas.microsoft.com/office/drawing/2014/main" id="{F9F602C6-F288-4CBD-A6F3-05E5E69F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2774316"/>
            <a:ext cx="914400" cy="914400"/>
          </a:xfrm>
          <a:prstGeom prst="rect">
            <a:avLst/>
          </a:prstGeom>
        </p:spPr>
      </p:pic>
      <p:pic>
        <p:nvPicPr>
          <p:cNvPr id="8" name="Gráfico 7" descr="Hogar">
            <a:extLst>
              <a:ext uri="{FF2B5EF4-FFF2-40B4-BE49-F238E27FC236}">
                <a16:creationId xmlns:a16="http://schemas.microsoft.com/office/drawing/2014/main" id="{546408D0-52CD-41EA-B3F4-13907E7F9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2200" y="2724150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C8F516-CF7A-45FB-9879-171A1CA10941}"/>
              </a:ext>
            </a:extLst>
          </p:cNvPr>
          <p:cNvSpPr txBox="1"/>
          <p:nvPr/>
        </p:nvSpPr>
        <p:spPr>
          <a:xfrm>
            <a:off x="1943100" y="3688716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Maquina Virtual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21AD1-87F2-4977-8B7B-EEA4631C59CF}"/>
              </a:ext>
            </a:extLst>
          </p:cNvPr>
          <p:cNvSpPr txBox="1"/>
          <p:nvPr/>
        </p:nvSpPr>
        <p:spPr>
          <a:xfrm>
            <a:off x="5162550" y="3638550"/>
            <a:ext cx="1562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Contenedores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DE644E-B88C-A0C0-587A-48A9A8EB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95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sz="27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sz="2700" spc="-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3E3E3E"/>
                </a:solidFill>
                <a:latin typeface="Tahoma"/>
                <a:cs typeface="Tahoma"/>
              </a:rPr>
              <a:t>Versus</a:t>
            </a:r>
            <a:r>
              <a:rPr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43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8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1841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0003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0" y="11841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8479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6493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4308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20" y="16493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3831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114550"/>
            <a:ext cx="1059180" cy="61170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0" y="2114550"/>
            <a:ext cx="1059180" cy="61170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28" y="3219259"/>
            <a:ext cx="2221958" cy="214482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52388" rIns="0" bIns="0" rtlCol="0">
            <a:spAutoFit/>
          </a:bodyPr>
          <a:lstStyle/>
          <a:p>
            <a:pPr marL="658654">
              <a:spcBef>
                <a:spcPts val="413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28" y="3574732"/>
            <a:ext cx="2221958" cy="216406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293" rIns="0" bIns="0" rtlCol="0">
            <a:spAutoFit/>
          </a:bodyPr>
          <a:lstStyle/>
          <a:p>
            <a:pPr marL="248603">
              <a:spcBef>
                <a:spcPts val="428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756" y="22888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30099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756" y="27540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5176" y="22888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28575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5176" y="27540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755" y="3219259"/>
            <a:ext cx="2222989" cy="214482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52388" rIns="0" bIns="0" rtlCol="0">
            <a:spAutoFit/>
          </a:bodyPr>
          <a:lstStyle/>
          <a:p>
            <a:pPr marL="534829">
              <a:spcBef>
                <a:spcPts val="413"/>
              </a:spcBef>
            </a:pP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0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4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184" y="3571876"/>
            <a:ext cx="2222989" cy="216887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769" rIns="0" bIns="0" rtlCol="0">
            <a:spAutoFit/>
          </a:bodyPr>
          <a:lstStyle/>
          <a:p>
            <a:pPr marL="249555">
              <a:spcBef>
                <a:spcPts val="431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368" y="4176712"/>
            <a:ext cx="17333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15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6003" y="4177284"/>
            <a:ext cx="194260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4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5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7D23EAA-4C76-4FDE-A8E3-C415DD41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6" y="1984483"/>
            <a:ext cx="3827634" cy="1844887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5131530" y="814412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pie de página 18">
            <a:extLst>
              <a:ext uri="{FF2B5EF4-FFF2-40B4-BE49-F238E27FC236}">
                <a16:creationId xmlns:a16="http://schemas.microsoft.com/office/drawing/2014/main" id="{09DB3DBC-AB9B-78F8-A6F5-CF5AD76B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#WLPCMexico2022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983</TotalTime>
  <Words>950</Words>
  <Application>Microsoft Office PowerPoint</Application>
  <PresentationFormat>Presentación en pantalla (16:9)</PresentationFormat>
  <Paragraphs>253</Paragraphs>
  <Slides>28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Tahoma</vt:lpstr>
      <vt:lpstr>Times New Roman</vt:lpstr>
      <vt:lpstr>Trebuchet MS</vt:lpstr>
      <vt:lpstr>Wingdings 3</vt:lpstr>
      <vt:lpstr>Facet</vt:lpstr>
      <vt:lpstr>Introducción a Docker</vt:lpstr>
      <vt:lpstr>Presentación de PowerPoint</vt:lpstr>
      <vt:lpstr>FIRST OF ALL!</vt:lpstr>
      <vt:lpstr>Presentación de PowerPoint</vt:lpstr>
      <vt:lpstr>Lightweight, open, secure platform Simplify building, shipping, running apps</vt:lpstr>
      <vt:lpstr>What is a container?</vt:lpstr>
      <vt:lpstr>The Role of Images and Containers</vt:lpstr>
      <vt:lpstr>Docker containers are NOT VMs</vt:lpstr>
      <vt:lpstr>Docker Containers Versus Virtual Machines</vt:lpstr>
      <vt:lpstr>Using Docker: Build, Ship, Run Workflow</vt:lpstr>
      <vt:lpstr>Some Docker vocabulary</vt:lpstr>
      <vt:lpstr>Basic Docker Commands</vt:lpstr>
      <vt:lpstr>Dockerfile – Linux Example</vt:lpstr>
      <vt:lpstr>Presentación de PowerPoint</vt:lpstr>
      <vt:lpstr>Let’s Go Back to Our Dockerfile</vt:lpstr>
      <vt:lpstr>Each Dockerfile Command Creates a Layer</vt:lpstr>
      <vt:lpstr>Docker Image Pull: Pulls Layers</vt:lpstr>
      <vt:lpstr>Docker Volumes</vt:lpstr>
      <vt:lpstr>Why Use Volumes</vt:lpstr>
      <vt:lpstr>Section 3:  Networking</vt:lpstr>
      <vt:lpstr>What is Docker Bridge Networking</vt:lpstr>
      <vt:lpstr>Docker Bridge Networking and Port Mapping</vt:lpstr>
      <vt:lpstr>Presentación de PowerPoint</vt:lpstr>
      <vt:lpstr>Docker Compose: Multi Container Applications</vt:lpstr>
      <vt:lpstr>Docker Compose: Multi Container Applications</vt:lpstr>
      <vt:lpstr>Docker Compose: Scale Container Applications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cp:lastModifiedBy>Jose Antonio Hernandez</cp:lastModifiedBy>
  <cp:revision>46</cp:revision>
  <dcterms:created xsi:type="dcterms:W3CDTF">2017-11-26T12:06:21Z</dcterms:created>
  <dcterms:modified xsi:type="dcterms:W3CDTF">2022-11-01T12:55:48Z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2017-11-26T00:00:00Z</vt:filetime>
  </property>
</Properties>
</file>