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9B81F-9B96-4FBE-9308-DEE4259FD52A}" v="2" dt="2022-11-01T23:20:04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Hernandez" userId="7340a19e-b763-418c-82d3-3c94c5c8c0d0" providerId="ADAL" clId="{8099B81F-9B96-4FBE-9308-DEE4259FD52A}"/>
    <pc:docChg chg="custSel addSld modSld sldOrd">
      <pc:chgData name="Jose Antonio Hernandez" userId="7340a19e-b763-418c-82d3-3c94c5c8c0d0" providerId="ADAL" clId="{8099B81F-9B96-4FBE-9308-DEE4259FD52A}" dt="2022-11-01T23:22:16.158" v="687" actId="20577"/>
      <pc:docMkLst>
        <pc:docMk/>
      </pc:docMkLst>
      <pc:sldChg chg="modSp mod">
        <pc:chgData name="Jose Antonio Hernandez" userId="7340a19e-b763-418c-82d3-3c94c5c8c0d0" providerId="ADAL" clId="{8099B81F-9B96-4FBE-9308-DEE4259FD52A}" dt="2022-11-01T23:04:16.643" v="40" actId="20577"/>
        <pc:sldMkLst>
          <pc:docMk/>
          <pc:sldMk cId="3346784306" sldId="259"/>
        </pc:sldMkLst>
        <pc:spChg chg="mod">
          <ac:chgData name="Jose Antonio Hernandez" userId="7340a19e-b763-418c-82d3-3c94c5c8c0d0" providerId="ADAL" clId="{8099B81F-9B96-4FBE-9308-DEE4259FD52A}" dt="2022-11-01T23:04:16.643" v="40" actId="20577"/>
          <ac:spMkLst>
            <pc:docMk/>
            <pc:sldMk cId="3346784306" sldId="259"/>
            <ac:spMk id="2" creationId="{7339230F-97E1-33E5-24E7-01016042FF32}"/>
          </ac:spMkLst>
        </pc:spChg>
      </pc:sldChg>
      <pc:sldChg chg="addSp modSp new mod ord">
        <pc:chgData name="Jose Antonio Hernandez" userId="7340a19e-b763-418c-82d3-3c94c5c8c0d0" providerId="ADAL" clId="{8099B81F-9B96-4FBE-9308-DEE4259FD52A}" dt="2022-11-01T23:16:29.476" v="366" actId="20577"/>
        <pc:sldMkLst>
          <pc:docMk/>
          <pc:sldMk cId="1378862870" sldId="260"/>
        </pc:sldMkLst>
        <pc:spChg chg="add mod">
          <ac:chgData name="Jose Antonio Hernandez" userId="7340a19e-b763-418c-82d3-3c94c5c8c0d0" providerId="ADAL" clId="{8099B81F-9B96-4FBE-9308-DEE4259FD52A}" dt="2022-11-01T23:16:29.476" v="366" actId="20577"/>
          <ac:spMkLst>
            <pc:docMk/>
            <pc:sldMk cId="1378862870" sldId="260"/>
            <ac:spMk id="2" creationId="{416EA5DD-4BF0-09DE-79BD-6BEB719A711F}"/>
          </ac:spMkLst>
        </pc:spChg>
      </pc:sldChg>
      <pc:sldChg chg="addSp modSp new mod">
        <pc:chgData name="Jose Antonio Hernandez" userId="7340a19e-b763-418c-82d3-3c94c5c8c0d0" providerId="ADAL" clId="{8099B81F-9B96-4FBE-9308-DEE4259FD52A}" dt="2022-11-01T23:22:16.158" v="687" actId="20577"/>
        <pc:sldMkLst>
          <pc:docMk/>
          <pc:sldMk cId="2001581065" sldId="261"/>
        </pc:sldMkLst>
        <pc:spChg chg="add mod">
          <ac:chgData name="Jose Antonio Hernandez" userId="7340a19e-b763-418c-82d3-3c94c5c8c0d0" providerId="ADAL" clId="{8099B81F-9B96-4FBE-9308-DEE4259FD52A}" dt="2022-11-01T23:22:16.158" v="687" actId="20577"/>
          <ac:spMkLst>
            <pc:docMk/>
            <pc:sldMk cId="2001581065" sldId="261"/>
            <ac:spMk id="2" creationId="{5889AA8E-689E-930C-AB5A-11555585FF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60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6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09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0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05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90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53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81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2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8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91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6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56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06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2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73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C3A6-2E2B-4D4A-89D2-A365FD825BBF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479E4F-A28D-46A3-BD45-B84158797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2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ves-internet-guide.com/mosquitto_pub-sub-client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oderedguide.com/node-red-lecture-4-a-tour-of-the-core-node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blog/using-telegraf-on-windows/" TargetMode="External"/><Relationship Id="rId2" Type="http://schemas.openxmlformats.org/officeDocument/2006/relationships/hyperlink" Target="https://docs.influxdata.com/telegraf/v1.24/install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FDE3D0-3164-0A94-7DC1-BC2BC3F20C4E}"/>
              </a:ext>
            </a:extLst>
          </p:cNvPr>
          <p:cNvSpPr txBox="1"/>
          <p:nvPr/>
        </p:nvSpPr>
        <p:spPr>
          <a:xfrm>
            <a:off x="1259633" y="1352939"/>
            <a:ext cx="76697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Ejercicios Docker</a:t>
            </a:r>
          </a:p>
          <a:p>
            <a:endParaRPr lang="es-ES" dirty="0"/>
          </a:p>
          <a:p>
            <a:r>
              <a:rPr lang="es-ES" dirty="0"/>
              <a:t>Instalar </a:t>
            </a:r>
            <a:r>
              <a:rPr lang="es-ES" dirty="0" err="1"/>
              <a:t>Portainer</a:t>
            </a:r>
            <a:endParaRPr lang="es-ES" dirty="0"/>
          </a:p>
          <a:p>
            <a:endParaRPr lang="es-ES" dirty="0"/>
          </a:p>
          <a:p>
            <a:r>
              <a:rPr lang="es-ES" dirty="0"/>
              <a:t>Instalar </a:t>
            </a:r>
            <a:r>
              <a:rPr lang="es-ES" dirty="0" err="1"/>
              <a:t>Uptime</a:t>
            </a:r>
            <a:r>
              <a:rPr lang="es-ES" dirty="0"/>
              <a:t> </a:t>
            </a:r>
            <a:r>
              <a:rPr lang="es-ES" dirty="0" err="1"/>
              <a:t>Kuma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Compose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Uptime</a:t>
            </a:r>
            <a:r>
              <a:rPr lang="es-ES" dirty="0"/>
              <a:t> </a:t>
            </a:r>
            <a:r>
              <a:rPr lang="es-ES" dirty="0" err="1"/>
              <a:t>Kuma</a:t>
            </a:r>
            <a:endParaRPr lang="es-ES" dirty="0"/>
          </a:p>
          <a:p>
            <a:r>
              <a:rPr lang="es-ES" dirty="0" err="1"/>
              <a:t>DokuWiki</a:t>
            </a:r>
            <a:endParaRPr lang="es-ES" dirty="0"/>
          </a:p>
          <a:p>
            <a:r>
              <a:rPr lang="es-ES" dirty="0" err="1"/>
              <a:t>Grocy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88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FDE3D0-3164-0A94-7DC1-BC2BC3F20C4E}"/>
              </a:ext>
            </a:extLst>
          </p:cNvPr>
          <p:cNvSpPr txBox="1"/>
          <p:nvPr/>
        </p:nvSpPr>
        <p:spPr>
          <a:xfrm>
            <a:off x="1259633" y="1352939"/>
            <a:ext cx="7669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Ejercicios </a:t>
            </a:r>
            <a:r>
              <a:rPr lang="es-ES" dirty="0" err="1"/>
              <a:t>Chirpstack</a:t>
            </a:r>
            <a:r>
              <a:rPr lang="es-ES" dirty="0"/>
              <a:t> -LoRaWAN</a:t>
            </a:r>
          </a:p>
          <a:p>
            <a:endParaRPr lang="es-ES" dirty="0"/>
          </a:p>
          <a:p>
            <a:r>
              <a:rPr lang="es-ES" dirty="0"/>
              <a:t>Instalar </a:t>
            </a:r>
            <a:r>
              <a:rPr lang="es-ES" dirty="0" err="1"/>
              <a:t>Chirpstack</a:t>
            </a:r>
            <a:endParaRPr lang="es-ES" dirty="0"/>
          </a:p>
          <a:p>
            <a:r>
              <a:rPr lang="es-ES" dirty="0"/>
              <a:t>Ojo con la creación de usuarios del MQTT (esta </a:t>
            </a:r>
            <a:r>
              <a:rPr lang="es-ES" dirty="0" err="1"/>
              <a:t>mymqtt</a:t>
            </a:r>
            <a:r>
              <a:rPr lang="es-ES" dirty="0"/>
              <a:t>, pero se puede crear uno nuevo)</a:t>
            </a:r>
          </a:p>
          <a:p>
            <a:r>
              <a:rPr lang="es-ES" dirty="0"/>
              <a:t>Explicar los archivos de configuración de </a:t>
            </a:r>
            <a:r>
              <a:rPr lang="es-ES" dirty="0" err="1"/>
              <a:t>chirpstack</a:t>
            </a:r>
            <a:endParaRPr lang="es-ES" dirty="0"/>
          </a:p>
          <a:p>
            <a:r>
              <a:rPr lang="es-ES" dirty="0"/>
              <a:t>Configurar el </a:t>
            </a:r>
            <a:r>
              <a:rPr lang="es-ES" dirty="0" err="1"/>
              <a:t>mikrotik</a:t>
            </a:r>
            <a:endParaRPr lang="es-ES" dirty="0"/>
          </a:p>
          <a:p>
            <a:r>
              <a:rPr lang="es-ES" dirty="0"/>
              <a:t>Conectar el </a:t>
            </a:r>
            <a:r>
              <a:rPr lang="es-ES" dirty="0" err="1"/>
              <a:t>mikrotik</a:t>
            </a:r>
            <a:r>
              <a:rPr lang="es-ES" dirty="0"/>
              <a:t> a </a:t>
            </a:r>
            <a:r>
              <a:rPr lang="es-ES" dirty="0" err="1"/>
              <a:t>Chirpstack</a:t>
            </a:r>
            <a:endParaRPr lang="es-ES" dirty="0"/>
          </a:p>
          <a:p>
            <a:r>
              <a:rPr lang="es-ES" dirty="0"/>
              <a:t>Crear </a:t>
            </a:r>
            <a:r>
              <a:rPr lang="es-ES" dirty="0" err="1"/>
              <a:t>network</a:t>
            </a:r>
            <a:r>
              <a:rPr lang="es-ES" dirty="0"/>
              <a:t> server, </a:t>
            </a:r>
            <a:r>
              <a:rPr lang="es-ES" dirty="0" err="1"/>
              <a:t>profiles</a:t>
            </a:r>
            <a:r>
              <a:rPr lang="es-ES" dirty="0"/>
              <a:t>, añadir un sensor, Custom-</a:t>
            </a:r>
            <a:r>
              <a:rPr lang="es-ES" dirty="0" err="1"/>
              <a:t>Decoders</a:t>
            </a:r>
            <a:endParaRPr lang="es-ES" dirty="0"/>
          </a:p>
          <a:p>
            <a:r>
              <a:rPr lang="es-ES" dirty="0"/>
              <a:t>Crear un </a:t>
            </a:r>
            <a:r>
              <a:rPr lang="es-ES" dirty="0" err="1"/>
              <a:t>downlink</a:t>
            </a:r>
            <a:r>
              <a:rPr lang="es-ES" dirty="0"/>
              <a:t>, convertirlo en base64 (ojo Little </a:t>
            </a:r>
            <a:r>
              <a:rPr lang="es-ES" dirty="0" err="1"/>
              <a:t>endian</a:t>
            </a:r>
            <a:r>
              <a:rPr lang="es-ES" dirty="0"/>
              <a:t>/Big </a:t>
            </a:r>
            <a:r>
              <a:rPr lang="es-ES" dirty="0" err="1"/>
              <a:t>endian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0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16EA5DD-4BF0-09DE-79BD-6BEB719A711F}"/>
              </a:ext>
            </a:extLst>
          </p:cNvPr>
          <p:cNvSpPr txBox="1"/>
          <p:nvPr/>
        </p:nvSpPr>
        <p:spPr>
          <a:xfrm>
            <a:off x="1171074" y="1636295"/>
            <a:ext cx="7531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Ejercicios MQTT</a:t>
            </a:r>
          </a:p>
          <a:p>
            <a:r>
              <a:rPr lang="es-ES" dirty="0"/>
              <a:t>Revisar (por si acaso) las credenciales MQTT</a:t>
            </a:r>
          </a:p>
          <a:p>
            <a:r>
              <a:rPr lang="es-ES" dirty="0"/>
              <a:t>Clientes MQTT: MQTT Explorer</a:t>
            </a:r>
          </a:p>
          <a:p>
            <a:r>
              <a:rPr lang="es-ES" dirty="0" err="1"/>
              <a:t>Mosquitto:sudo</a:t>
            </a:r>
            <a:r>
              <a:rPr lang="es-ES" dirty="0"/>
              <a:t>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mosquitto-clients</a:t>
            </a:r>
            <a:endParaRPr lang="es-ES" dirty="0"/>
          </a:p>
          <a:p>
            <a:r>
              <a:rPr lang="es-ES" dirty="0" err="1"/>
              <a:t>Mosquitto_pub</a:t>
            </a:r>
            <a:r>
              <a:rPr lang="es-ES" dirty="0"/>
              <a:t> –h &lt;IP&gt; -m “</a:t>
            </a:r>
            <a:r>
              <a:rPr lang="es-ES" dirty="0" err="1"/>
              <a:t>payload</a:t>
            </a:r>
            <a:r>
              <a:rPr lang="es-ES" dirty="0"/>
              <a:t>” –t </a:t>
            </a:r>
            <a:r>
              <a:rPr lang="es-ES" dirty="0" err="1"/>
              <a:t>topic</a:t>
            </a:r>
            <a:r>
              <a:rPr lang="es-ES" dirty="0"/>
              <a:t> –u usuario –P </a:t>
            </a:r>
            <a:r>
              <a:rPr lang="es-ES" dirty="0" err="1"/>
              <a:t>password</a:t>
            </a:r>
            <a:endParaRPr lang="es-ES" dirty="0"/>
          </a:p>
          <a:p>
            <a:r>
              <a:rPr lang="es-ES" dirty="0"/>
              <a:t>Enviar </a:t>
            </a:r>
            <a:r>
              <a:rPr lang="es-ES" dirty="0" err="1"/>
              <a:t>Downlinks</a:t>
            </a:r>
            <a:r>
              <a:rPr lang="es-ES" dirty="0"/>
              <a:t> con MQTT</a:t>
            </a:r>
          </a:p>
          <a:p>
            <a:r>
              <a:rPr lang="es-ES" dirty="0"/>
              <a:t>Combinar MQTT con </a:t>
            </a:r>
            <a:r>
              <a:rPr lang="es-ES" dirty="0" err="1"/>
              <a:t>NodeRED</a:t>
            </a:r>
            <a:endParaRPr lang="es-ES" dirty="0"/>
          </a:p>
          <a:p>
            <a:r>
              <a:rPr lang="es-ES" dirty="0"/>
              <a:t>Conectar a </a:t>
            </a:r>
            <a:r>
              <a:rPr lang="es-ES" dirty="0" err="1"/>
              <a:t>MQTTs</a:t>
            </a:r>
            <a:r>
              <a:rPr lang="es-ES" dirty="0"/>
              <a:t> de otros en la red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r>
              <a:rPr lang="en-US" sz="1200" dirty="0">
                <a:hlinkClick r:id="rId2"/>
              </a:rPr>
              <a:t>Using The </a:t>
            </a:r>
            <a:r>
              <a:rPr lang="en-US" sz="1200" dirty="0" err="1">
                <a:hlinkClick r:id="rId2"/>
              </a:rPr>
              <a:t>Mosquitto_pub</a:t>
            </a:r>
            <a:r>
              <a:rPr lang="en-US" sz="1200" dirty="0">
                <a:hlinkClick r:id="rId2"/>
              </a:rPr>
              <a:t> and </a:t>
            </a:r>
            <a:r>
              <a:rPr lang="en-US" sz="1200" dirty="0" err="1">
                <a:hlinkClick r:id="rId2"/>
              </a:rPr>
              <a:t>Mosquitto_sub</a:t>
            </a:r>
            <a:r>
              <a:rPr lang="en-US" sz="1200" dirty="0">
                <a:hlinkClick r:id="rId2"/>
              </a:rPr>
              <a:t> MQTT Client Tools- Examples (steves-internet-guide.com)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7886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FDE3D0-3164-0A94-7DC1-BC2BC3F20C4E}"/>
              </a:ext>
            </a:extLst>
          </p:cNvPr>
          <p:cNvSpPr txBox="1"/>
          <p:nvPr/>
        </p:nvSpPr>
        <p:spPr>
          <a:xfrm>
            <a:off x="1231641" y="1352939"/>
            <a:ext cx="7669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Ejercicios </a:t>
            </a:r>
            <a:r>
              <a:rPr lang="es-ES" dirty="0" err="1"/>
              <a:t>Node</a:t>
            </a:r>
            <a:r>
              <a:rPr lang="es-ES" dirty="0"/>
              <a:t> Red</a:t>
            </a:r>
          </a:p>
          <a:p>
            <a:endParaRPr lang="es-ES" dirty="0"/>
          </a:p>
          <a:p>
            <a:r>
              <a:rPr lang="es-ES" dirty="0"/>
              <a:t>Instalar </a:t>
            </a:r>
            <a:r>
              <a:rPr lang="es-ES" dirty="0" err="1"/>
              <a:t>Node</a:t>
            </a:r>
            <a:r>
              <a:rPr lang="es-ES" dirty="0"/>
              <a:t> RED</a:t>
            </a:r>
          </a:p>
          <a:p>
            <a:endParaRPr lang="es-ES" dirty="0"/>
          </a:p>
          <a:p>
            <a:r>
              <a:rPr lang="es-ES" dirty="0"/>
              <a:t>Flujo </a:t>
            </a:r>
            <a:r>
              <a:rPr lang="es-ES" dirty="0" err="1"/>
              <a:t>Inject</a:t>
            </a:r>
            <a:r>
              <a:rPr lang="es-ES" dirty="0"/>
              <a:t> – </a:t>
            </a:r>
            <a:r>
              <a:rPr lang="es-ES" dirty="0" err="1"/>
              <a:t>Debug</a:t>
            </a:r>
            <a:r>
              <a:rPr lang="es-ES" dirty="0"/>
              <a:t>, ver los tipos de </a:t>
            </a:r>
            <a:r>
              <a:rPr lang="es-ES" dirty="0" err="1"/>
              <a:t>inject</a:t>
            </a:r>
            <a:r>
              <a:rPr lang="es-ES" dirty="0"/>
              <a:t>, nodos simples como </a:t>
            </a:r>
            <a:r>
              <a:rPr lang="es-ES" dirty="0" err="1"/>
              <a:t>change</a:t>
            </a:r>
            <a:r>
              <a:rPr lang="es-ES" dirty="0"/>
              <a:t>, switch..</a:t>
            </a:r>
          </a:p>
          <a:p>
            <a:endParaRPr lang="es-ES" dirty="0"/>
          </a:p>
          <a:p>
            <a:r>
              <a:rPr lang="es-ES" dirty="0"/>
              <a:t>Nodos MQTT In / </a:t>
            </a:r>
            <a:r>
              <a:rPr lang="es-ES" dirty="0" err="1"/>
              <a:t>Out</a:t>
            </a:r>
            <a:r>
              <a:rPr lang="es-ES" dirty="0"/>
              <a:t>, </a:t>
            </a:r>
            <a:r>
              <a:rPr lang="es-ES" dirty="0" err="1"/>
              <a:t>parserJSON</a:t>
            </a:r>
            <a:endParaRPr lang="es-ES" dirty="0"/>
          </a:p>
          <a:p>
            <a:r>
              <a:rPr lang="es-ES" dirty="0"/>
              <a:t>Nodo Switch con entrada de </a:t>
            </a:r>
            <a:r>
              <a:rPr lang="es-ES" dirty="0" err="1"/>
              <a:t>json</a:t>
            </a:r>
            <a:endParaRPr lang="es-ES" dirty="0"/>
          </a:p>
          <a:p>
            <a:r>
              <a:rPr lang="es-ES" dirty="0"/>
              <a:t>Nodo Change</a:t>
            </a:r>
          </a:p>
          <a:p>
            <a:r>
              <a:rPr lang="en-US" dirty="0">
                <a:hlinkClick r:id="rId2"/>
              </a:rPr>
              <a:t>Node-RED: Lecture 4 – A tour of the core nodes – Node RED Programming Guide (noderedguide.com)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911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339230F-97E1-33E5-24E7-01016042FF32}"/>
              </a:ext>
            </a:extLst>
          </p:cNvPr>
          <p:cNvSpPr txBox="1"/>
          <p:nvPr/>
        </p:nvSpPr>
        <p:spPr>
          <a:xfrm>
            <a:off x="1143409" y="1280750"/>
            <a:ext cx="80647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Ejercicios </a:t>
            </a:r>
            <a:r>
              <a:rPr lang="es-ES" dirty="0" err="1"/>
              <a:t>InfluxDB</a:t>
            </a:r>
            <a:endParaRPr lang="es-ES" dirty="0"/>
          </a:p>
          <a:p>
            <a:endParaRPr lang="es-ES" dirty="0"/>
          </a:p>
          <a:p>
            <a:r>
              <a:rPr lang="es-ES" dirty="0"/>
              <a:t>Instalar </a:t>
            </a:r>
            <a:r>
              <a:rPr lang="es-ES" dirty="0" err="1"/>
              <a:t>InfluxDB</a:t>
            </a:r>
            <a:r>
              <a:rPr lang="es-ES" dirty="0"/>
              <a:t>, </a:t>
            </a:r>
            <a:r>
              <a:rPr lang="es-ES" dirty="0" err="1"/>
              <a:t>Chronograf</a:t>
            </a:r>
            <a:r>
              <a:rPr lang="es-ES" dirty="0"/>
              <a:t>, </a:t>
            </a:r>
            <a:r>
              <a:rPr lang="es-ES" dirty="0" err="1"/>
              <a:t>Telegraf</a:t>
            </a:r>
            <a:endParaRPr lang="es-ES" dirty="0"/>
          </a:p>
          <a:p>
            <a:r>
              <a:rPr lang="es-ES" dirty="0"/>
              <a:t>Instalación </a:t>
            </a:r>
            <a:r>
              <a:rPr lang="es-ES" dirty="0" err="1"/>
              <a:t>telegraf</a:t>
            </a:r>
            <a:r>
              <a:rPr lang="es-ES" sz="1200" dirty="0" err="1">
                <a:hlinkClick r:id="rId2"/>
              </a:rPr>
              <a:t>Install</a:t>
            </a:r>
            <a:r>
              <a:rPr lang="es-ES" sz="1200" dirty="0">
                <a:hlinkClick r:id="rId2"/>
              </a:rPr>
              <a:t> </a:t>
            </a:r>
            <a:r>
              <a:rPr lang="es-ES" sz="1200" dirty="0" err="1">
                <a:hlinkClick r:id="rId2"/>
              </a:rPr>
              <a:t>Telegraf</a:t>
            </a:r>
            <a:r>
              <a:rPr lang="es-ES" sz="1200" dirty="0">
                <a:hlinkClick r:id="rId2"/>
              </a:rPr>
              <a:t> | </a:t>
            </a:r>
            <a:r>
              <a:rPr lang="es-ES" sz="1200" dirty="0" err="1">
                <a:hlinkClick r:id="rId2"/>
              </a:rPr>
              <a:t>Telegraf</a:t>
            </a:r>
            <a:r>
              <a:rPr lang="es-ES" sz="1200" dirty="0">
                <a:hlinkClick r:id="rId2"/>
              </a:rPr>
              <a:t> 1.24 </a:t>
            </a:r>
            <a:r>
              <a:rPr lang="es-ES" sz="1200" dirty="0" err="1">
                <a:hlinkClick r:id="rId2"/>
              </a:rPr>
              <a:t>Documentation</a:t>
            </a:r>
            <a:r>
              <a:rPr lang="es-ES" sz="1200" dirty="0">
                <a:hlinkClick r:id="rId2"/>
              </a:rPr>
              <a:t> (influxdata.com)</a:t>
            </a:r>
            <a:endParaRPr lang="es-ES" sz="1200" dirty="0"/>
          </a:p>
          <a:p>
            <a:r>
              <a:rPr lang="es-ES" dirty="0" err="1"/>
              <a:t>Telegraf</a:t>
            </a:r>
            <a:r>
              <a:rPr lang="es-ES" dirty="0"/>
              <a:t> en </a:t>
            </a:r>
            <a:r>
              <a:rPr lang="es-ES" dirty="0" err="1"/>
              <a:t>debian</a:t>
            </a:r>
            <a:r>
              <a:rPr lang="es-ES" dirty="0"/>
              <a:t>/Ubuntu</a:t>
            </a:r>
          </a:p>
          <a:p>
            <a:r>
              <a:rPr lang="es-ES" sz="1000" dirty="0" err="1"/>
              <a:t>wget</a:t>
            </a:r>
            <a:r>
              <a:rPr lang="es-ES" sz="1000" dirty="0"/>
              <a:t> -</a:t>
            </a:r>
            <a:r>
              <a:rPr lang="es-ES" sz="1000" dirty="0" err="1"/>
              <a:t>qO</a:t>
            </a:r>
            <a:r>
              <a:rPr lang="es-ES" sz="1000" dirty="0"/>
              <a:t>- https://repos.influxdata.com/influxdb.key | sudo </a:t>
            </a:r>
            <a:r>
              <a:rPr lang="es-ES" sz="1000" dirty="0" err="1"/>
              <a:t>tee</a:t>
            </a:r>
            <a:r>
              <a:rPr lang="es-ES" sz="1000" dirty="0"/>
              <a:t> /</a:t>
            </a:r>
            <a:r>
              <a:rPr lang="es-ES" sz="1000" dirty="0" err="1"/>
              <a:t>etc</a:t>
            </a:r>
            <a:r>
              <a:rPr lang="es-ES" sz="1000" dirty="0"/>
              <a:t>/</a:t>
            </a:r>
            <a:r>
              <a:rPr lang="es-ES" sz="1000" dirty="0" err="1"/>
              <a:t>apt</a:t>
            </a:r>
            <a:r>
              <a:rPr lang="es-ES" sz="1000" dirty="0"/>
              <a:t>/</a:t>
            </a:r>
            <a:r>
              <a:rPr lang="es-ES" sz="1000" dirty="0" err="1"/>
              <a:t>trusted.gpg.d</a:t>
            </a:r>
            <a:r>
              <a:rPr lang="es-ES" sz="1000" dirty="0"/>
              <a:t>/</a:t>
            </a:r>
            <a:r>
              <a:rPr lang="es-ES" sz="1000" dirty="0" err="1"/>
              <a:t>influxdb.asc</a:t>
            </a:r>
            <a:r>
              <a:rPr lang="es-ES" sz="1000" dirty="0"/>
              <a:t> &gt;/</a:t>
            </a:r>
            <a:r>
              <a:rPr lang="es-ES" sz="1000" dirty="0" err="1"/>
              <a:t>dev</a:t>
            </a:r>
            <a:r>
              <a:rPr lang="es-ES" sz="1000" dirty="0"/>
              <a:t>/</a:t>
            </a:r>
            <a:r>
              <a:rPr lang="es-ES" sz="1000" dirty="0" err="1"/>
              <a:t>null</a:t>
            </a:r>
            <a:endParaRPr lang="es-ES" sz="1000" dirty="0"/>
          </a:p>
          <a:p>
            <a:r>
              <a:rPr lang="es-ES" sz="1000" dirty="0" err="1"/>
              <a:t>source</a:t>
            </a:r>
            <a:r>
              <a:rPr lang="es-ES" sz="1000" dirty="0"/>
              <a:t> /</a:t>
            </a:r>
            <a:r>
              <a:rPr lang="es-ES" sz="1000" dirty="0" err="1"/>
              <a:t>etc</a:t>
            </a:r>
            <a:r>
              <a:rPr lang="es-ES" sz="1000" dirty="0"/>
              <a:t>/os-</a:t>
            </a:r>
            <a:r>
              <a:rPr lang="es-ES" sz="1000" dirty="0" err="1"/>
              <a:t>release</a:t>
            </a:r>
            <a:endParaRPr lang="es-ES" sz="1000" dirty="0"/>
          </a:p>
          <a:p>
            <a:r>
              <a:rPr lang="en-US" sz="1000" dirty="0"/>
              <a:t>echo "deb https://repos.influxdata.com/${ID} ${VERSION_CODENAME} stable" | </a:t>
            </a:r>
            <a:r>
              <a:rPr lang="en-US" sz="1000" dirty="0" err="1"/>
              <a:t>sudo</a:t>
            </a:r>
            <a:r>
              <a:rPr lang="en-US" sz="1000" dirty="0"/>
              <a:t> tee /</a:t>
            </a:r>
            <a:r>
              <a:rPr lang="en-US" sz="1000" dirty="0" err="1"/>
              <a:t>etc</a:t>
            </a:r>
            <a:r>
              <a:rPr lang="en-US" sz="1000" dirty="0"/>
              <a:t>/apt/</a:t>
            </a:r>
            <a:r>
              <a:rPr lang="en-US" sz="1000" dirty="0" err="1"/>
              <a:t>sources.list.d</a:t>
            </a:r>
            <a:r>
              <a:rPr lang="en-US" sz="1000" dirty="0"/>
              <a:t>/</a:t>
            </a:r>
            <a:r>
              <a:rPr lang="en-US" sz="1000" dirty="0" err="1"/>
              <a:t>influxdb.list</a:t>
            </a:r>
            <a:endParaRPr lang="en-US" sz="1000" dirty="0"/>
          </a:p>
          <a:p>
            <a:r>
              <a:rPr lang="en-US" sz="1000" dirty="0" err="1"/>
              <a:t>sudo</a:t>
            </a:r>
            <a:r>
              <a:rPr lang="en-US" sz="1000" dirty="0"/>
              <a:t> apt-get update &amp;&amp; </a:t>
            </a:r>
            <a:r>
              <a:rPr lang="en-US" sz="1000" dirty="0" err="1"/>
              <a:t>sudo</a:t>
            </a:r>
            <a:r>
              <a:rPr lang="en-US" sz="1000" dirty="0"/>
              <a:t> apt-get install </a:t>
            </a:r>
            <a:r>
              <a:rPr lang="en-US" sz="1000" dirty="0" err="1"/>
              <a:t>telegraf</a:t>
            </a:r>
            <a:endParaRPr lang="en-US" sz="1000" dirty="0"/>
          </a:p>
          <a:p>
            <a:r>
              <a:rPr lang="es-ES" dirty="0" err="1"/>
              <a:t>Telegraf</a:t>
            </a:r>
            <a:r>
              <a:rPr lang="es-ES" dirty="0"/>
              <a:t> en Windows:</a:t>
            </a:r>
          </a:p>
          <a:p>
            <a:r>
              <a:rPr lang="en-US" dirty="0">
                <a:hlinkClick r:id="rId3"/>
              </a:rPr>
              <a:t>Using </a:t>
            </a:r>
            <a:r>
              <a:rPr lang="en-US" dirty="0" err="1">
                <a:hlinkClick r:id="rId3"/>
              </a:rPr>
              <a:t>Telegraf</a:t>
            </a:r>
            <a:r>
              <a:rPr lang="en-US" dirty="0">
                <a:hlinkClick r:id="rId3"/>
              </a:rPr>
              <a:t> on Windows | </a:t>
            </a:r>
            <a:r>
              <a:rPr lang="en-US" dirty="0" err="1">
                <a:hlinkClick r:id="rId3"/>
              </a:rPr>
              <a:t>InfluxData</a:t>
            </a:r>
            <a:endParaRPr lang="es-ES" dirty="0"/>
          </a:p>
          <a:p>
            <a:r>
              <a:rPr lang="es-ES" dirty="0" err="1"/>
              <a:t>Chronograf</a:t>
            </a:r>
            <a:r>
              <a:rPr lang="es-ES" dirty="0"/>
              <a:t>, crear usuarios, paneles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78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889AA8E-689E-930C-AB5A-11555585FF98}"/>
              </a:ext>
            </a:extLst>
          </p:cNvPr>
          <p:cNvSpPr txBox="1"/>
          <p:nvPr/>
        </p:nvSpPr>
        <p:spPr>
          <a:xfrm>
            <a:off x="1259305" y="1636295"/>
            <a:ext cx="70023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Ejercicios </a:t>
            </a:r>
            <a:r>
              <a:rPr lang="es-ES" dirty="0" err="1"/>
              <a:t>Grafana</a:t>
            </a:r>
            <a:endParaRPr lang="es-ES" dirty="0"/>
          </a:p>
          <a:p>
            <a:r>
              <a:rPr lang="es-ES" dirty="0"/>
              <a:t>Instalar </a:t>
            </a:r>
            <a:r>
              <a:rPr lang="es-ES" dirty="0" err="1"/>
              <a:t>grafana</a:t>
            </a:r>
            <a:endParaRPr lang="es-ES" dirty="0"/>
          </a:p>
          <a:p>
            <a:r>
              <a:rPr lang="es-ES" dirty="0"/>
              <a:t>Configurar data </a:t>
            </a:r>
            <a:r>
              <a:rPr lang="es-ES" dirty="0" err="1"/>
              <a:t>sources</a:t>
            </a:r>
            <a:r>
              <a:rPr lang="es-ES" dirty="0"/>
              <a:t> (</a:t>
            </a:r>
            <a:r>
              <a:rPr lang="es-ES" dirty="0" err="1"/>
              <a:t>influx</a:t>
            </a:r>
            <a:r>
              <a:rPr lang="es-ES" dirty="0"/>
              <a:t>)</a:t>
            </a:r>
          </a:p>
          <a:p>
            <a:r>
              <a:rPr lang="es-ES" dirty="0"/>
              <a:t>Crear paneles de prueba</a:t>
            </a:r>
          </a:p>
          <a:p>
            <a:r>
              <a:rPr lang="es-ES" dirty="0"/>
              <a:t>Importar un </a:t>
            </a:r>
            <a:r>
              <a:rPr lang="es-ES" dirty="0" err="1"/>
              <a:t>dashboard</a:t>
            </a:r>
            <a:r>
              <a:rPr lang="es-ES" dirty="0"/>
              <a:t> de </a:t>
            </a:r>
            <a:r>
              <a:rPr lang="es-ES" dirty="0" err="1"/>
              <a:t>telegraf</a:t>
            </a:r>
            <a:endParaRPr lang="es-ES" dirty="0"/>
          </a:p>
          <a:p>
            <a:r>
              <a:rPr lang="es-ES" dirty="0"/>
              <a:t>Crear </a:t>
            </a:r>
            <a:r>
              <a:rPr lang="es-ES" dirty="0" err="1"/>
              <a:t>dashboards</a:t>
            </a:r>
            <a:r>
              <a:rPr lang="es-ES" dirty="0"/>
              <a:t> de sensores (gauges, </a:t>
            </a:r>
            <a:r>
              <a:rPr lang="es-ES" dirty="0" err="1"/>
              <a:t>singlestats</a:t>
            </a:r>
            <a:r>
              <a:rPr lang="es-ES" dirty="0"/>
              <a:t>, </a:t>
            </a:r>
            <a:r>
              <a:rPr lang="es-ES" dirty="0" err="1"/>
              <a:t>worldpanel</a:t>
            </a:r>
            <a:r>
              <a:rPr lang="es-ES" dirty="0"/>
              <a:t>?, </a:t>
            </a:r>
            <a:r>
              <a:rPr lang="es-ES" dirty="0" err="1"/>
              <a:t>timeseries</a:t>
            </a:r>
            <a:r>
              <a:rPr lang="es-ES" dirty="0"/>
              <a:t>…)</a:t>
            </a:r>
          </a:p>
          <a:p>
            <a:r>
              <a:rPr lang="es-ES" dirty="0"/>
              <a:t>Explicar Variables</a:t>
            </a:r>
          </a:p>
          <a:p>
            <a:r>
              <a:rPr lang="es-ES" dirty="0"/>
              <a:t>Si hay mucho tiempo</a:t>
            </a:r>
            <a:r>
              <a:rPr lang="es-ES"/>
              <a:t>, Alertas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5810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383</Words>
  <Application>Microsoft Office PowerPoint</Application>
  <PresentationFormat>Panorámica</PresentationFormat>
  <Paragraphs>64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Antonio Hernandez</dc:creator>
  <cp:lastModifiedBy>Jose Antonio Hernandez</cp:lastModifiedBy>
  <cp:revision>1</cp:revision>
  <dcterms:created xsi:type="dcterms:W3CDTF">2022-11-01T22:19:30Z</dcterms:created>
  <dcterms:modified xsi:type="dcterms:W3CDTF">2022-11-01T23:22:20Z</dcterms:modified>
</cp:coreProperties>
</file>