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9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6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4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77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01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8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45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1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73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8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1785-8B1E-4E64-B7CE-C66B1AE4E92A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F8E5-F352-4764-87C5-993BD7F63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110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7F08B4-7AE6-9D1A-2A71-42E2DC449107}"/>
              </a:ext>
            </a:extLst>
          </p:cNvPr>
          <p:cNvSpPr/>
          <p:nvPr/>
        </p:nvSpPr>
        <p:spPr>
          <a:xfrm>
            <a:off x="183996" y="367990"/>
            <a:ext cx="4332249" cy="61220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4C769A-806B-A7D6-E0ED-D428A25C66F7}"/>
              </a:ext>
            </a:extLst>
          </p:cNvPr>
          <p:cNvSpPr/>
          <p:nvPr/>
        </p:nvSpPr>
        <p:spPr>
          <a:xfrm>
            <a:off x="4627756" y="367990"/>
            <a:ext cx="4332249" cy="6122020"/>
          </a:xfrm>
          <a:prstGeom prst="rect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829FC89-DCBF-E23F-0852-22E7F5B310E8}"/>
              </a:ext>
            </a:extLst>
          </p:cNvPr>
          <p:cNvGrpSpPr/>
          <p:nvPr/>
        </p:nvGrpSpPr>
        <p:grpSpPr>
          <a:xfrm>
            <a:off x="925551" y="457200"/>
            <a:ext cx="3066586" cy="791736"/>
            <a:chOff x="925551" y="457200"/>
            <a:chExt cx="3066586" cy="79173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F6E4E56-0D6B-5EB6-5D65-B206CF8EF68F}"/>
                </a:ext>
              </a:extLst>
            </p:cNvPr>
            <p:cNvSpPr/>
            <p:nvPr/>
          </p:nvSpPr>
          <p:spPr>
            <a:xfrm>
              <a:off x="925551" y="457200"/>
              <a:ext cx="3066586" cy="791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A47DC31-013A-FF9D-59CB-C2CA53756FAF}"/>
                </a:ext>
              </a:extLst>
            </p:cNvPr>
            <p:cNvSpPr txBox="1"/>
            <p:nvPr/>
          </p:nvSpPr>
          <p:spPr>
            <a:xfrm>
              <a:off x="1081668" y="529902"/>
              <a:ext cx="275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Web: </a:t>
              </a:r>
              <a:r>
                <a:rPr lang="es-ES" dirty="0" err="1"/>
                <a:t>node</a:t>
              </a:r>
              <a:r>
                <a:rPr lang="es-ES" dirty="0"/>
                <a:t>-red</a:t>
              </a:r>
            </a:p>
            <a:p>
              <a:r>
                <a:rPr lang="es-ES" dirty="0"/>
                <a:t>$Server:1880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EBCE532-E65C-6CAB-C2BC-9FF2BAFAE90B}"/>
              </a:ext>
            </a:extLst>
          </p:cNvPr>
          <p:cNvGrpSpPr/>
          <p:nvPr/>
        </p:nvGrpSpPr>
        <p:grpSpPr>
          <a:xfrm>
            <a:off x="925551" y="1405053"/>
            <a:ext cx="3066586" cy="791736"/>
            <a:chOff x="925551" y="1544444"/>
            <a:chExt cx="3066586" cy="791736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A601E69-2A07-EB99-58A1-C8EC2C6AF032}"/>
                </a:ext>
              </a:extLst>
            </p:cNvPr>
            <p:cNvSpPr/>
            <p:nvPr/>
          </p:nvSpPr>
          <p:spPr>
            <a:xfrm>
              <a:off x="925551" y="1544444"/>
              <a:ext cx="3066586" cy="791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7398599-479A-8BB8-FF31-ADE8080BF91F}"/>
                </a:ext>
              </a:extLst>
            </p:cNvPr>
            <p:cNvSpPr txBox="1"/>
            <p:nvPr/>
          </p:nvSpPr>
          <p:spPr>
            <a:xfrm>
              <a:off x="1115121" y="1617146"/>
              <a:ext cx="275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Web: </a:t>
              </a:r>
              <a:r>
                <a:rPr lang="es-ES" dirty="0" err="1"/>
                <a:t>Chirpstack</a:t>
              </a:r>
              <a:endParaRPr lang="es-ES" dirty="0"/>
            </a:p>
            <a:p>
              <a:r>
                <a:rPr lang="es-ES" dirty="0"/>
                <a:t>$Server:8080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8A30E79-76E4-A5FA-AF81-FEB0CCD7DC18}"/>
              </a:ext>
            </a:extLst>
          </p:cNvPr>
          <p:cNvGrpSpPr/>
          <p:nvPr/>
        </p:nvGrpSpPr>
        <p:grpSpPr>
          <a:xfrm>
            <a:off x="925551" y="3317489"/>
            <a:ext cx="3066586" cy="791736"/>
            <a:chOff x="892098" y="3713356"/>
            <a:chExt cx="3066586" cy="791736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D58D75D-77EC-9E5F-1A12-4C4D1964FF4D}"/>
                </a:ext>
              </a:extLst>
            </p:cNvPr>
            <p:cNvSpPr/>
            <p:nvPr/>
          </p:nvSpPr>
          <p:spPr>
            <a:xfrm>
              <a:off x="892098" y="3713356"/>
              <a:ext cx="3066586" cy="791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DC67558-60DC-CB18-0D77-312FABE9BED5}"/>
                </a:ext>
              </a:extLst>
            </p:cNvPr>
            <p:cNvSpPr txBox="1"/>
            <p:nvPr/>
          </p:nvSpPr>
          <p:spPr>
            <a:xfrm>
              <a:off x="1081668" y="3786058"/>
              <a:ext cx="275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Web: </a:t>
              </a:r>
              <a:r>
                <a:rPr lang="es-ES" dirty="0" err="1"/>
                <a:t>Grafana</a:t>
              </a:r>
              <a:endParaRPr lang="es-ES" dirty="0"/>
            </a:p>
            <a:p>
              <a:r>
                <a:rPr lang="es-ES" dirty="0"/>
                <a:t>$Server:3000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A29A991-9524-4928-DE7E-E255EDF95B83}"/>
              </a:ext>
            </a:extLst>
          </p:cNvPr>
          <p:cNvGrpSpPr/>
          <p:nvPr/>
        </p:nvGrpSpPr>
        <p:grpSpPr>
          <a:xfrm>
            <a:off x="925551" y="4281850"/>
            <a:ext cx="3066586" cy="791736"/>
            <a:chOff x="892098" y="4736592"/>
            <a:chExt cx="3066586" cy="7917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E60BFE77-5DEB-EA42-8A12-00DEB95187D1}"/>
                </a:ext>
              </a:extLst>
            </p:cNvPr>
            <p:cNvSpPr/>
            <p:nvPr/>
          </p:nvSpPr>
          <p:spPr>
            <a:xfrm>
              <a:off x="892098" y="4736592"/>
              <a:ext cx="3066586" cy="791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65E81D2-2D3E-9216-99D1-892539851F4A}"/>
                </a:ext>
              </a:extLst>
            </p:cNvPr>
            <p:cNvSpPr txBox="1"/>
            <p:nvPr/>
          </p:nvSpPr>
          <p:spPr>
            <a:xfrm>
              <a:off x="1081668" y="4809294"/>
              <a:ext cx="275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MQTT Client:</a:t>
              </a:r>
            </a:p>
            <a:p>
              <a:r>
                <a:rPr lang="es-ES" dirty="0"/>
                <a:t>$Server:1883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3FE1D18-1D23-4501-4767-EF097C893184}"/>
              </a:ext>
            </a:extLst>
          </p:cNvPr>
          <p:cNvGrpSpPr/>
          <p:nvPr/>
        </p:nvGrpSpPr>
        <p:grpSpPr>
          <a:xfrm>
            <a:off x="925551" y="5246211"/>
            <a:ext cx="3066586" cy="791736"/>
            <a:chOff x="892098" y="5609065"/>
            <a:chExt cx="3066586" cy="791736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AEEAC86-B5DE-7842-513B-4B429449C198}"/>
                </a:ext>
              </a:extLst>
            </p:cNvPr>
            <p:cNvSpPr/>
            <p:nvPr/>
          </p:nvSpPr>
          <p:spPr>
            <a:xfrm>
              <a:off x="892098" y="5609065"/>
              <a:ext cx="3066586" cy="791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CC9D976-AB56-BA79-7D9B-68527965C19D}"/>
                </a:ext>
              </a:extLst>
            </p:cNvPr>
            <p:cNvSpPr txBox="1"/>
            <p:nvPr/>
          </p:nvSpPr>
          <p:spPr>
            <a:xfrm>
              <a:off x="1081668" y="5681767"/>
              <a:ext cx="275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MQTT Client:</a:t>
              </a:r>
            </a:p>
            <a:p>
              <a:r>
                <a:rPr lang="es-ES" dirty="0"/>
                <a:t>$Server:1883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B9CBF2B-7E47-EB5A-FDB2-01E33B73F20D}"/>
              </a:ext>
            </a:extLst>
          </p:cNvPr>
          <p:cNvGrpSpPr/>
          <p:nvPr/>
        </p:nvGrpSpPr>
        <p:grpSpPr>
          <a:xfrm>
            <a:off x="925551" y="2386142"/>
            <a:ext cx="3066586" cy="791736"/>
            <a:chOff x="925551" y="2628900"/>
            <a:chExt cx="3066586" cy="791736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1E1AB0E-B901-3D38-05DA-E009B9DD2F69}"/>
                </a:ext>
              </a:extLst>
            </p:cNvPr>
            <p:cNvSpPr/>
            <p:nvPr/>
          </p:nvSpPr>
          <p:spPr>
            <a:xfrm>
              <a:off x="925551" y="2628900"/>
              <a:ext cx="3066586" cy="791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D8FC9AE-E544-F2F7-440F-7EFADE89BC6C}"/>
                </a:ext>
              </a:extLst>
            </p:cNvPr>
            <p:cNvSpPr txBox="1"/>
            <p:nvPr/>
          </p:nvSpPr>
          <p:spPr>
            <a:xfrm>
              <a:off x="1115121" y="2701602"/>
              <a:ext cx="275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Web: </a:t>
              </a:r>
              <a:r>
                <a:rPr lang="es-ES" dirty="0" err="1"/>
                <a:t>Chronograf</a:t>
              </a:r>
              <a:endParaRPr lang="es-ES" dirty="0"/>
            </a:p>
            <a:p>
              <a:r>
                <a:rPr lang="es-ES" dirty="0"/>
                <a:t>$Server:8888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45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42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Antonio Hernandez</dc:creator>
  <cp:lastModifiedBy>Jose Antonio Hernandez</cp:lastModifiedBy>
  <cp:revision>1</cp:revision>
  <dcterms:created xsi:type="dcterms:W3CDTF">2022-10-28T15:03:17Z</dcterms:created>
  <dcterms:modified xsi:type="dcterms:W3CDTF">2022-10-28T16:34:25Z</dcterms:modified>
</cp:coreProperties>
</file>