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3EAB-6E71-4525-AA3D-62A228D8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EACFD-7089-4136-B529-3767038D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5693-FDBE-43D9-B923-2E1C1A6F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5631-7479-455E-846D-66910E7C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D879-1C12-416C-B676-E1E0953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4933-B192-4610-8D60-D04BB962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C7BDA-1313-4A00-9E5F-DBB6DF5F2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C7F6-5BEF-43A0-B2DF-BECEFAEB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4BA4-3B32-46A7-A73F-899233E9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55C51-747F-4C86-B240-C06D4AF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0A9FA-7797-4E11-828C-E9FFCC490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7CE0-63F2-41B1-B4F2-0AB4E38C4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D68C-6195-46CE-91D3-4E8DE87A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8D2D-ECCA-4DAE-B3AA-E7C7D640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FD03-955C-4541-B84D-0E9D7639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6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B49B-DD86-4ADA-847A-540556D5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133A-C8C8-4824-AD34-52192436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A900-6653-4797-B403-6C768626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CCBC-4F34-4EC0-A7A8-8F7AB436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CB81-534D-4322-BA0D-E71252B1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97F6-874B-4288-9A79-D2782818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3919D-CBA0-414E-A7BD-D084AFD3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B34B-4461-41D3-A6E4-8B00ED8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CB23-3ED1-46D3-949C-B07B4192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199C-B03F-4AEF-9FFC-57A2CA98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AC08-DF1E-4F72-B165-1D54CB8B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C82C-6AD3-4635-81A5-3FBF6B4B0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AB350-E38F-48A2-935B-6235AEDB5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6682A-9856-4B1D-BF81-2F383FA3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EEE6-E6E3-46EE-BBE8-32227A8D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CE0C7-A5CC-4F81-8191-5CD97C5A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7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7F41-5700-4C7B-8112-3F52EA6A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01D8-446E-4E3A-8227-B0BFABE2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B85A-1F93-41EA-8353-2267676DE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834D6-9256-442D-A7BE-F0C833651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ACD7-29D4-4499-A103-A09886CF0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8550D-DDC1-4319-802F-4E9C13B5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644D4-401E-4258-9836-AAA73DF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775B5-B4EE-4D01-B657-129C3246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A7FF-5B2E-4642-9639-309651ED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10822-AB38-46E0-8DCC-0311020B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A0DD8-7FAE-4D1B-AD61-A41207DE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36BB-F77B-4483-9B69-1AA81813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0F989-D676-4A97-BB04-BFE1CC25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FB206-F909-4AAF-8EB4-CB91651E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720AC-BE29-4FD3-B05D-AAE1C7E1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F65F-75A0-4720-A118-5F0BB2D7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F8C2-4330-47CD-A5C0-7BE2109B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D72D5-A044-44AE-B262-96FCD355A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5B2E7-DD14-4314-BEDA-811AE785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4579-3270-4E93-8276-28138E34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7FE55-496D-445E-8995-4F3D7B2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11EE-2E2B-44A0-90C4-7F7C58B1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B1D91-027A-4203-ACC8-A7182E501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C2254-FD62-4DB9-91AC-172DABFC1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5C2C8-B843-4637-813E-AA58DE6A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36C0B-D619-4492-BE50-34CD4204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FBA0-F4A3-4284-A556-1449F20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81086-DDFE-44E0-AF89-EEFFF7B9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88DB-0A6A-451D-A672-EA49E12C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3BB48-D93B-4539-BE6A-5E6537A6B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0165-B6F2-484E-A22C-37E9E611D5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4D65-EC40-4AB3-91DD-EFF1DB714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1111-F896-4315-AD75-827BCCA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7EF33-E77D-4FA5-A317-9F05F1D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29C5D-9C05-4492-B3DC-ADA699EC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0" y="1133040"/>
            <a:ext cx="4980571" cy="4442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C1EA6-E92F-4E68-9EBD-A6FFC04D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87" y="1194826"/>
            <a:ext cx="4911298" cy="43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8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A719F5-B3B5-4D39-8B53-DE65C973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0" y="382042"/>
            <a:ext cx="4007982" cy="3574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A0459-7C70-4D21-9E8E-4D623EEC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651" y="281948"/>
            <a:ext cx="4232425" cy="377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3C38F-82B2-4A55-AED3-2AB24A74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920" y="2933369"/>
            <a:ext cx="4232425" cy="37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52846B-BAB9-427E-A278-D9410B2C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5" y="191193"/>
            <a:ext cx="3895222" cy="3474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AFCF4-72E5-4A73-AC39-BF1430AA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4" y="199926"/>
            <a:ext cx="3895223" cy="3474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4DEA8-562F-4088-A679-7188D09F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875" y="3275453"/>
            <a:ext cx="3895221" cy="34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D7680-626F-42B1-9371-4447DF73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5" y="83127"/>
            <a:ext cx="3708723" cy="330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E11BC-42FF-495F-A75A-5F5421A8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804" y="83126"/>
            <a:ext cx="3708723" cy="330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F498E-411C-4154-B2DB-5A2630B51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892" y="83126"/>
            <a:ext cx="3708723" cy="3307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AAE46-8EF1-41F7-838E-398AC9DA3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804" y="3429000"/>
            <a:ext cx="3708723" cy="3307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861A51-16A5-44E1-B694-73FAFF2F6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892" y="3429000"/>
            <a:ext cx="3708723" cy="33078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DAE27A-A50E-4A77-8007-23F5A57E7A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85" y="3428999"/>
            <a:ext cx="3708723" cy="33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8D526-2C4B-44B6-94C8-E8DC7B8B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6" y="668476"/>
            <a:ext cx="4581560" cy="4086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86EAE-9242-4EAB-9DAD-C7165C0A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68475"/>
            <a:ext cx="4581560" cy="40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CD631-728E-490A-A9B6-11892D8B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" y="41562"/>
            <a:ext cx="3683783" cy="3285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2B207-A349-4A94-A2FD-D317D3A9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52" y="41562"/>
            <a:ext cx="3683783" cy="3285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3188D-72FD-4AC3-A388-D935EE27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60" y="41562"/>
            <a:ext cx="3683783" cy="3285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B66D5-E8C1-4007-88E0-9860BDDDB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4" y="3408218"/>
            <a:ext cx="3683783" cy="328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9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21CA3-3FA8-4978-80D2-FA13A33A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298" y="839657"/>
            <a:ext cx="5088636" cy="4538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CAF06-34AE-42E7-83B6-7997A125E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47" y="839656"/>
            <a:ext cx="5088636" cy="453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4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A2618-0F61-41DC-A6C3-7DF8176C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81" y="731520"/>
            <a:ext cx="5543065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3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4DDCA-59DD-4F13-BE3E-4E834DFC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427" y="1100038"/>
            <a:ext cx="5421145" cy="48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0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73F1F-F198-4F69-8E80-F22C1B93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33" y="1478477"/>
            <a:ext cx="4373742" cy="3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6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Joselyn Ho</dc:creator>
  <cp:lastModifiedBy>Joselyn Ho</cp:lastModifiedBy>
  <cp:revision>2</cp:revision>
  <dcterms:created xsi:type="dcterms:W3CDTF">2021-05-18T16:30:14Z</dcterms:created>
  <dcterms:modified xsi:type="dcterms:W3CDTF">2021-05-18T16:42:44Z</dcterms:modified>
</cp:coreProperties>
</file>