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24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248" y="-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20956"/>
            <a:ext cx="6606540" cy="366098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523125"/>
            <a:ext cx="5829300" cy="253883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59858"/>
            <a:ext cx="1675924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59858"/>
            <a:ext cx="4930616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621600"/>
            <a:ext cx="6703695" cy="437419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037179"/>
            <a:ext cx="6703695" cy="230028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799291"/>
            <a:ext cx="330327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799291"/>
            <a:ext cx="330327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59861"/>
            <a:ext cx="6703695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577783"/>
            <a:ext cx="3288089" cy="126333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841115"/>
            <a:ext cx="3288089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577783"/>
            <a:ext cx="3304282" cy="126333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841115"/>
            <a:ext cx="330428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01040"/>
            <a:ext cx="2506801" cy="24536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514054"/>
            <a:ext cx="3934778" cy="747289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154680"/>
            <a:ext cx="2506801" cy="5844435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01040"/>
            <a:ext cx="2506801" cy="24536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514054"/>
            <a:ext cx="3934778" cy="7472892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154680"/>
            <a:ext cx="2506801" cy="5844435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59861"/>
            <a:ext cx="6703695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799291"/>
            <a:ext cx="6703695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746406"/>
            <a:ext cx="174879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578F-30F0-479B-98AF-77E3897B3AF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746406"/>
            <a:ext cx="2623185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746406"/>
            <a:ext cx="174879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1B5A-2856-492F-9DE3-926D1B9E8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06B1B6-31A0-40B2-9B89-F60FD311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"/>
          <a:stretch/>
        </p:blipFill>
        <p:spPr>
          <a:xfrm>
            <a:off x="831450" y="167294"/>
            <a:ext cx="6483750" cy="4839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7EE7E-0C00-4C48-9E0B-071D8FAF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39343"/>
            <a:ext cx="6858000" cy="5423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806669-1C3E-4AE6-BB54-B9D735754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5" y="4754"/>
            <a:ext cx="328489" cy="3250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08038F-C925-4B27-94EB-C7770F5EB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32" y="5105236"/>
            <a:ext cx="259268" cy="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Ho</dc:creator>
  <cp:lastModifiedBy>Joselyn Ho</cp:lastModifiedBy>
  <cp:revision>3</cp:revision>
  <dcterms:created xsi:type="dcterms:W3CDTF">2021-04-23T16:24:28Z</dcterms:created>
  <dcterms:modified xsi:type="dcterms:W3CDTF">2021-04-23T16:54:11Z</dcterms:modified>
</cp:coreProperties>
</file>