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DM Sans" charset="0"/>
      <p:regular r:id="rId17"/>
      <p:bold r:id="rId18"/>
      <p:italic r:id="rId19"/>
      <p:boldItalic r:id="rId20"/>
    </p:embeddedFont>
    <p:embeddedFont>
      <p:font typeface="Open Sans Medium" charset="0"/>
      <p:regular r:id="rId21"/>
      <p:bold r:id="rId22"/>
      <p:italic r:id="rId23"/>
      <p:boldItalic r:id="rId24"/>
    </p:embeddedFont>
    <p:embeddedFont>
      <p:font typeface="Anton" charset="0"/>
      <p:regular r:id="rId25"/>
    </p:embeddedFont>
    <p:embeddedFont>
      <p:font typeface="Poppins" charset="0"/>
      <p:regular r:id="rId26"/>
      <p:bold r:id="rId27"/>
      <p:italic r:id="rId28"/>
      <p:boldItalic r:id="rId29"/>
    </p:embeddedFont>
    <p:embeddedFont>
      <p:font typeface="Helvetica Neue" charset="0"/>
      <p:regular r:id="rId30"/>
      <p:bold r:id="rId31"/>
      <p:italic r:id="rId32"/>
      <p:boldItalic r:id="rId33"/>
    </p:embeddedFont>
    <p:embeddedFont>
      <p:font typeface="Helvetica Neue Light" charset="0"/>
      <p:regular r:id="rId34"/>
      <p:bold r:id="rId35"/>
      <p:italic r:id="rId36"/>
      <p:boldItalic r:id="rId37"/>
    </p:embeddedFont>
    <p:embeddedFont>
      <p:font typeface="Calibri"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72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1268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d30b95809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7d30b95809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7d30b95809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d30b95809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7d30b95809_0_2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7d30b95809_0_2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124"/>
        <p:cNvGrpSpPr/>
        <p:nvPr/>
      </p:nvGrpSpPr>
      <p:grpSpPr>
        <a:xfrm>
          <a:off x="0" y="0"/>
          <a:ext cx="0" cy="0"/>
          <a:chOff x="0" y="0"/>
          <a:chExt cx="0" cy="0"/>
        </a:xfrm>
      </p:grpSpPr>
      <p:sp>
        <p:nvSpPr>
          <p:cNvPr id="125" name="Google Shape;125;p2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‹Nº›</a:t>
            </a:fld>
            <a:endParaRPr/>
          </a:p>
        </p:txBody>
      </p:sp>
      <p:sp>
        <p:nvSpPr>
          <p:cNvPr id="126" name="Google Shape;126;p25"/>
          <p:cNvSpPr txBox="1">
            <a:spLocks noGrp="1"/>
          </p:cNvSpPr>
          <p:nvPr>
            <p:ph type="title"/>
          </p:nvPr>
        </p:nvSpPr>
        <p:spPr>
          <a:xfrm>
            <a:off x="856933" y="867000"/>
            <a:ext cx="5694000" cy="969300"/>
          </a:xfrm>
          <a:prstGeom prst="rect">
            <a:avLst/>
          </a:prstGeom>
          <a:noFill/>
          <a:ln>
            <a:noFill/>
          </a:ln>
        </p:spPr>
        <p:txBody>
          <a:bodyPr spcFirstLastPara="1" wrap="square" lIns="121900" tIns="121900" rIns="121900" bIns="121900" anchor="ctr" anchorCtr="0">
            <a:normAutofit/>
          </a:bodyPr>
          <a:lstStyle>
            <a:lvl1pPr lvl="0" rtl="0">
              <a:spcBef>
                <a:spcPts val="0"/>
              </a:spcBef>
              <a:spcAft>
                <a:spcPts val="0"/>
              </a:spcAft>
              <a:buSzPts val="3200"/>
              <a:buNone/>
              <a:defRPr sz="3200"/>
            </a:lvl1pPr>
            <a:lvl2pPr lvl="1" rtl="0">
              <a:spcBef>
                <a:spcPts val="0"/>
              </a:spcBef>
              <a:spcAft>
                <a:spcPts val="0"/>
              </a:spcAft>
              <a:buSzPts val="1900"/>
              <a:buNone/>
              <a:defRPr sz="1900">
                <a:latin typeface="Poppins"/>
                <a:ea typeface="Poppins"/>
                <a:cs typeface="Poppins"/>
                <a:sym typeface="Poppins"/>
              </a:defRPr>
            </a:lvl2pPr>
            <a:lvl3pPr lvl="2" rtl="0">
              <a:spcBef>
                <a:spcPts val="0"/>
              </a:spcBef>
              <a:spcAft>
                <a:spcPts val="0"/>
              </a:spcAft>
              <a:buSzPts val="1900"/>
              <a:buNone/>
              <a:defRPr sz="1900">
                <a:latin typeface="Poppins"/>
                <a:ea typeface="Poppins"/>
                <a:cs typeface="Poppins"/>
                <a:sym typeface="Poppins"/>
              </a:defRPr>
            </a:lvl3pPr>
            <a:lvl4pPr lvl="3" rtl="0">
              <a:spcBef>
                <a:spcPts val="0"/>
              </a:spcBef>
              <a:spcAft>
                <a:spcPts val="0"/>
              </a:spcAft>
              <a:buSzPts val="1900"/>
              <a:buNone/>
              <a:defRPr sz="1900">
                <a:latin typeface="Poppins"/>
                <a:ea typeface="Poppins"/>
                <a:cs typeface="Poppins"/>
                <a:sym typeface="Poppins"/>
              </a:defRPr>
            </a:lvl4pPr>
            <a:lvl5pPr lvl="4" rtl="0">
              <a:spcBef>
                <a:spcPts val="0"/>
              </a:spcBef>
              <a:spcAft>
                <a:spcPts val="0"/>
              </a:spcAft>
              <a:buSzPts val="1900"/>
              <a:buNone/>
              <a:defRPr sz="1900">
                <a:latin typeface="Poppins"/>
                <a:ea typeface="Poppins"/>
                <a:cs typeface="Poppins"/>
                <a:sym typeface="Poppins"/>
              </a:defRPr>
            </a:lvl5pPr>
            <a:lvl6pPr lvl="5" rtl="0">
              <a:spcBef>
                <a:spcPts val="0"/>
              </a:spcBef>
              <a:spcAft>
                <a:spcPts val="0"/>
              </a:spcAft>
              <a:buSzPts val="1900"/>
              <a:buNone/>
              <a:defRPr sz="1900">
                <a:latin typeface="Poppins"/>
                <a:ea typeface="Poppins"/>
                <a:cs typeface="Poppins"/>
                <a:sym typeface="Poppins"/>
              </a:defRPr>
            </a:lvl6pPr>
            <a:lvl7pPr lvl="6" rtl="0">
              <a:spcBef>
                <a:spcPts val="0"/>
              </a:spcBef>
              <a:spcAft>
                <a:spcPts val="0"/>
              </a:spcAft>
              <a:buSzPts val="1900"/>
              <a:buNone/>
              <a:defRPr sz="1900">
                <a:latin typeface="Poppins"/>
                <a:ea typeface="Poppins"/>
                <a:cs typeface="Poppins"/>
                <a:sym typeface="Poppins"/>
              </a:defRPr>
            </a:lvl7pPr>
            <a:lvl8pPr lvl="7" rtl="0">
              <a:spcBef>
                <a:spcPts val="0"/>
              </a:spcBef>
              <a:spcAft>
                <a:spcPts val="0"/>
              </a:spcAft>
              <a:buSzPts val="1900"/>
              <a:buNone/>
              <a:defRPr sz="1900">
                <a:latin typeface="Poppins"/>
                <a:ea typeface="Poppins"/>
                <a:cs typeface="Poppins"/>
                <a:sym typeface="Poppins"/>
              </a:defRPr>
            </a:lvl8pPr>
            <a:lvl9pPr lvl="8" rtl="0">
              <a:spcBef>
                <a:spcPts val="0"/>
              </a:spcBef>
              <a:spcAft>
                <a:spcPts val="0"/>
              </a:spcAft>
              <a:buSzPts val="1900"/>
              <a:buNone/>
              <a:defRPr sz="1900">
                <a:latin typeface="Poppins"/>
                <a:ea typeface="Poppins"/>
                <a:cs typeface="Poppins"/>
                <a:sym typeface="Poppins"/>
              </a:defRPr>
            </a:lvl9pPr>
          </a:lstStyle>
          <a:p>
            <a:endParaRPr/>
          </a:p>
        </p:txBody>
      </p:sp>
      <p:sp>
        <p:nvSpPr>
          <p:cNvPr id="127" name="Google Shape;127;p25"/>
          <p:cNvSpPr txBox="1"/>
          <p:nvPr/>
        </p:nvSpPr>
        <p:spPr>
          <a:xfrm>
            <a:off x="856927" y="2321433"/>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01</a:t>
            </a:r>
            <a:endParaRPr sz="2700">
              <a:solidFill>
                <a:schemeClr val="accent4"/>
              </a:solidFill>
            </a:endParaRPr>
          </a:p>
        </p:txBody>
      </p:sp>
      <p:sp>
        <p:nvSpPr>
          <p:cNvPr id="128" name="Google Shape;128;p25"/>
          <p:cNvSpPr txBox="1">
            <a:spLocks noGrp="1"/>
          </p:cNvSpPr>
          <p:nvPr>
            <p:ph type="subTitle" idx="1"/>
          </p:nvPr>
        </p:nvSpPr>
        <p:spPr>
          <a:xfrm>
            <a:off x="1581233" y="22495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sp>
        <p:nvSpPr>
          <p:cNvPr id="129" name="Google Shape;129;p25"/>
          <p:cNvSpPr txBox="1"/>
          <p:nvPr/>
        </p:nvSpPr>
        <p:spPr>
          <a:xfrm>
            <a:off x="856927" y="3690800"/>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02</a:t>
            </a:r>
            <a:endParaRPr sz="2700">
              <a:solidFill>
                <a:schemeClr val="accent4"/>
              </a:solidFill>
            </a:endParaRPr>
          </a:p>
        </p:txBody>
      </p:sp>
      <p:sp>
        <p:nvSpPr>
          <p:cNvPr id="130" name="Google Shape;130;p25"/>
          <p:cNvSpPr txBox="1">
            <a:spLocks noGrp="1"/>
          </p:cNvSpPr>
          <p:nvPr>
            <p:ph type="subTitle" idx="2"/>
          </p:nvPr>
        </p:nvSpPr>
        <p:spPr>
          <a:xfrm>
            <a:off x="1581233" y="36351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sp>
        <p:nvSpPr>
          <p:cNvPr id="131" name="Google Shape;131;p25"/>
          <p:cNvSpPr txBox="1"/>
          <p:nvPr/>
        </p:nvSpPr>
        <p:spPr>
          <a:xfrm>
            <a:off x="856927" y="5076400"/>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03</a:t>
            </a:r>
            <a:endParaRPr sz="2700">
              <a:solidFill>
                <a:schemeClr val="accent4"/>
              </a:solidFill>
            </a:endParaRPr>
          </a:p>
        </p:txBody>
      </p:sp>
      <p:sp>
        <p:nvSpPr>
          <p:cNvPr id="132" name="Google Shape;132;p25"/>
          <p:cNvSpPr txBox="1">
            <a:spLocks noGrp="1"/>
          </p:cNvSpPr>
          <p:nvPr>
            <p:ph type="subTitle" idx="3"/>
          </p:nvPr>
        </p:nvSpPr>
        <p:spPr>
          <a:xfrm>
            <a:off x="1581233" y="50207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pic>
        <p:nvPicPr>
          <p:cNvPr id="133" name="Google Shape;133;p25"/>
          <p:cNvPicPr preferRelativeResize="0"/>
          <p:nvPr/>
        </p:nvPicPr>
        <p:blipFill>
          <a:blip r:embed="rId2">
            <a:alphaModFix/>
          </a:blip>
          <a:stretch>
            <a:fillRect/>
          </a:stretch>
        </p:blipFill>
        <p:spPr>
          <a:xfrm>
            <a:off x="7865433" y="2550800"/>
            <a:ext cx="4326567" cy="4307199"/>
          </a:xfrm>
          <a:prstGeom prst="rect">
            <a:avLst/>
          </a:prstGeom>
          <a:noFill/>
          <a:ln>
            <a:noFill/>
          </a:ln>
        </p:spPr>
      </p:pic>
      <p:sp>
        <p:nvSpPr>
          <p:cNvPr id="134" name="Google Shape;134;p25"/>
          <p:cNvSpPr>
            <a:spLocks noGrp="1"/>
          </p:cNvSpPr>
          <p:nvPr>
            <p:ph type="pic" idx="4"/>
          </p:nvPr>
        </p:nvSpPr>
        <p:spPr>
          <a:xfrm>
            <a:off x="7790767" y="843067"/>
            <a:ext cx="3486900" cy="5225100"/>
          </a:xfrm>
          <a:prstGeom prst="roundRect">
            <a:avLst>
              <a:gd name="adj" fmla="val 16667"/>
            </a:avLst>
          </a:prstGeom>
          <a:noFill/>
          <a:ln>
            <a:noFill/>
          </a:ln>
        </p:spPr>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E46962"/>
          </p15:clr>
        </p15:guide>
        <p15:guide id="2" pos="3552">
          <p15:clr>
            <a:srgbClr val="E46962"/>
          </p15:clr>
        </p15:guide>
        <p15:guide id="3" pos="540">
          <p15:clr>
            <a:srgbClr val="E46962"/>
          </p15:clr>
        </p15:guide>
        <p15:guide id="4" pos="7104">
          <p15:clr>
            <a:srgbClr val="E46962"/>
          </p15:clr>
        </p15:guide>
        <p15:guide id="5" orient="horz" pos="545">
          <p15:clr>
            <a:srgbClr val="E46962"/>
          </p15:clr>
        </p15:guide>
        <p15:guide id="6" orient="horz" pos="134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dheshyamkollipara/bank-customer-churn"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p:nvPr/>
        </p:nvSpPr>
        <p:spPr>
          <a:xfrm>
            <a:off x="444582" y="2220611"/>
            <a:ext cx="10857900" cy="1822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chemeClr val="dk1"/>
              </a:buClr>
              <a:buSzPts val="1100"/>
              <a:buFont typeface="Arial"/>
              <a:buNone/>
            </a:pPr>
            <a:r>
              <a:rPr lang="en-US" sz="6000">
                <a:latin typeface="Anton"/>
                <a:ea typeface="Anton"/>
                <a:cs typeface="Anton"/>
                <a:sym typeface="Anton"/>
              </a:rPr>
              <a:t>Abandono de clientes Banco XXX</a:t>
            </a:r>
            <a:endParaRPr sz="600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a:latin typeface="Helvetica Neue Light"/>
                <a:ea typeface="Helvetica Neue Light"/>
                <a:cs typeface="Helvetica Neue Light"/>
                <a:sym typeface="Helvetica Neue Light"/>
              </a:rPr>
              <a:t>¿Cómo reducir o evitar más abandonos?</a:t>
            </a:r>
            <a:endParaRPr sz="300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a:solidFill>
                  <a:srgbClr val="000000"/>
                </a:solidFill>
                <a:latin typeface="Helvetica Neue Light"/>
                <a:ea typeface="Helvetica Neue Light"/>
                <a:cs typeface="Helvetica Neue Light"/>
                <a:sym typeface="Helvetica Neue Light"/>
              </a:rPr>
              <a:t>AUTOR: </a:t>
            </a:r>
            <a:r>
              <a:rPr lang="en-US" sz="2900">
                <a:latin typeface="Helvetica Neue Light"/>
                <a:ea typeface="Helvetica Neue Light"/>
                <a:cs typeface="Helvetica Neue Light"/>
                <a:sym typeface="Helvetica Neue Light"/>
              </a:rPr>
              <a:t>José Moreno</a:t>
            </a:r>
            <a:endParaRPr>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41" name="Google Shape;241;p3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42" name="Google Shape;242;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10</a:t>
            </a:fld>
            <a:endParaRPr sz="1050" i="0" u="none" strike="noStrike" cap="none">
              <a:solidFill>
                <a:srgbClr val="000000"/>
              </a:solidFill>
              <a:latin typeface="DM Sans"/>
              <a:ea typeface="DM Sans"/>
              <a:cs typeface="DM Sans"/>
              <a:sym typeface="DM Sans"/>
            </a:endParaRPr>
          </a:p>
        </p:txBody>
      </p:sp>
      <p:sp>
        <p:nvSpPr>
          <p:cNvPr id="243" name="Google Shape;243;p35"/>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44" name="Google Shape;244;p35"/>
          <p:cNvSpPr/>
          <p:nvPr/>
        </p:nvSpPr>
        <p:spPr>
          <a:xfrm>
            <a:off x="3397800" y="491700"/>
            <a:ext cx="8655600" cy="570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Recomendaciones</a:t>
            </a:r>
            <a:endParaRPr sz="2000" b="1">
              <a:solidFill>
                <a:schemeClr val="dk1"/>
              </a:solidFill>
              <a:latin typeface="DM Sans"/>
              <a:ea typeface="DM Sans"/>
              <a:cs typeface="DM Sans"/>
              <a:sym typeface="DM Sans"/>
            </a:endParaRPr>
          </a:p>
          <a:p>
            <a:pPr marL="0" marR="0" lvl="0" indent="0" algn="l" rtl="0">
              <a:spcBef>
                <a:spcPts val="0"/>
              </a:spcBef>
              <a:spcAft>
                <a:spcPts val="0"/>
              </a:spcAft>
              <a:buNone/>
            </a:pPr>
            <a:endParaRPr sz="2000" b="1">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El indicador que debe disparar todas las alertas es sin duda el cliente que levanta una queja. Ya que la correlación es casi perfecta con la variable objetivo.</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0" lvl="0" indent="0" algn="l" rtl="0">
              <a:spcBef>
                <a:spcPts val="0"/>
              </a:spcBef>
              <a:spcAft>
                <a:spcPts val="0"/>
              </a:spcAft>
              <a:buNone/>
            </a:pPr>
            <a:r>
              <a:rPr lang="en-US" sz="2000">
                <a:solidFill>
                  <a:schemeClr val="dk1"/>
                </a:solidFill>
                <a:latin typeface="DM Sans"/>
                <a:ea typeface="DM Sans"/>
                <a:cs typeface="DM Sans"/>
                <a:sym typeface="DM Sans"/>
              </a:rPr>
              <a:t>	Nota: Existe una posibilidad de que dicha variable no esté</a:t>
            </a:r>
            <a:endParaRPr sz="2000">
              <a:solidFill>
                <a:schemeClr val="dk1"/>
              </a:solidFill>
              <a:latin typeface="DM Sans"/>
              <a:ea typeface="DM Sans"/>
              <a:cs typeface="DM Sans"/>
              <a:sym typeface="DM Sans"/>
            </a:endParaRPr>
          </a:p>
          <a:p>
            <a:pPr marL="0" lvl="0" indent="0" algn="l" rtl="0">
              <a:spcBef>
                <a:spcPts val="0"/>
              </a:spcBef>
              <a:spcAft>
                <a:spcPts val="0"/>
              </a:spcAft>
              <a:buNone/>
            </a:pPr>
            <a:r>
              <a:rPr lang="en-US" sz="2000">
                <a:solidFill>
                  <a:schemeClr val="dk1"/>
                </a:solidFill>
                <a:latin typeface="DM Sans"/>
                <a:ea typeface="DM Sans"/>
                <a:cs typeface="DM Sans"/>
                <a:sym typeface="DM Sans"/>
              </a:rPr>
              <a:t>	disponible Ex-ante y por tanto, no sea de utilidad.</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0" algn="l" rtl="0">
              <a:spcBef>
                <a:spcPts val="0"/>
              </a:spcBef>
              <a:spcAft>
                <a:spcPts val="0"/>
              </a:spcAft>
              <a:buNone/>
            </a:pPr>
            <a:r>
              <a:rPr lang="en-US" sz="2000">
                <a:solidFill>
                  <a:schemeClr val="dk1"/>
                </a:solidFill>
                <a:latin typeface="DM Sans"/>
                <a:ea typeface="DM Sans"/>
                <a:cs typeface="DM Sans"/>
                <a:sym typeface="DM Sans"/>
              </a:rPr>
              <a:t>Patrones menos relevantes pero interesantes también son:</a:t>
            </a:r>
            <a:endParaRPr sz="2000">
              <a:solidFill>
                <a:schemeClr val="dk1"/>
              </a:solidFill>
              <a:latin typeface="DM Sans"/>
              <a:ea typeface="DM Sans"/>
              <a:cs typeface="DM Sans"/>
              <a:sym typeface="DM Sans"/>
            </a:endParaRPr>
          </a:p>
          <a:p>
            <a:pPr marL="45720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2. El cliente tiene un solo producto en el banco.</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3. El cliente es mujer.</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4. El cliente es de Alemania.</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5. El cliente se encuentra entre los 36 y 53 años de edad.</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34" name="Google Shape;234;p34"/>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s-AR" sz="6000" dirty="0" smtClean="0"/>
              <a:t>ALGORITMO ELEGIDO</a:t>
            </a:r>
            <a:endParaRPr sz="6000" dirty="0"/>
          </a:p>
          <a:p>
            <a:pPr marL="0" marR="0" lvl="0" indent="0" algn="ctr" rtl="0">
              <a:lnSpc>
                <a:spcPct val="80000"/>
              </a:lnSpc>
              <a:spcBef>
                <a:spcPts val="0"/>
              </a:spcBef>
              <a:spcAft>
                <a:spcPts val="0"/>
              </a:spcAft>
              <a:buClr>
                <a:schemeClr val="lt1"/>
              </a:buClr>
              <a:buSzPts val="6000"/>
              <a:buFont typeface="Arial"/>
              <a:buNone/>
            </a:pPr>
            <a:r>
              <a:rPr lang="en-US" sz="6000" b="1" cap="none" dirty="0" smtClean="0">
                <a:solidFill>
                  <a:srgbClr val="000000"/>
                </a:solidFill>
                <a:latin typeface="Arial"/>
                <a:ea typeface="Arial"/>
                <a:cs typeface="Arial"/>
                <a:sym typeface="Arial"/>
              </a:rPr>
              <a:t>Y RESULTADOS</a:t>
            </a:r>
            <a:endParaRPr sz="60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7174540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209" name="Google Shape;209;p32"/>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smtClean="0"/>
              <a:t>ALGORITMO</a:t>
            </a:r>
            <a:endParaRPr dirty="0"/>
          </a:p>
          <a:p>
            <a:pPr marL="0" marR="0" lvl="0" indent="0" algn="l" rtl="0">
              <a:lnSpc>
                <a:spcPct val="80000"/>
              </a:lnSpc>
              <a:spcBef>
                <a:spcPts val="0"/>
              </a:spcBef>
              <a:spcAft>
                <a:spcPts val="0"/>
              </a:spcAft>
              <a:buClr>
                <a:srgbClr val="000000"/>
              </a:buClr>
              <a:buSzPts val="2800"/>
              <a:buFont typeface="Arial"/>
              <a:buNone/>
            </a:pPr>
            <a:r>
              <a:rPr lang="en-US" sz="2800" b="1" dirty="0" smtClean="0"/>
              <a:t>ELEGIDO</a:t>
            </a:r>
            <a:endParaRPr dirty="0"/>
          </a:p>
        </p:txBody>
      </p:sp>
      <p:sp>
        <p:nvSpPr>
          <p:cNvPr id="210" name="Google Shape;210;p32"/>
          <p:cNvSpPr/>
          <p:nvPr/>
        </p:nvSpPr>
        <p:spPr>
          <a:xfrm>
            <a:off x="3402250" y="440725"/>
            <a:ext cx="8387700" cy="1356900"/>
          </a:xfrm>
          <a:prstGeom prst="rect">
            <a:avLst/>
          </a:prstGeom>
          <a:noFill/>
          <a:ln>
            <a:noFill/>
          </a:ln>
        </p:spPr>
        <p:txBody>
          <a:bodyPr spcFirstLastPara="1" wrap="square" lIns="91425" tIns="45700" rIns="91425" bIns="45700" anchor="t" anchorCtr="0">
            <a:noAutofit/>
          </a:bodyPr>
          <a:lstStyle/>
          <a:p>
            <a:pPr lvl="0"/>
            <a:r>
              <a:rPr lang="en-US" sz="2000" b="1" dirty="0" err="1" smtClean="0">
                <a:solidFill>
                  <a:schemeClr val="dk1"/>
                </a:solidFill>
                <a:latin typeface="DM Sans"/>
                <a:ea typeface="DM Sans"/>
                <a:cs typeface="DM Sans"/>
                <a:sym typeface="DM Sans"/>
              </a:rPr>
              <a:t>DecisionTreeClassifier</a:t>
            </a:r>
            <a:endParaRPr lang="en-US" sz="2000" b="1" dirty="0" smtClean="0">
              <a:solidFill>
                <a:schemeClr val="dk1"/>
              </a:solidFill>
              <a:latin typeface="DM Sans"/>
              <a:ea typeface="DM Sans"/>
              <a:cs typeface="DM Sans"/>
              <a:sym typeface="DM Sans"/>
            </a:endParaRPr>
          </a:p>
          <a:p>
            <a:pPr lvl="0"/>
            <a:r>
              <a:rPr lang="es-AR" dirty="0" smtClean="0">
                <a:solidFill>
                  <a:schemeClr val="dk1"/>
                </a:solidFill>
                <a:latin typeface="DM Sans"/>
                <a:ea typeface="DM Sans"/>
                <a:cs typeface="DM Sans"/>
                <a:sym typeface="DM Sans"/>
              </a:rPr>
              <a:t>Se probaron varios algoritmos de machine </a:t>
            </a:r>
            <a:r>
              <a:rPr lang="es-AR" dirty="0" err="1" smtClean="0">
                <a:solidFill>
                  <a:schemeClr val="dk1"/>
                </a:solidFill>
                <a:latin typeface="DM Sans"/>
                <a:ea typeface="DM Sans"/>
                <a:cs typeface="DM Sans"/>
                <a:sym typeface="DM Sans"/>
              </a:rPr>
              <a:t>learning</a:t>
            </a:r>
            <a:r>
              <a:rPr lang="es-AR" dirty="0" smtClean="0">
                <a:solidFill>
                  <a:schemeClr val="dk1"/>
                </a:solidFill>
                <a:latin typeface="DM Sans"/>
                <a:ea typeface="DM Sans"/>
                <a:cs typeface="DM Sans"/>
                <a:sym typeface="DM Sans"/>
              </a:rPr>
              <a:t> entre los que se destacaron los basados </a:t>
            </a:r>
            <a:r>
              <a:rPr lang="es-AR" dirty="0">
                <a:solidFill>
                  <a:schemeClr val="dk1"/>
                </a:solidFill>
                <a:latin typeface="DM Sans"/>
                <a:ea typeface="DM Sans"/>
                <a:cs typeface="DM Sans"/>
                <a:sym typeface="DM Sans"/>
              </a:rPr>
              <a:t>en árboles (</a:t>
            </a:r>
            <a:r>
              <a:rPr lang="es-AR" dirty="0" err="1" smtClean="0">
                <a:solidFill>
                  <a:schemeClr val="dk1"/>
                </a:solidFill>
                <a:latin typeface="DM Sans"/>
                <a:ea typeface="DM Sans"/>
                <a:cs typeface="DM Sans"/>
                <a:sym typeface="DM Sans"/>
              </a:rPr>
              <a:t>DecisionTreeClassifier</a:t>
            </a:r>
            <a:r>
              <a:rPr lang="es-AR" dirty="0">
                <a:solidFill>
                  <a:schemeClr val="dk1"/>
                </a:solidFill>
                <a:latin typeface="DM Sans"/>
                <a:ea typeface="DM Sans"/>
                <a:cs typeface="DM Sans"/>
                <a:sym typeface="DM Sans"/>
              </a:rPr>
              <a:t> y </a:t>
            </a:r>
            <a:r>
              <a:rPr lang="es-AR" dirty="0" err="1" smtClean="0">
                <a:solidFill>
                  <a:schemeClr val="dk1"/>
                </a:solidFill>
                <a:latin typeface="DM Sans"/>
                <a:ea typeface="DM Sans"/>
                <a:cs typeface="DM Sans"/>
                <a:sym typeface="DM Sans"/>
              </a:rPr>
              <a:t>RandomForestClassifier</a:t>
            </a:r>
            <a:r>
              <a:rPr lang="es-AR" dirty="0" smtClean="0">
                <a:solidFill>
                  <a:schemeClr val="dk1"/>
                </a:solidFill>
                <a:latin typeface="DM Sans"/>
                <a:ea typeface="DM Sans"/>
                <a:cs typeface="DM Sans"/>
                <a:sym typeface="DM Sans"/>
              </a:rPr>
              <a:t>). Como ambos tenían resultados prácticamente iguales, decidí optar </a:t>
            </a:r>
            <a:r>
              <a:rPr lang="es-AR" dirty="0">
                <a:solidFill>
                  <a:schemeClr val="dk1"/>
                </a:solidFill>
                <a:latin typeface="DM Sans"/>
                <a:ea typeface="DM Sans"/>
                <a:cs typeface="DM Sans"/>
                <a:sym typeface="DM Sans"/>
              </a:rPr>
              <a:t>por </a:t>
            </a:r>
            <a:r>
              <a:rPr lang="es-AR" dirty="0" err="1" smtClean="0">
                <a:solidFill>
                  <a:schemeClr val="dk1"/>
                </a:solidFill>
                <a:latin typeface="DM Sans"/>
                <a:ea typeface="DM Sans"/>
                <a:cs typeface="DM Sans"/>
                <a:sym typeface="DM Sans"/>
              </a:rPr>
              <a:t>DecisionTreeClassifier</a:t>
            </a:r>
            <a:r>
              <a:rPr lang="es-AR" dirty="0" smtClean="0">
                <a:solidFill>
                  <a:schemeClr val="dk1"/>
                </a:solidFill>
                <a:latin typeface="DM Sans"/>
                <a:ea typeface="DM Sans"/>
                <a:cs typeface="DM Sans"/>
                <a:sym typeface="DM Sans"/>
              </a:rPr>
              <a:t> ya que es más fácil de interpretar.</a:t>
            </a:r>
            <a:endParaRPr dirty="0">
              <a:solidFill>
                <a:schemeClr val="dk1"/>
              </a:solidFill>
              <a:latin typeface="DM Sans"/>
              <a:ea typeface="DM Sans"/>
              <a:cs typeface="DM Sans"/>
              <a:sym typeface="DM Sans"/>
            </a:endParaRPr>
          </a:p>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11" name="Google Shape;211;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12" name="Google Shape;212;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13" name="Google Shape;213;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 name="AutoShape 2" descr="data:image/png;base64,iVBORw0KGgoAAAANSUhEUgAABR8AAAGsCAYAAABU0NAUAAAAOXRFWHRTb2Z0d2FyZQBNYXRwbG90bGliIHZlcnNpb24zLjcuMSwgaHR0cHM6Ly9tYXRwbG90bGliLm9yZy/bCgiHAAAACXBIWXMAAA9hAAAPYQGoP6dpAAEAAElEQVR4nOyde3wU1d3/PzOLXAS5CAghSxAIXmq91BILCBXxQi/aqmirj9Io4SKKVaktqI/6WKsJoFjrBRMSxIqU4vOoj2Kfn6AE0YAlWmsv3hKSQJYkKCggqJDsnN8fs7OZy5nrzuzObr7v12tfkLl8z/ecmU3OfnbO9yMwxhgIgiAIgiAIgiAIgiAIgiB8Rsx0AgRBEARBEARBEARBEARB5CYkPhIEQRAEQRAEQRAEQRAEEQgkPhIEQRAEQRAEQRAEQRAEEQgkPhIEQRAEQRAEQRAEQRAEEQgkPhIEQRAEQRAEQRAEQRAEEQgkPhIEQRAEQRAEQRAEQRAEEQgkPhIEQRAEQRAEQRAEQRAEEQjdMp1AqkiShJaWFhxzzDEQBCHT6RAEQRAEQbiGMYYvv/wSw4YNgyjSd8PZBs1HCYIgCILIdoKcj2a9+NjS0oLhw4dnOg2CIAiCIIiUaW5uRjQazXQahEtoPkoQBEEQRK4QxHw068XHY445BgDwl4X3onePnhnOhnDCK387CUte/j4YRAiQ8OuLN+PHZ36U6bRSJlf7RRDd9+/E0PHfzXQaRBo4qgfQ/fQJEI8ZhMYvvsLGur04tld3vP7XOpwytG+m08tpvvn6EO6fe3FyXkNkF8p1a25uRt++9F7JBv74R+CXvwQYAwQB+MMfgF/8ItNZpU6u9osgiK7FQw89hN/+9reYPn06HnvssUyn02U4cOAAhg8fHsh8NOvFR2VpS+8ePdGnZ68MZ0PYsXt/bzy47iKwRLlRBuDBdRdh8il7MKTfocwmlwK52i+CAIDu3/TAMUcfnek0iDTQvSfQ/ZhjIPbtiz4d3dCr9xEcfXR3dO/ZGz2P7pPp9LoEtGQ3O1GuW9++fUl8zAJiMeDmm2WBDpD/veUW4JJLgGx+8DhX+0UQRNejZ0/5wbLu3bvT39UMEMR8lIoKEWll557+kJj2tpOYiOa9/TOTkE/kar8IgiAIgiByjbo6QJK02+JxoL4+M/n4Ra72iyAIgsh+SHwk0krBoH0QBe2sSBQkDB+4LzMJ+USu9osgCIIgCCLXGDMG0NfRj0SAwsLM5OMXudovgiAIIvsh8ZFIK0P6HcKdl1YnhTpRkHDnpdVZvzQ5V/tFEARBEASRa0SjQEWFLMwB8r/l5dm/NDlX+0UQBEFkP1lf85HIPi4p+gDjT9iB5r39MXzgvpwR6HK1XwRBEARBELlGSQkwdaq8JLmwMHcEulztF0EQBJHdkPhIZIQh/Q7lpDiXq/0iCIIgCILINaLR3BTncrVfBEEQRPZCy64JgiAIgiAIgiAIgiAIgggEEh8JgiAIgiAIgiAIgiAIgggEEh8JgiAIgiAIgiAIgiAIgggEEh8JgiAIgiAIgiAIgiAIgggEEh8JgiAIgiAIgiAIgiAIgggEEh8JgiAIgiAIgiAIgiAIgggEEh8JgiAIgiAIgiAIgiAIggiEQMXH//qv/4IgCJrXSSedlNz/zTff4MYbb8TAgQPRp08fTJs2Dbt37w4yJYIgCIIgCKILQfNRgiAIgiCIzBL4k4+nnHIKWltbk6+33norue/WW2/Fyy+/jOeeew5vvPEGWlpacNlllwWdEkEQBEEQBNGFoPkoQRAEQRBE5ugWeAPdumHo0KGG7fv370dVVRVWr16NKVOmAACeeuopnHzyyXj77bcxbty4oFMjCIIgCIIgugA0HyUIgiAIgsgcgT/5WFdXh2HDhmHUqFG4+uqrsXPnTgDAu+++i/b2dpx//vnJY0866SQUFBRg69atpvEOHz6MAwcOaF4EQRAEQRAEYQbNRwmCIAiCIDJHoOLj9773PaxcuRL/7//9PyxbtgyNjY2YNGkSvvzyS7S1taF79+7o37+/5pwhQ4agra3NNGZpaSn69euXfA0fPjzILhAEQRAEQRBZDM1HCYIgCIIgMkugy65/+MMfJv9/2mmn4Xvf+x5GjBiBtWvXolevXp5i3n777Zg/f37y5wMHDtCEjyAIgiAIguBC81GCIAiCIIjMEviyazX9+/fHCSecgPr6egwdOhRHjhzBvn37NMfs3r2bW5NHoUePHujbt6/mRRAEQRAEQRBOoPkoQRAEQRBEekmr+Hjw4EFs374deXl5+O53v4ujjjoKr7/+enL/xx9/jJ07d2L8+PHpTIsgCIIgCILoItB8lCAIgiAIIr0Euuz6tttuw8UXX4wRI0agpaUF99xzDyKRCK666ir069cPJSUlmD9/Po499lj07dsXN910E8aPH0/OggRBEARBEIQv0HyUIAiCIAgiswQqPsZiMVx11VXYu3cvBg8ejIkTJ+Ltt9/G4MGDAQAPP/wwRFHEtGnTcPjwYUydOhVPPPFEkCkRBEEQBEEQXQiajxIEQRAEQWSWQMXHNWvWWO7v2bMnHn/8cTz++ONBpkEQBEEQBEF0UWg+ShAEQRAEkVnSWvORIAiCIAiCIAiCIAiCIIiuA4mPBEEQBEEQBEEQBEEQBEEEAomPBEEQBEEQBEEQBEEQBEEEAomPBEEQBEEQBEEQBEEQBEEEAomPBEEQBEEQBEEQBEEQBEEEAomPBEEQBEEQBEEQBEEQBEEEAomPBEEQBEEQBEEQBEEQBEEEAomPBEEQBEEQBEEQBEEQBEEEAomPBEEQBEEQBEEQBEEQBEEEAomPBEEQBEEQBEEQBEEQBEEEAomPOczu/b1Ruz0fu/f3znQqBEEQBEEQRBclFgOqq+V/CYIgCILoenTLdAJEMLxY+y3c/8K5kJgIUZBw56XVuKTog0ynRRAEQRAEQXQhqqqA2bMBSQJEEaioAEpKMp0VQRAEQRDphJ58zEF27++dFB4BQGIi7n/hXHoCkiAIgiAIgkgbsVin8AjI/86ZQ09AEgRBEERXg8THHGTnnv5J4VFBYiKa9/bPTEIEQRAEQRBEl6OurlN4VIjHgfr6zORDEARBEERmIPExBykYtA+ioJ3piYKE4QP3ZSYhgiAIgiAIossxZoy81FpNJAIUFmYmH4IgCIIgMgOJjznIkH6HcOel1UkBUqn5OKTfoQxnRhAEQRAEQXQVolG5xmMkIv8ciQDl5fJ2giAIgiC6DmQ4k6NcUvQBxp+wA817+2P4wH0kPBIEEQgte3phe8sxGD3sSwwb9HWm0yEIgiBCRkkJMHWqvNS6sJCER4Ig/CcWk8s8jBlDv2MIIqyQ+JjDDOl3iERHgiACY9X6kZj/WBEkJkAUGJbOq8U1FzZmOi0iy+izdzcGtDbji7zhODhwSKbTIQgiAKJREgQIggiGqqpOYytRlJ+2LinJdFZE1kEKduDQsmuCIAjCNS17eiWFRwCQmIBfPT4WLXt6ZTgzIpv49sb/xewbfoqf//YGzL7hp/j2xv/NdEoEQRAEQWQJsVin8AjI/86ZI28nCMdUVQEjRgBTpsj/VlVlOqOchMRHgiAIwjXbW45JCo8KcUlEQ2ufDGVEZBt99u7GheWlEFmiPjGTcGFFKfrs3Z3hzAiCIAiCyAbq6jqFR4V4XC7zQBCOIAU7bZD4SBA5wO79vVG7PR+79/fOdCpEF2H0sC8hCkyzLSJKGJV3MEMZEdnGgNbmpPCoIEoSBrTRZI8gCCIbicWA6mr6zE6kjzFj5KXWaiIRub4sQTiCFOy0QeIjQWQ5L9Z+CxctuhbXV16GixZdixdrv5XplIguwLBBX2PpvFpERPmPdUSU8NCN75DpDOGYL/KGQxK00xBJFPHFUKqzQxAEkW3QqkUiE0Sjco3HSET+ORIBysupZB/hAlKw0waJjwSRxeze3xv3v3AuJCa/lSUm4v4XzqUnIIm0cM2FjXivah1efGAj3qtaR2YzhCsODhyC9XNuh5SY8EmiiPWzbyfTGYIgiCyDVi0SmaSkBGhqkp+6bWoisxnCJaRgpw1yuyaILGbnnv5J4VFBYiKa9/Ynp3MiLQwb9DU97Uh45l9Tfoqm08dhQFsMXwyNkvBIEASRhVitWqTP70Q6iEbpXiNSoKQEmDpV/qVVWEg3U0CQ+EgQWUzBoH0QBUkjQIqChOED92UuKYIgCBccHDiEREeCIIgsRlm1qBYgadUiQRBZBSnYgUPLrgkiYII0gxnS7xDuvLQaopBwixUk3HlpNT31SBAEQRAEQWgIyhCGVi0SBEEQdtCTjwQRIC/WfitZk1ERBi8p+sDXNi4p+gDjT9iB5r39MXzgPhIeCYIgCIIgCA1VVZ11GUVRFgv9rI1HqxYJgiAIK+jJR4IIiHSawQzpdwhjR+0i4ZEgCIIgCILQkC5DmGgUmDyZhEeCIAjCCImPBBEQVmYwBEEQBEEQBJEOrAxhCIIgCCId5Iz4+LfGYYE8UUYQXlHMYNSQGQxBEARB5C6bN/v/NBlBpIpiCKOGDGEIgiCIdJIz4uOtf/wJLlp0LV6s/VamUyFyHKcGMmQGQxAEQRBdi4svBkaMkOvrEUSQuDGPIUMYgiAIItPklOGMUlNv/Ak7SOAhAsGtgUxQZjC79/fGzj39UTCIDGYIgiAIIkwo9fSmTiVxhwgGL+YxQRjCxGLyku4xY+heJwiCIKzJKfER6KypR4IM4TdmBjJ2YveQfod8vR/T4aBNEARBEIR3lHp6JMgQfmNmHuNE7I5G/bsng3bPJgiCIHKLnFl2rUA19YigCIOBTDodtAmCIAiC8AbV0yOCIgzmMelyzyYIgiByh5wSH6mmHhEkYTCQCYMAShAEQRCEOVRPjwiSMJjHhEEAJQiCILKLnBEff1/8EtYtWJlVy0+dGpcQ4SAMBjJhEEAJgiAIguCzbh3Q1JRdy0/dGJcQmScM5jFhEEAJgiCI7CJnaj5+5/gW9OnZK9NpOIbq9mUnQRnIOEURQPX3Tiae9s206U2m2ycIgiAIPZMmAX37ZjoL51DdvuwkCPMYNygC6Jw58hOPmX7aN5PGN2S6QxAE4YycER+zCa/GJUQ48NtAxi2ZFkCBzIvnmW6fIAiCILKdVIxLiMzjp3mMFzItgCpkUkAn8Z4gCMI5ObPsOpugun1EqgzpdwhjR+3K2BOHmTS9yXT7BEEQBJELUN0+IlWiUWDy5Mw+8Zgp4xsy3SEIgnAHiY8ZgOr2EdlMpsXzTLdPEARBELkA1e0jsp1MCugk3hMEQbiDxMcMEAbjEoLwSqbF80y3TxAEQRC5QBiMSwgiFTIpoJN4TxAE4Y60iY9lZWUQBAG33HJLcts333yDG2+8EQMHDkSfPn0wbdo07N69O10pZZRLij7AugUrUT7r+axz6Sa6NpkWzzPdPkEQBJHd0Jy0k5IS2Z27ujr7XLoJIpMCOon3BEEQ7kiL4UxtbS3Ky8tx2mmnabbfeuuteOWVV/Dcc8+hX79+mDdvHi677DLU1NSkI62Mk2njEoLwSqZNbzLdPkEQBJGd0JzUSKaNSwgiFTJpfBMW0x2CIIhsIHDx8eDBg7j66quxfPly/O53v0tu379/P6qqqrB69WpMmTIFAPDUU0/h5JNPxttvv41x48Zx4x0+fBiHDx9O/nzgwIFgO0AQBJdMi+eZbp8gCILILvyck9J8lCDCQyYFdBLvCYIgnBH4susbb7wRP/7xj3H++edrtr/77rtob2/XbD/ppJNQUFCArVu3msYrLS1Fv379kq/hw4cHljtBEARBEASRG/g5J6X5KEEQBEEQhHMCFR/XrFmDv/3tbygtLTXsa2trQ/fu3dG/f3/N9iFDhqCtrc005u233479+/cnX83NzX6nTRAEQRAEQeQQfs9JaT5KEARBEAThnMCWXTc3N+Pmm2/Ghg0b0LNnT9/i9ujRAz169PAtHkEQztm9vzd27umPgkHGOotW+1KJSxAEQRCpEMSclOajBJE5YjGgrk52nNYvebbal2psgiAIwjuBiY/vvvsuPv30U5x55pnJbfF4HJs3b8Zjjz2GV199FUeOHMG+ffs03zTv3r0bQ4cODSotgiA88mLtt3D/C+dCYmLSYVpxabfal0pcgiAIgkgVmpMSRO5QVQXMng1IEiCKsuO04tJutS/V2ARBEERqBLbs+rzzzsM///lP/P3vf0++xo4di6uvvjr5/6OOOgqvv/568pyPP/4YO3fuxPjx44NKiyAID+ze3zspEAKAxETc/8K52L2/t+W+VOISBEEQhB/QnJQgcoNYrFMcBOR/58yRt1vtSzU2QRAEkTqBPfl4zDHH4Nvf/rZmW+/evTFw4MDk9pKSEsyfPx/HHnss+vbti5tuugnjx483dbomCCIz7NzTPykQKkhMRPPe/mAMpvvsllBbxaXl1wRBEIQf0JyUIHKDurpOcVAhHgfq6yHPR032OVk+bRWbll8TBEGkTmDioxMefvhhiKKIadOm4fDhw5g6dSqeeOKJTKbkmK5eo66r97+rUTBoH0RB0giFoiBh+MB9yf+b7UslLkEQBEGkg2ydk3b1+nRdvf9djTFj5OXQapEwEgEKC+X/W+1LNTZBEASRGoG6XevZtGkTfv/73yd/7tmzJx5//HF8/vnnOHToEJ5//vmsqK3zYu23cNGia3F95WW4aNG1eLH2W5lOKa109f5nE7v390bt9vyUlzEP6XcId15aDVGQZ2RKbcYh/Q5Z7rPLC4DmXAESrp7495RydYNf40MQBEFkF7kwJ62qAkaMAKZMkf+tqsp0Rumlq/c/m4jFgOrq1JcwR6NyHcZIRP45EgHKy+XtVvuc5KU/XxSB0tL0iNp+jQ9BEESYyeiTj9mIWY268Sfs6BJPAHb1/mcTfhu5XFL0AcafsAPNe/tj+EDtE69W+5zktW7BSvyp5nSseus7eObNM/HsW2cEbjxDRjfhomVPL2xvOQajh32JYYO+znQ6BEEQocasPt3UqV3jCcCu3v9swm8Tl5IS+TrX18tPJaqvt9U+p3l98QWwYIG8feFC4NhjgzWdIZObcEFPUxNEcKT1ycdcwKpGXVegq/c/WwjKyGVIv0MYO2oXV1y02meX154DR+PZt74DlibjGTK6CRer1o/EGTMuxqV3noszZlyMVetHZjolgiCIUGNVn64r0NX7ny0EZeISjQKTJ/PFIat9dnnV1nYKj37m6zYPegIyM9DT1AQRLCQ+ukSpUaemK9Wo6+r9zxbCKhKb5fX3HcPSmm9Yx6cr0rKnF+Y/VgSJCQAAiQn41eNj0bKnV4YzIwiCCC9KfTo1Xak+XVfvf7YQVpHYLK+33kpvvmEdn64ICcEEETwkPrrES327XKKr9z9bCKtIbJbXGSNa0ppvWMenK7K95Zik8KgQl0Q0tPbJUEYEQRDhx0t9u1yiq/c/WwirSGyW18SJ6c03rOPTFSEhmCCCh8RHD1xS9AHWLViJ8lnPY92ClVlbJ87KbMNqX670P1Okw+QkrCKxWV6nDP8srfmGdXy6IqOHfQlRYJptEVHCqLyDGcqIIAgiOygpAZqaZKOKpqbsrhNnZrhhZcSRS/3PBOkwOQmrSGyWV1FRevMN6/h0RUgIJojgIcMZjyguv9mKldmGEyOObO9/pkinyYkbE5h0YpZXuvNNpb3d+3tj557+KBhkPM9qn5s46SLTOQwb9DWWzqvFrx4fi7gkIiJKeOjGd8h0hiAIwgGKy282Y2a44cSIIxf6nwnSaXLixgQmnZjlle58U23PzCDFrXFKpo1WMt2+IgTPmSM/8UhCMEH4D4mPXRArx2oA5GYdEJlwCg+rSGyWV7rz9dJeqsK9kzjpIgw5AMA1FzZiypltaGjtg1F5B0l4JAiC6CKY1Vk77TRysw6KTDiFh1UkNssr3fl6bS8V4d5JnHSR6fYVwiqUE0SuQMuuuyBWZhtkxBEcNLbZj5VLthsH7TC4bYchBzXDBn2Niad+RsIjQRBEFyIsxh9dCaptlxtYOXa7MU7JtNFKptvX48QtnSAIb5D42AWxMtsgI47goLHNfvwS7sMgRIchB4IgCKJrExbjj64E1bbLDfwS7jMtRme6fYIg0geJj10QK7MNMuJwhhfTmGweW15/vRrnpMNwJyj8Eu7DIESHIQeCIAiiaxMW449sxYtpTDabnHgxJnIbK1vwS7jPtBid6fYJgkgfVPOxi2JlthFWo5KwkEqdvGwcW15/AXgag7DUGPSKIiDr+6BcR6t9buKkglMDmSBzCJKWPb3w1w8HQQDDWSfvpWXaBEEQWU5YjD+yjVTq5GXj2PpV39AqVjZhZpCiCPdOjVOCMlpxaiCTrUYvsRiwZYv8/wkTwp8vQYQBgTHGMp1EKhw4cAD9+vXDG/csQp+evTKdDpHj7N7fGxctulazXFUUJKxbsDL0oo0XzPrLGMDgbgxyaex27+9tKiBb7XMTxwtexF0nOXTf14S8iWelnF+qrFo/Erc+WgQGAQAgCAwPz6vFNRc2Zjiz3KF7T6D7dyZB7DsY2z//Chs+3oOBR3fHqzUf49Rh/TKdXk7zzVcHcde1U7B//3707ds30+kQLlHmo3T9iHQQiwEjRmiXq0YiQFNTboogZv3duhUYN87dOOTa2MVifBHZbLvbOF7wIu762X7QVFUBs2YBiooiCMDy5dknYIed0tJS3HHHHSgpKUFlZWWm0+kyBDmfoScfCcIFVnXysk1Ac4JZf/U4GYNcGjsrl2w3Dtp+unt7dVMPqyO6npY9vTTCIwAwJmD+42Mx5cw2egKSIAiC6DJY1ckLu3DjBS/1Dc3GIdfGzi/Hbr8cvr26qYfVEV1PLKYVHgH5/0E7xhNELtClaj5mc605Ihx0tTp5Zv0V4H4MutrYpZtcN5DZ3nKMRnhUkCQRDa19MpARQRCEN7K91hyRebpanTw/jYm62tilm1w3kKmr0wqPCrnUR4IIii4jPr5Y+y1ctOhaXF95GS5adC1erP1WplMKLX6JtLkq9l498b2UTGPCPC763MxMcv7zMvfGOdlsuJMN5Lq4O3rYlxBgnO2JooRReQczkBFBEIR7qqrkJZ9Tpsj/VlVlOqPw4pdIm6ti7/z5qZnGhHlc9Ln5aUyUzYY72UCui7tjxsjLrPXkUh8JIii6xLJrr8sRuyJ+GYJku7EID3WfBEiYPuldXHX2+67uoTCPi1luZiY5Y4Z+hr/vGIYzRrTglOGfOWrDznDHqVmKE/yK5SSOn3l7xW8DmaP2f4EvdrSjDmMwon8/5Pmcr1uGDfoaD99Ui1sfGwuW+F0uCAxLb3yHllwTBJEVeF2O2BXxyxAkF4xF9Kj7JAjAbbcBN9/s7h4K87iY5WZlTHTaafIS7IkTZUHSDjvDHadmKU7wK5aTOH7m7RXfDWRiMcS27EQdxmDMhMEZ/10Zjcr1HdVLr0WRBGyCcEKXEB9zqdZckPgl0uai2KvvE4OIZ9/6Dq46+33PMcI0Lna56esCpiKimtUY9FOYTaeIHiZB2S839YG1W7Hh+aMxB+WQEIGIOJZ2ezfjxi7XXNiIKWe2YdtHAyEAKDopN92uW/b0wvaWYzB62Jc52T+C6KrkWq25oPBLpM1FsVffJ8aAhx+WxUevMcI0Lna58eoCehVSzWoM+inMplNED5Og7JubelUVqma9jdnsSXk+KkioWC5mXChX+rd1q/zz+PGZf+8ERRgEbSJ36BLLrnN9OaJf+FUzLhdrz/nRpzCPi5vczITKVJaR+xnTr1hO4gQxFqkypN8hjB21K6UnHsXn30wKjwAgIYJfPT4WLXt6+ZmqJ4YN+hqXTIzhpxNjOSnMrVo/EmfMuBiX3nkuzphxMVatH5nplAiC8IlcX47oF37VjMvF2nN+9CnM4+I2NzOx0utScj/j+RXLSRy/x8EPolFg8uQUn3icdW9SeATkefacOSwUpQKiUeCKK+RXropyVCaE8JsuIT5SrTln+CXS5qLY60efwjwubnILQkT1M2Y6RfQwC8pe6bHnM9SjMDnRU4iTsUvgtOzphfmPFUFicjEhiQmhEX0JgkgdqjXnDL9E2lwUe/3oU5jHxW1ufgupfsZLp4geZkHZM3V1qGOjjfPRuJDd/coSwihoE9lPlxAfAXk54roFK1E+63msW7AyNHX2woRfIq3fYq8Tg5agTVys+uS0bTfjYhbz382DserN0/Hv5sE+9cx9bkGIqH7GTKeIHmZB2SuHBw1GIeohIq7ZHiFjl8DZ3nJMUnhUINGXIHKLkhKgqUk202hqCk+dvTDhl0jrt9jrxKAlaBMXuz45ad/NuFjFq60Fli6V//ULt9fMbyHVz3jpFNHDLCh7ZswYjBG2G+ejEZbd/coSclLQJjJOl6j5qGBWa47oxK+acX7FCVPNPV6f3LbtZFzMYt7z3HlY97eTAQgAGC4680Pce8XrgfaPhxNjE7cGLH7G9Mt4xUkcv01ewkB7vwGQLpuE8ufn4Ho8iTi6IYI4HrrxXd+XOYt79kJsaYM0bCikQQN9jZ2NjB72JUSBaQRIEn0JIvcwqzVHdOJXzTi/4oSp5p5Zn9y072RcrOJdey3w9NOdxxYXAytXBts/HnbmJm7r1Tk1S3ES1y/jFSdxfDd5CQPRKKLL70HFrOsxhy2T56OihPJyMZh+UXFDDYqgrRYgs17QJjKOwJji05SdHDhwAP369cMb9yxCn560NC2X2L2/Ny5adK1mWasoSFi3YGVS3HFyTCbz8yvm0ukv45Y//gSy8KjA8Mcb/uzYadpvdu/vzRUqUxGD/YxpFsstTuL41VaYkN2uO1CP0SjovwPf+dGJvsbvsX4jej+2HAJjYIKAQ/Nm4fCFU3yJnc2GLavWj8SvHh+LuCQiIkp46MZ30mr0070n0P07kyD2HYztn3+FDR/vwcCju+PVmo9x6rB+acujK/LNVwdx17VTsH//fvTt2zfT6RAuUeajdP1yj1hMrnem/xDe1KQVueyOyXSOfsVrbQXOOst4zrZtzpymgyAWS02MdRJPwW1cq1hucBLHr7ZCRSyG2NZm1KMQheMDcrsO6JuDbNczq6qMgnY6n9YvLS3FHXfcgZKSElRWVqav4S5OkPOZLvXkI5FdOHEpz6STeRBtm8V86+PjoRUeAUDA33cMy5j4yHuSOFVHbz9j+vWks5M4ufhUdXu/AehzGnAGDqD7vv2+xhb37E0KjwAgMIbej1ei/czTU34CctX6kcm6iaLAsHRebcZdut2gOHo3tPbBqLyDWSeeEgRB5BpOXMoz7WTud/tW8f72N/45NTWZEx/1TxOn6uht9nSyl7h+PensJE5OPlUdjSJ6RRSBdSsg+/cwuY97xTfXcoJI0GVqPhLZR9hr7qWz9uHEE5sA6B9SZjhjRIvntoIg7GY0RDgQW9qSwqOCIEkQW9tSipsrhi3DBn2Niad+RsIjQRBECMiGmnvprH04aRL/nLPP9tZWEARVr47q4OUgAVzUXDJrSdm1nCBUkPiYBoI2Q3Gby3v/6IeD//gUR+3/ItPpWOLEBCVdTua8axhE22YxJ528Exed+SE6BUi55mOmnno0I+xmNEQ4kIYNBRO0T/IyUYSUNzSluGTYQhAEYU7QZiiuc1n7GWJrt4QjIQucmKCky8nc7Br63b5VvKIiucajmuLizD31yCMoMTjTIjMRAAFcVBKpCYIPLbsOmHSZoTjO5flzIUGEiDjKMQcXXPYR9haNz0g+TnBiguKXuY0ZVtcwiLbVMXsddQRfHemO3ft7494rXsf5367DWx8fj4knNmHSyTttY/FMWqyMW+xMXez2WxmweG03bKYubs10CGMNRmnQQByaNwu9H6+EIElgoohDN85Meck1GbYQBEHwCdMSwKoqYPYsCRIbDBHHokK4HiXLx4V6TaKT5YdBL1G0u4Z+t6+O17s3cPCgLHpGo7K5zOWXA//3f8APfwhcdJF1LLPad263O91vZcCSSuywGbtke03BdMMdrwAuKpm1EAQfMpwJkEyaoTjJJYIONGIk9i2chfZ+A9KaT7aQyWuoFz1/9J2P8Jf3TnIsZPNEUwCmQqqdUO5GSNcbsFid6zRuGExdwvRlQjrpvq8JeRM51eUdYFWDUdyzF2JrG6Q8Z27XToxkUjFsyWajGr8gw5nMQYYz2U2YDWcybYZizIVBklRfEqEDTeJoRHfUkIJiQiavIU/0BJyL2WaiqdvtdvF46A1Y/IodBmOXMH2hkA3YjpeLi+pE9E3VrIWEZTKcyRRBzmdo2XWAhKlWHS+XOLphO0ajx949ac8nW8jUNeSZrKz728kG0xWzpfy883/3/Ln4Hce4Zff+3qamLkp8u/16hvQ7hLGjdiWfeDQ7101cdcxM4HYMCPsajNKggeg49RRHwuOq9SNxxoyLcemd5+KMGRdj1fqR3OOuubAR71Wtw4sPbMR7VescC49O4xMEQWQbYVoCKOeiK4+BbqiXRtKaRAsydQ15tetmz3Zez86s9l1trbvtSmy3tfTU9ersznUTO9N18HKppmA6cDReDi9qVZX8RcCUKfK/VVX840pK5C8Hqqvlf90Ij07b6Co0NzfjyJEjmU6D8AFadh0gSq06/VNzmahVx8slgg6MxnbsGzgl7flkC5m6hjzRU+92beWszTufQTR41igxGIOlc3cqzt5W59q1GyYy6ayeKbrva0rpfKsajG6eLDQTMaec2caNM2zQ14HGz3U69n6amBz0BmMS9n4lT/j+2eKv6zmh5cg3ufl7hMg8YVoCKOdifPKxUGykNYkWZOoa8kRP/c+AubO2mWj61lvutiuxU3H1tjs3047lbsimXMOAX+Pl1hjbi/t4QObbWcmoUaMAAOvXr8fYsWNRWVmJs87ythKLCAc5Iz72/9cWdD/uOHT0PQZH+h+fljZTqX/nNaZXlFweeGEy4iyCCDrwAG7HW5PmoD+GYQiC+9ATlhp5R+3/Aj32fIbDgwZzl5nz8sxUvUGe6Ckrh52TdSsRlHe+AAkQAGYipFqJrKmIsHbnhkWgtyNMXyYEjVp09LrcGvCvBqNfImam4mcTR74Buu/8GEd2fozhBSfigpFDIPQ4OtNpdQm+PvQl1mQ6CSJl9jz/PPqef35aPyWmUv8ulbhekHMRMGe2JJfHQAfKhblAWRmq66IYg2CHLhRLGW2S4O3OVK1BnuipeHM4EULNRNOJE91tV2KnIsLanRsmkd6ObMo1DPg1XukQfUlY7uRnP/sZGGP45S9/iX/+858YN24cbr75Zvzud79D79608iwbyZmaj/sBHCMKOHTjLDQdrXU2DUKMTKX+nR8xvbJ7f2+07ojg4+398GDtTwKvXReWGnkDa7ei4IU1EBgDEwTsvPRKjdGOXZ6ZqDcYfM3HOG4+53WcWHgQBYP2YesnI1zVfLzpBzU4Of8zFAzaBwCWArPbmo/jT9hhK1jvbe5Aa1MEecfHMXC4t+9R1IJ0DFHs3NMfR3eXTX54bafjfrYTyYPCL8FRTyo1GBVa9vTCGTMuNoiY71Wt80UcDDp+ttK9JyAWnIhuA49DwyGBRMiAOfjlARSNKQhlzUDCHvV8tI8g4NP77sPQO+8MvN1U6t/5FdcLsRhQv/UzFKIer+44EbMXHBt47bpQ1MizScIux0zUGuTVrgOc17Mzq32n3i4KDPNnf4mb/7MvXn3VOjYv3tSpsmjTp49sjGMmLtvV4dPvLysDvvtda7E6VtuKujfbMGbSUESL8rwNskpxjiGaFJ8Bc5061ZqCbnLKBdXLj/FKR+3VMNXoDQt79+7F/Pnz8cc//hEAkJeXh4KCggxnlbsIgoC33347kPloTomPfQHZNXXVo2CDB+LIN0DrW9t8b7PtQD9MffI/DU9AvXr97zC0r7dlaUHEzHRb6eyTFd0OfIkTn6yEoLrVmSDg4+tnoqPvMaHJk0fbgX5o3jcIw/vvwdC++w0/uz0fAL7+aysObmrFu/guFmARJEQgChLumfocJoz82DK+Eu9frVH8/o2LIDFRfqISAhiEZJzLTje+76xyV+/b0ngi7n31iqTAx4v3/17Jx4J/3SznjjgWffsR/ODHu1yMLDDg/X9i2KuvQWAMlSjBHJRDQgTKE6Zmbbu9Bl5zYoKAlqnn44vTT/W1DSv8FB3VtOzphYbWPhiVd9CzmOeHiJnJ+NmC3nSne095uyJCEsFx4MsvcdzIk0h8zFL089EOADf88IeY/dvfYuzYsYG0GdSH1HR++E1XW6H4QG+TRChyNIEneroRQs2OjS35Ex75TQxLMT85H61YLtq6dqvjvfqqdpkqkJpZjLK/thZYuNBarK669k3MfnpCcj5aUbwFJSsnWQ+GHpXiXCXMxGyUy/PrxPehjJm3H5gYHQql3n/8GK/ARd80tRF2eNr3q6++ijlz5mDHjh2ZTS7HOeqoo9De3k7iIw/9ZA8Adqz5bwz6zmhIOz8GIC8j85M3/3EcLr3zXMP2Fx/YiImnfhaamJluK519sqLbP/6NfnfeZ9i+/4G70HHqKaHJMx2Ie/ai/4x52MWGYQR2JMQ2GadPevGeElOTyhNjTp5Aa/3kG5z+q2u0uaMDf3/oWeSd0NNRO8o4CIwhhnzDWPjRF7eoc1Jgooh9VY86MmTpCvghYmYyftixcibv7uytRaTAgUNfIXrJDBIfsxTefHQygDcArFy5EsXFxb63WV0tGxLwtk+eHL64mWwrnX3ymkQockwnsRhiBRMwgjVq53QRhqYmwZE4xBNsO+N4F26dCMGx2laMOOs4w3y0adtnzp+AVDVkNR9NtT+uCLMKHhLS8QRyGBzVM4WV9n3o0CG89dZbZEATIN988w1+9rOfBTIfzZmajwosEkH7CSej28D+iPTshq8/+bfvbfhVxyzomJluK519skIaNhRMEAyijpQ3NFR5pgOxpQ0CY6jDGMPkxmmNO159PC9xnMbWx2v8QDLmjm5o+jCOvBOctaOMAwDuWJi1HSTqnBQESYLY2kbiYwK3RjJhix9m7Ex3/P4SjzDSfjjTGRB+wkQRA8eOBbZtwzvvvBOI+BhU3bd01pNLV1uhqJFnk0QockwndXWoY6ONc7q44Li+Ha8+Xmcc73XynNTdq3uzDRK0ImMc3VBfs9u5+KhqyGo+yms/MKjooC1ejGTC2EYYsTPc6d27N6ZOnZrZJHOcAwcOBBZbb6ebtWzGROxEFJ8++Ag6huUH2tawQV9j6bxaRET5XaEs0UvlQ6tdzJY9vfDmP45Dy55ejuLZHT/3ko8husxf3LMX3f7xb4h79vrSJz9wMi7SoIE4NG8WWKJCNhNFHLpxZlLQSUeeYUERYsegDiLimn1OBVdFrDUjFeGWF1sfb+S3RGPu6MDxJ5tP2PQo4wCAOxZmbQeJOicFtUhOEEFiJfwTBOGczZiImDAcQkUFTgn4A5JiQhJJ/Pnzy4TEKm4sJj+JF4s5j2d2jrKsbtEil33wkERQY+UqJZskgs4xdIwZgzHCduOcLsIcC66KYMsjFeGWF1cfb8ykodz5aOHZQzw1ZDUf5bUfGE46TxABYaV9E9lPziy7BvZDRG88+PM38MNHvouR3Q4hcuhzfP3JvwN7YiOIJXq8mFZL4XhYHa/eJ4Dhhks/wpyf1Nnm32P9RvR+bHmyFt2hebNw+ELO2hCHffIDt+Mi7tkrP0WWN5T7JFlXWXLZY/1G9H68EiukazEH5Yijm+sad+r6eIKQqPnIBF9q5ZnV3lPXotv8zD7cvPE/5NzRgUemrMZ/TD8IsaUN0jD+9TUbB0GSUCnMxPV4EnHWWfPRbV/EPXtdtW+XkyKSO32fEUQqkOlO5vnyq68w8ue07Dpb0c9HK4q3YEfBBtx3332YN28eHn300cDaDmp5nj6ulzJwZufot5eVAUVFDvqQYi26IMbKdUo2SXSp5ZZVVaia9TbmsGXJ+Wh5heiqvp26Pp6CH3XyrOruKcL5O0/8Fbf/93eT89Hy4q1yzUc3Zi2qhqqEmZgjlCMuiRBFud4jYy7744dRDBUdJDIErfrPPMkyMlTz0Yh6sgf0RQQdqP6/BpxV1Cdw8TEduP1AaHU8AE8fLsNYi44+KKeGIsQ29xiN7YeHexJc1WItAF+FW70QzBOazzv+QzR9GMfxJ0dwfNMWT+K4WpCOIYqG1j44ukcHvjrczVVfUhHnrXJK9f2lNw9JJ5ls2yvZmLOfkOlOZiHxMbvhzUcXzrgP96/4beDiYzrw8oHQ7JytW4Fx4zx8uAzhp9IQppR9xGKIbW1GPQpROH6w5xqN9fVA797AoUP+Cbc8IVgvNi+6fR/GDmpC4dlD5OXWXgRyVUMxRJNtAi6FaD+NYnxUwTNtnJ3p9r2QjTn7BWnfmSVI8THnaj7G0Q0t2/YCRbmxVMxJDTynxzMmuIqlEMZadG7HhdAiDRoIadBA5AHIgzdTHX19PD/HXR3brBbde1VtGP/TryHu2Yvety1P3qMCY+j9eCXazzzd9v5UxgEAhsFbvT9xz96k8Oi2fbucUsHtk8F+ksm2vZKNOfvNNRc2YsqZbV3iCXCCCJo4uuFIc49Mp+EbXsrAmZ3z1lseS8qFsBZdCFPKPqJRRK+IIpXhCqo+nj4urx7dwrL+aGo6Qz7OrmCdg4ai0B7quF9e23aQUypk2jg70+17IRtz9pOSEtg63hPZSc7UfFSIoAPDzsodcwYnNfCcHu82lkIYa9F57QuRfdjVorMSx9NBptvnYSbYOq0Zm61teyUbcw6KYYO+xsRTPyPhkSBSJIIOdB+eOy5CXsrAmZ0zcaLHknIhrEUXwpSIALGtR5fJgnUhLJZnpoe6qRmbze17IRtzDoJoFJg8mYTHXCOnxEcRcdx58V8x+DsuCv2GHLdmKFbHezVWsTNsUePWGMcrXckkpqtjJzRnWhzPdPs8Mmkeko3GJdmYM0EQ4UVEHKWXvwsxP6srG2nwYoZidk5RkUdjFRdJeDHG8UKXM4np4tiKzZlUo0OohGdaD810+17IxpwJwimBLrtetmwZli1bhqamJgDAKaecgrvvvhs//OEPAQDffPMNfvWrX2HNmjU4fPgwpk6diieeeAJDhngRDxkkRPC7VybgqNVf49e/8K8fmcbtUjir470uqzt84RS0n3m6ZS26dC9bNOsLz/hDX8vN7OfePdtx6Juj0l7zzW2tOavj7WKlo66dn20MG/Q17r72ffx25emQEqY2dxX/A9tbjknsl8VxvVGL/h7V5+SHQQwgi/OfXPtr7Fr5Dk5gHyNfbDUV59OFItjqa6Km48ngTLbtlWzMmSAI56RzPiok5qMLn/8efvSjVj+7kXG8LIUzO8fzsjoHJ6Z7yaJlSrrCbbw6buptgPz/Pn2AgwczU+/NTa05u2NT3Z8qfsePRmV39gUL5PsrEgFuvVV3QEWFsWCdrnFNXvApyWgUsbJVqFtYhTHSR4hG2jKuhCt6qL4marr00Ey374VszJkgnBKo4czLL7+MSCSCMWPGgDGGp59+GkuWLMF7772HU045BXPnzsUrr7yClStXol+/fpg3bx5EUURNTY3jNvQFvgFAjDB88t5ujOi3J+sNZ7KFsBjA8Iw/qlCiEUV/dm4j1laP5P6sOB2ns+ZbUG7mvFjpEIj9bkPv0H7xhJ1Yt7XAEN/KqEWf0x/OfQY3VF/ri0GMNraEh699A1df9qnn/vpFJs1Dssm4RBGl36/vj/uePj3lnLu6aQ3hHTKcCY5MzUcFQQJjBZg379KsN5zJFkJlAKNTQaumb8LsZyZpRFGg8xBlEYX6k1m66725EW7tjk11fzr74iWmGkN8C7MWTV6ChArMQQmrTDlJbX8ZKhZ9gZLbjvUUy08ybR6S6fadohakX33Vn5y7smkN4Z2ccrs+9thjsWTJElx++eUYPHgwVq9ejcsvvxwA8NFHH+Hkk0/G1q1bMW7cOO75hw8fxuHDnTV0Dhw4gOHDh0M92QOAV1/cgynfaSPxMU28+Y/jcOmd5xq2v/jARkw81ZuhiVt4rtzNwnAcjyZITL0MQRYYzX+WSYd4mk4383QIxH63wYunv1528bk5oQNNOB5R7JIjenRvD4vobobeNbyrtO0UvSh997Xv44wxn3vOmUxriFQg8TG9pGs+CkzGvHmnkviYJqqrgSmc7xKrq+X6YWlDp4LGkI8R2AEJkeQhkYi82+6TWLrEUzfCrd2xqe5PZ19SianGSXxuXuo5qcckQyW6c/DRODsr27eDJ5SnarjS1U1rCO8EKT6mreZjPB7HmjVrcOjQIYwfPx7vvvsu2tvbcf755yePOemkk1BQUICtW7eaxiktLUW/fv2SL3mip0WMMIwe1RFIPwg+YTCA4Rl/1LPROuERMAqNRuERSE/NN7e15qyOt4uVjrp2frfBi6e/XnbxuTmhG+rRuX7Bq0FM2GsFZtI8JOzGJTyTmfuePs2z8EimNQSRHaRzPioIEgAq1JVOQlP2Tle4rQ5jNMIjID/V5OQRkDD6ldgdm+r+VAkiPi+m2/jcvNRzUo9Jhr1OYKbNQzLdvhVmBjOA95zJtIYIK4GLj//85z/Rp08f9OjRA9dffz1eeOEFfOtb30JbWxu6d++O/v37a44fMmQI2trMRYDbb78d+/fvT76am5sTe+S/3mKE4d4lXyM6zOKvA+EJcc9edPvHvyHu2WvYFwYDGJ7xR6GwHaKgvxf0Mz3+zC8d4mk63czTIRD73QYvnv562cXn5oQOFKo+EHo1iAmD6E54Ix1CeZiEaILo6qRrPqpMQyIR4Mc/fglIPGFP+IiFm0xoDGB0KugY1EFEXHNIJNJ5v1gRRr8Su2NT3Z8qQcTnxXQbn5uXek7qMcnQiO6Ea9IllIdJjCa6LoGLjyeeeCL+/ve/469//Svmzp2L4uJifPDBB57j9ejRA3379tW8ZARAYLjtPw/j8v9o9yd5IkmP9RvRf8Y89LvzPvSfMQ891m80HHPNhY14r2odXnxgI96rWpesw2cmWPoNz5V7wLwfYum8dzSi6JVTGjt/FiRcefbHEEXlNzRLHudWPPXi9C2bqfw9KZAG7WY+95KPHLflBUMOgoSlxW9o2nAzTrw+aa6fgz7wYjwyZTXyRdkIwMq93Ut+5LqeHaRDKCchmiDCQ7rmo4zJglJpKfCd7/zNr/QJhaoqeX3plCnyv1VVhkNKSuTlptXV8r8lJUif/bWCTgWNRtpQUbzFIIouX94plAoCg6D/O+JBPPXa1WgUKCvrFLGs2rYTea32K3XoysqCE4mN7TOU3/qRbO6SwO046WMKgrOxssxLlFAuzO1ccu1xEEIjuhOuSZdQTmI0EQbSXvPx/PPPx+jRo/Hzn/8c5513Hr744gvNt80jRozALbfcgls11mHm6At8ixGG12u/xPiCg4gc+pxqPvoAr5aikxp5PPMXr6YebvPVG4/o68/tef5vaHlqG8agDv8PP8BsVIBBhACGGy77CHMurnMlIHmt9aYxUxEY7rn2fcy77GPb86zq6fH26fObe6n7PrpBPb75Qkvy2nsdJ32fvNQT1J9jZVDjlrDXNwzKBMUvx/BMoTfGuav4Hzi98AvP45RNRjtE+KCaj+kl6PloJALMm/cgHnnk15g3bx7VfPQDr4XtMln8TFdsjld7LrbkT6hfsBzvsDPxGywCQwSCAPzqV8DNN7sTkFLpqv7cRYuA225z1T3b/bw2xo4NrhZfLAbUP/IKCh+aiyhrTg5KFUo8j5O6T4C3unyacYF/BQnDXtsQCMgEJcudVXimOFOnptalbDHaIcJHThnOTJkyBQUFBXjkkUcwePBg/OlPf8K0adMAAB9//DFOOukkywLfenjugk//z0H8/JwDJD76RLd//Bv97rzPsH3/A3eh49RTuOd4FSzTgTo3bgFwl4YhXk1H0mVWkm5TFLNr/+8lK3D6bb8IrTlLrhKUCUqmvlzwG0U4/nvdAPx25Rkpj1PYhWgivJD4mF7SMR+dPn0FnnmmhMRHv/DiJpMNThwjRiAm5XENadykmUpX0zFMGbkUnEZjYgFGoAmSpJqPhuiWyGUC+R4gR5xV1MLxq6/606VsEKOJ8JG1hjO33347Nm/ejKamJvzzn//E7bffjk2bNuHqq69Gv379UFJSgvnz56O6uhrvvvsurrvuOowfP97xRI+HGGEoGEn1Hv2EV0vRrkYez/zFq6mH36hz4xYAd1mnzWutt3TViEt3LTqza9/4gUQ18dJMUCYo4p69SeERAATG0PvxyrSUV/CbYYO+xqi8g0nhEUhtnMJutEMQXZFMzEcjEeDYYz/3sReEp7WEYS9+lsjPzJDGTZqpdDUdw5SRS8FptE4apREe05IHEYwJSg45qyimOIB/XQqz0Q7RNQlUfPz000/xi1/8AieeeCLOO+881NbW4tVXX8UFF1wAAHj44Ydx0UUXYdq0afj+97+PoUOH4vnnn/fcniAy3PfgYQwdZv8wp5f6fEHgJY90586rpWhXI8+LYJku1LlxC4C7rNPmtdZbumrEpbsWndm1H/ktkWripZmghOcwf7ngBTKLIYjcJt3zUWWJW9++B2yPTXcpQr/zSGv+Xgrbhb34WSI/M0MaN2mm0tV0DFNGLgWn0TFiA0TRWFszLLdErhKI+Bz2Lxc8kINdIogkgYqPVVVVaGpqwuHDh/Hpp5/itddeS070AKBnz554/PHH8fnnn+PQoUN4/vnnMXSoN3Fqyqz38F9/3oErru6wPXbV+pE4Y8bFuPTOc3HGjIuxav1IT22mipc8MpF7y55eeG3olfj3khXY/8Bd2Ff1qGF5pV4Q1QuWzcJw/N9PFyOG4L960edilVsUu1AuXI+IIE/45Lpv72N7yzGOxF2llt7d1/7dtemIlVmJE4HZqQittKOY6ogm+enjtX7yDba8+BVaP/nGleBtJlbnndCT298oYr6YEoXlC4UwEZTwHOYvF7xAZjEEkdukcz66bp3K5MQ2L1vvlLTgNY9M5B+bWoLq1a2Ird1iOtAaQZQjWMZKn0F1XTQtgqk6F65Qm8gvGmlDBWYjgg4lTZSWykKEmzznz0dSWItEmGPTETNdF7AXl50K0E61Y168WG0rqpe+h9p1u92J3ZxGoxV3o6JC4Ofhk5oeli8VwkQg4nPYv1zwQA52iSCSdMt0An5x3Oh9GHCc/V9Xs2WIU85sS+syOS95ZCJ3br24Uxvtj7mwEYcvnIL2M0/HqpeH4ZYXfgLpBRHii/7VnHOS78/ObcTa6pGmuYmtbZiWNxTfwyuJum/HOq77pm1LQhn7DYrwDkZL2zEAP8Jh2Ne/u+bCRkw5s01TI85JjT4vdfxYYokJ0y014cW78sStWPPR9yAhAgGyWMggOm5LPb5qQxd9f0f+7RX0npF63cCg6hqa4cXAJSjTFyuiiOH3l/wvbv3fn2hMUNy237KnF/764SAIYDjr5L0YlhCYez9eCUGSbJ+GDrMxTecXCO/jvqdPS2mcCIIgJk0CnJRIMlstOHVqepfIec0jE/l3lnYbDFEczK2Dxi//ViInVl+PqndOw+wFx6alPJw6F+X7OsY47SbyK6mvx9Ten6H+UB7eeQdYsMB5zTdNvyHhNjyEm6XHEMU9AJx1UDVMybpzSrlEsxy8lNtT3zOW/UjEw5tvYvbTEyAhD4AsrLq6dvqORaMogWGTb7UD012C0K3XSka8WWIxROvqULHodMxZeKzGBMWtUc+WLfL/J0wAooq4rHdWMQsaYmMadWpuukQQ2UTaDWf8RimIeWXZi5gw/tv4wclDEJfiGNntENdw5s1/HIdL7zzXEOfFBzZi4qmfpS1vL3mkO3cnRiV2x6TT7ITXljxJcda2m1y5x6IDTTgeUezybK7jx5i7jelk3NT4df38MiVKt6GOF6Ez3eIooDWEaUYU/7r0FkR/Msb1mKxaPxK3PloElrgfBIHh4UT+ThzDw2xMo78ud1/7d5wx5gsyiyEyAhnOZDe8Au1333037rvvPq7hjBfvlCDwmke683diVmJ3TDoNT3htqbFq122e3OOVOWmkzVMH/RhvtzG5+0UGSZLAdPUw7dpyjU83R7pNddwKnRnxZtE1Gitbhfqiq1yboFRVAbNmyQI+IAv6y5cn8nfirBJiYxpeagZxnCDSRNYazoSRsCyv85JHunN3UgfN7ph01lLjtaUX0KzadpMr91h0Qz3kZ+K91r/zY8zdxnQybk7bcoNfdQPTeY95MXAJyvTFCr0hzHDE8IP//Q2icLf+p2VPL43wCACMCZifyF8aNBAdp55i+cRjWI1peNflvqdPJ+GRIIi0EJaldV7zSHf+Tuqg2R2TzlpqvLactus2T+7xypzUYwf9GG+3Mbn7JYErPNq15Rqfbo503mNuvVYy4s3CaTR6+3RMLoy5fuJRLTwC8v+T+ds5q4TYmMYsNYDMYojcI2fEx6M2f47DH+5FW4uAv74VQayF3zWrOnvpxEse6c7didhpd0w6BVNeW8ryDCdtu8mVeyw6UAh5duG1/p0fY+42ppNxc9qWG/yqG5jOe8yL0JkJMxM/hV3GEaIlh/mH2ZiGTGYIggiCzY+9j1htK2IxoKlpJIB87nFevFOCwGse6c7fidhpd0w6BVNeW07bdZsn93hlTuqxg36Mt9uY3P0ig6Az4nHSlmt8ujnSeY/5Lf4Ggo+iLm+tpuNQIXZxCXFqBOE7OSM+PvOXafjN9WNxzhm9cO3lfXDCGUOwYs0A7rHXXNiI96rW4cUHNuK9qnWBL380w0se6cw9aVQiJIxKBKPYaSeIuhFMUzUM4bV15ZRGQ9sAuO3wzn/4py9xnxYzHCvE8aQwN7nk2s4NXI/SdwC248XL867ifyRNcvTj6OUa/cdJW5NFzwXEIcJfwbtlTy+80XIyPrn2165c1HmkU5TPhieWAX+FXYEjRIsO8w+zMU1YnoInCCK3uPjO01Fw1hAUDJfwzDPXAdiBDz4Yxz22pERejlld7dykJgi85pHO/BWxUxF2RNEodtoJom4E01QNQ/RtCUJn7up2ee1w8yz7HNE6fkKG49GBcsyRl1x7UISV2nNlZdZjxcuzrExrkqPun6frUyFgefGW5JxU+XLcL7E7mR/8UdPTKcr7Lf4Ggo+irsBZlOU4VFgeNecQ4tQIwndypuYjsB+Adk16JMLwr2dexuBjaAmdV5zWqmvZ00tjmuJ2v5818fRtqX/e+Lehtu207OmF2Et1+PYLv8dwxCzr1KljRxGzrX/Hg9d3vQmNVT//XjcgaZIjgAGCvDRW3z+316j1k2/Q9GEcx58cATt2gG0+Xvv78LWbUDym2vW42eUPdBqdNPccjfpvCrhmL26NYFatH4lfPT5WY0xyzYWNlnE05wgSll77Bq6+7FNXfVNiRxFzZN6y5/m/YdfKd3AC+xj5YisO3TgzeQ+76fOq9SNx62NjwZg8M1LXfHRCj/UbNcY0nxTfhg8Lf+B4vJVce/dsx6FvjnI1BnaYXUuCyARU8zG7sZqPCkIcO3dGaPlcijgt2WZX/s1uv5+l4dRtAdp27dpJnlv7J0QXXmObUPL43q2IHvrYU7E4fU6LFgFjx1qHUtqtrQUWLuw8d/p04JlnjGl7uT6x2lbU1+xG78I8HOozxJc6eNzxn+qgdqADDH1IKLqxPieh7mAe1+/EixdKVZXRmGTqVPM4muNFhvJFX6DktmNd962uDhjTpxXRgx/ZJhxb8ifULazCGOmjTkE8cf+66bO+5qPr96ZusGKlz6Bu7FWuxttgeAN/DGx41zEk5SiJLkiQNR9zWnwEgFce3IjvnZg+I5lcIl1GHmFrxy8jFD9zcnO+miCNV7yQTnMYxehkBbsOs1EBCRGDIOtV9NYLnU7i7Hn+b2h5ahvGoA75Qotj4xW9q3o5m42ZqLIUxfXnPKwSO730uWVPL2z7aCAEAEUn7XV9rRRjmqfrzsWtKyc7bludq2KC5HQMnGInynd1wuxUnmuQ+Jjd2M1H020kk2uky8gjdO2k0cEklabsDHbcxEoHaTWGSaicVdK1nfNRnXCWiuCtFjpffdU+TmzJn1C/YDkK2SeIiq2uGtO6qsdRgdkoEVeaxtD2i6FCJXZ66XMsBmzdKv9//HgP1yoxWF5c742GNwzLMRslrNIXAxsnnjldmhA7lecaJD5a4OTJx/zB9IHSC5v/fhwu+rXRXfuVBzdi0un+Cbphayfy93/j6F/fZzjuqwfvQvz0U3zLx01Obs/3EisdpOtaC5/tRe9r5mGXNAwjsAOSqlh5RJTwr1XrAACnXHMxJEkw7HPzO2PXZ71s4yj5CJJW0D606lGwweaCDje2zlVdH8MqH7/67AUn42R3fPI8mzEg/OGo/9uIHr9fDkFiYKKAw7fMQvsPw+FUnoscOPQVopeQ+JitWM9HwyO6ZCvpctcOXTtptBVPpSmzc73ESgdpG9aEyhmT8ozz0cTvBcAfIdSRoJqC6urWVd2qKb/67AUvQxCLAQUFxrqT6vko/aIPkBA7leciQYqP3XyNlmFExMEggEFEJMLwxAMtKDx7VKbTylpOOaYbRJFpxYIIw7cmDkOvvONyt51jBoKJIgTVXyUWEdF94vcBn2vVpdp33vlqghjHVEjXtRb2bIMgMdRhjGaiB8imIrvEU8EYDOOm7Cs84ZDjtmJ7etvGUfLR5ChJ6CX2AjvBXNDmxk44WEaxixvDKh+/+uwFJ+Nkd3zyPJsxIHygtQ2R31cm71tBYujxSCW6/ewK338PEjLtX1K90VxBRFyplJwxI5lcQ6mLphcM/K6LFrp20pVQik3xztUTpjp2aRvWhJsIdz6aMBWR52bg7nPze8PKuCQZx9FBLuIr87H4LkMMq6b86rMXvAyBqeGNaj6atg50NczswKdOpbHOQnLGcOaFO9/C9pe2oOHtT/DamkbU13yMGVd+kem0PBFr7YZNW3oj1ppZbTia14FlpS2IRJTizrKgG83rsDnThtY2CFu2AQnH28Da0eG4nbyhkErvAYskjFAiIqQH7gnkA3cqfY+1dkN9Yw88sKAteb4gsKSJhiGWbtz9wO29mq5rzUYWgIkixqAOos4lMRJhGH38YRSOPAxRZNx9bnASR8lHk2NEBDt+uPvYald1TgyrfPzqsxfcts07PnmezRgQqSM07tR8AQMAQlyC0NScoYwIIjv4Nn6E75/0A/z1r7szbiTjB6kar/hFIEYenM6lyzDEcTtpdDDx2pSZQU1xsUmsgG4qN2HTNqwJlZM/H5XFTr8MRxzFSaExt67qVk1l0mTFS9umhjeq+Wio1PVcguzAc4qcWXa9919b0feYPplOJ2VWrBmAubcPgyQJEEWGZaUtGRdRY63dsL2pB0YffzhlkUhY8zzE2+9Nmk9IpfeAXXmZ7+1Y4bid1jYITc2ysBHwkz5u+66/Tx5Y2Iaxp32TFHL0sazG3Sup3Kt2/VWE1cKR3u8FYc3zEO+4Fyvi12IOyhFHt6TYqeS5Ys0A3HDHMMTjAiIiw7KZb+G6GYddX29NHF0b+nyEuJQUtJtPPhf1275E4VnHIHr6APvYgoQnMQczWaUc4ze3AKedAjayQJOzVT5Ocg0Kt20/9ORA3F42FExV81EZgx+w/8Mn4okYveAi5F9/QVry71K0tiEyYarhCfB4zav05GNAHPjyIAZ+ezwtu85SlPnoFVdcgaeffhq9evXKdEopE8aVbr7VRbPpXLrqrzluJ40F4dw0ZWdQY4gV0E3lNawT85uUy8wl3ESq4sWq+ajWVERrOMJQfuvHKLm5jyfDIFvjEpODYrWtqHuzDWMmDUW0KM8+fsJVvSTyNFBaKl943UBZ5ZNJkxUvbS9ZAvzmN50/iwJDBWZjKvs/1IknYUxZCaK/virYxLsiaS3QSgBU89GSXBIfY63dMHrCiYYlqfU1HwcqxqUN+jDrC67vkwDGPch71VcBPiEgNx9diO1fRbliZ6y1G7av+CtOWH4XhrNmz+KsIwFZJWg/teQrXP8/P5YLjyOOJ6e9guuW8stEaGIjJj999o9/QSz7vamgbJVPuoR+275YtL1izQBcv3BYQniUn+qdP2sP5s3Yi/UvSZhbehIkJobmS5pchCeYp/qlBWEOiY/ZjTIf3bdvX6L2Y3aT05/3crpz6cP1MAY07kFdTl910oTKGet9IuoP5XHFzlgMqH/kFRQ+NBdR1uy5UUfise6gqmvfxOynJyTnpBXFW1CycpL1qYqr+jvvAAsWeBLyM2my4lZk15rNAIsXAwPwOWYvGJD4zBKOL2hyErIDTyskPlqQS+Ljpi29ccFVIw3bX1vTiHPGB1uPLR0IW7YhcpXxF0V8zQqw8UUZyCg7cXufBDHuQd2rGRHgMyCKx97/AqN/MkFbeBwdqH9pq+kTkBpyXMiPtXbDqPEnJoVHhYjI8OaL2zHxktG5+yVN2EjjE+BdHRIfs5sgJ+uZII0+J+knpzuXPlwPY0DjHkTYjOjTGRLFY7WtGHHWcYY5adO2z0yfgOw8OfeFfDOzGVGUt6m351jXwwXZgaeNIOczOVPzMRfIZD22dOC17h2hxe19EsS4B3Wv1jf2MJqSxAVsb+qRUlwrMlHbrn7bl8bC4+iG7bXODCdyvR5ffWMPg/AIAHFJwJZajnFNwPdIlyZvqPwlBQmPBNGlyGRNtsDJ6c6lD9fDGNC4BxE2I2XmMlTbru7NNu6ctL5mt4OTc78en5nZjCQZt+dY18NFNCp/m0DCY1ZD4mOISJcZh1N8N75Jg5GLXzlbxdHs05u4mJm6KNvf/2fKpi+u75MAxj2oezUTAnwmRPHCs44xFh5HB0YXOXt6O9eF/MKRhyEIxpleRGSYUHQop7+kIQiCCANp9DlxhK8eJWnqnF85m8UxbFdvsGo8FgPWrpVfKSTnehgDGvcgwmZEn86QKD5m0lDunLTw7CEOTs59Id/MbEYUjdtzrOsE4Tu07DqEZLIem0KgxjcBLePzK2erOJp9goRyxfxDFMEuvQjCC+sMNfg0Zi8ABMAX0xfX94mDcY+1dkP9u4cwhtUhf+wg2+uTzOHoGIYfqgMbWYAYoimZxfhtiOLEvMZpbbvY+190GsQcdxhC406D2QuvXQCGHJ6a34C5//MjxNENIuIo/eHrmP/kMMf9Slc9vtj7X2Dra+3AcYMw/vzu/v1Oam2zHD99zUdRYFhWJt8L6ntEFBlumbkHN83YS8uuiayGll1nN7m27FohDCvdAjO+CbBzfuVsFsewffqbKHlmsrxBUUQYMzbOK163fHlKA+p6GB2ckDR66dOK6MGPHDm+xGJA/dbPUMjqEJ0gz0dTMYvxu8ycI/Mah40azGFsgiu7+/QBDh40HlZ17ZuY8/T45Jy07PJ38OvnvuesY2mqxxerbcWWl/cCeXmYcPFAf9+yNuOnf9sobytA23UT3x2CyCqo5qMFuSg+ZppsNL7xK2erOACM+9CBJhyPKHYlhUUFFhERf2EVIpdcY1gim9wfohp9K9YMwNyFebKJB+IoF67HdWXDbQUttbhaKczEHJSnbATilwDvSpC2EWefmt+gMYgpxxzMRBVXSFa3qzzBx5gxh4eWdMcdj4+BxNnniIDr8T01vwFz/ucisMRD8gIYnlyU+hcRTt3XY63d8Pa7RwMAxn33K829EGvthsdWDMTDlYNMr68frunZTFfvf7ZB4mN2k6viY6bJxpJyfuVsFmfrVmDcON121XzUgNI4YAwIyErKjh2hGVCNsIo4KjAbJeJKewVXdWKVMBOzk/NR7+KvX/q0KzHaplGDOcyEp1Hy9izT4Oq2FXg5PPif+7DggX6JOanLMQv4W4qqa9/ErKfP7pyPCgzLlwv+aJwOL04sJr/3AGD8+M5uKl238t3xxTU9y6ExyB5IfLSAxEf/yUbjG79ytorDGLj7qjEZk/EGN178rl8jct8S0/bCYrbDFV3RgUZxFPK2rDAXtlTGJzHkYwR2aAtWZ1C09lNENzOISQrPKiGZ164aSzE7RCJ/7P0vMOonE8B0dYAiIkP9lhRy9Mksx+76Bvr0dhbQ1fufjZD4mN2Q+BgM2egN41fOZnGWLgXmz+ccbzEfRXW1/NgWL6CX5AKCK7gq861Im7mCqzqRPx/NnGDtp4Buag6jFp5VwXlt83IIs8gfq21FwVnHceejTTuE1PLzqeNWYV59NaAnt7OIwJ5eJwKBDGeItJKNxjd+5WwVh7sPHSiEXFlYr+KziAhW9B1DbT7N/pDU6OMavaAbtkujLE1M1MYndRhjLFidQSMQP81rzAxi6iEXdlGbvfDa5eWQCXMdN9Rv+9Iw0QNk05dUcvTLLMdq/GKt3ZLCGwBIkoAb7hjmX/3akNPV+08QRO6QjSXl/MrZLM7EiZztqvmoAaVxXkBA3haSAeX6lyjzLSs3D9WJ/Plo5oxA/PRkMTWHger6qYLz2ublEGbfmLo320znoynn51PHzcJs3ap96lSS5GXavtSuzRJiMRoDopOcER+Fv76bkolH6DEzMoH/xjBJM5GE0BYRM2t8Y4eytPCBhW0pG6CYGakAstjxwAJVG4KEJ4W5ySff2LSfGE1dTj9VY/bSjHxUYzKaxeGOTF98N/0xwUxYHS02WAqkauOTMagzFqzOoGjtp4huZhCTFJ5VQjKvXV4OYRf5C886BoKuz4D8+yCVHP0yy7Eav7ALu0HT1ftPEBll8+bc/lRlYWTiqylMgrAZ31ih9B/wJ2de38vK5Jp9ZWW6+MVb5ScDAa0ThrpxJaAoIpaYj8aQ2OagnqLf15YHV3BV5ltWCq7qRP58NHP6qp8Cuqk5jFp4VgU305v1OYRZ5B8zaajpfDTl/HzquFkYxsIr6qaLMAvbRPrJGfExUjJPXsq35vlMp+I7wprnEZkwFZGrSgx9XLFmAEZPOBEXXDUSoyeciBVrBvjWrsS0/4YRdf/vKBuK+3/ThtfWNKK+5mPPSwxnXPkF6ms+TsYB0NnGoqG4f0Gija2f4NqtP0d8zQrEa16FtPR+xGteTf6s1LBjV16GeM2rWD77TRwvNGMKqnE8a0LV/ssd9230hBOxolxM2SmbS2sbhjduwbKFHyIiyH8dRHTgFvwe0oJbkwIpTwiNIYrXZz6FZnE4otiFcuH6ZAxHAjBPVLcQ2t3AFZIXfIjhjVscx1b6jOMG48lpryACuS8RdOBJXJ8UntVCsr5dUWDJuo/qMTF1DEfMcf+DFKejpw9A+bRXNBM+UZDwRKlDUV99HdX/98l93cpxPezCbtB09f4TREa5+GJ5/V1VVaYz8Z+qKrlvU6YY+mixyxfUT82EEX3/AXnJZXW1/K/XJYYlJZ1xSkvlmnJTpgALF8oCZDL+ykmdB+7YAezcyW+8pARViz7DiMR8dISwE1VfXOqqb1VVCEaNjMUQratGxaLPO4VVdKAUC1EnnoRY6TPJpcSGpqNRxMpWoVo8DwBQIVyPiKjMRx2Kv/rAPvXRVECH8/hJYTsvDxXFWzTz0fIJf+wUnnWd1betoB8Tbo5lnyNa5y6/IMTpaFEelhdv0c1HGcorXCy5VhKsrdUm6tO3G2ZhJkwIr6ibLsIsbBPpJ2dqPu4H0BfhM/FIGYv6aDFEA6kZly2GM+nIM1AjG3Rg++2PIv/6Cxwf34TjkS+2puyUraA3/ti54EE8uvNSPLx6hMYEBYChfpx+25Mza3DdjG8QQ9SRWQzPdASAIyMSNyjmNYXvv4iCRbc5js2rmXfhyQ3YXnsQo4v6yG7XFmYvatMcAKZjoj5u+BtrHfc/XTX9Yu9/gbdf7wCOG4hx5zlzu9Zc28TTFwJj2j61tmHXu3tRh0IUfrc3onkdngxSzMyJ/HRND41xi41DuBo/+h+afncRqOZjdqOfj4amYJpfWBQ1iyEaWL24MNeiU0hHjoGa2KADTYufQ/TXVzk7XpTQxI5HlDX7V8BNVxQuVrYK9UVX4Z3X9mFBab/EXAeYPh145hk792+GikVfYOqVxzr3QNEXpTNrKAU0niyvOi+Cx6uXN/W0VtTX7Ebh2UM63a4tOqvs7t0bOHTIfEySYWr/hOjCazznF0Q9v1htK7a+8jkwdCjGX+TC7dqJ404shtjWZtSxQoyZMBiAN3MU3mXw0ww8NKYtLhNJdQxC0+8uAhnOWGCY7CE8Jh5+IGzZhshVxndnfM0KVLPJgRjDZIvhTDryDNrIZqM4BZO23GEQEsyOV4qJ+yKyc4TtZnE4jscOregpMkhMdmtWUJ6q8izK8kR1UQQYg6D6leTblwkuTU4yIsC7yDHUXxBw+qFG6dOKN07WiKdXX7oPz77Q31cx1Q/X9LAYtzh1CFeTSv/D0u+uBImP2Q1vPhoWEw9fsHBRqWaTAzOFyQbDmXTkGLSJTbV4HibveNrwyd70eLW5TapKq4myGtvajBHj8iyfdjV1/3aTkpUri6eAHtoziZ8R8T3s+bnBoeOOWp9UKhYw5p+Y6ocZeGhMWzwm4nUMQtPvLgQZzrggTCYefmBVHy2opXXZsmQvHXn6amQjaP/wRdCBMdInXKMNO3MbLwYdenjGH/XSaGOtOEnQCI+ALDqmUlOOazoiSRrhEfCnn6btWcTORM08NzmGuaYfrx+a/XEJu97dazBEeeZ/+vtukBLN68A54w95Fh5DY9zS2pYUHgH5vSLeca/t0nyv/Q9Nvwkim8m1dWUWa+eCXFaXDUv20pGjvyY2nPml9DG3CJtlDUaFVAu4mRSFq3trt+0y+3gceOutFGvKWbmyeArooT2T+Bmplxf2/NzgwHFHb4jCmPwC/DNHiUblLwlS0edDYdqSQiJexiA0/SZ8I2fEx82Y6NjEIxN4rs1mUR/NquZZKm07jWtam8+kjt+ul/+FTesOI9bazbdadbfM3NNpjKMyh1Fiv/J6b8y7tS/+8uguTzUErcbCTR+ieR1YdvtH2hotmIP8SCtXLDe0mzg+il0A/BHZecJ2objdOCkVO2sWKogiS0mU5Yrqophcopvc5tOXCW5NTjIhwLvJMcxfEPD6odkfEVGHQo4jePjE1LCIvH45hDslLP0miGxkMyYiJhaE1xUFHuuzWdRGc1o2zUu7jmKbBbbYHlu7BdVrPzOUgPPK/Pn8HJUUVq4EbvjFQax74H1PjdmNg9OxjUaBikVfGOaj0UgbV8k0tstQnjBbTJKq0mqirI6ZOMTULEXdNNf9201KVq4sngJ6aM8kfkbE97Dn5wYHjjt22nMYxNTQiLxpTiQ0/SZ8I2fEx4vxCo7HDlQhfM/hpmoKoxiW6I1MAKM5in5ZnNe27eKameDwtgtrnsfK8X/GqHlX4IIbv4tR407EqPGpmeQo/VpaMRgSA+bP/sxgDjNy3Im4ZMbxKH++AD998EJ8f1wvT4ZEvLHwMq4z5kjYfvuj2ChMQROOxwxxpaVYrm53++2PYkZkJQDvBh0GOML2sNKZRrG1tAVPlmm3LSttcSZQwyh+x1q7YVPjaPx17pPYKE5BDPlyn0rvgVT2X6ZGJNw4TgVsK5MTjljuWIBX0InrnnBhxGLIT2RYVvKWXLxchWHM3v8Cm5bvROz9LyyPSwl9PwQhKSorfSr8bm+OI3j4xNSwiLx+OYQ7JSz9Johs5GK8ghFoCuV8FEjRGEbtfqIzMrHYlXK7lrHNAltsryq4FyN+/j1M+flgnHUWS8kkR2nmwQflD8m33daZozqF665jWPZMH1x852k4e/gOT42ZjYPbsS257Vg0LX4O1eJ5aMLxKIk8bSmWa9sVULJ8XOpW3mpMlNVoUZ5hc3GxsemiIueeIWqRNulB0hpF9fyX5S8NrBpSBeTFcawpmynJgCGQaz8UlbDuWVB30ahToxreGMVqW1G99D3Ealstj0sJB447dtpzGMTU0Ii8aU4kNP0mfCNnaj4iUWUnNHXPEmSyNltgbZvVpnthFSKXXGOo4xeThuF4NEFChBfNdU5m/Xrzhe2YeIlx2XAnDC/hYvzw7VtSEu5SGVdhzfMQF/6XbL4hCLLY5tRQpbXN0uDEM5y4vFpxTrep0deNU9f1k8UmAaIgYdntH2HGHMk0H6s4rurR6WLb1dFzUjNPWPM8nlrYjDnsSUiIyP0pa/VeH8/FdY61dsP2FX/FCcvvwnDWrOmDfsyuOeN9rPrbqXKOiOPJaa/guqWjDMc9sLAN3z31G2cmI3oDFPXPQGc/AAjvvg+AgX33DCBvqMEQ5T8u2YfVL/b3xSDGT1asGYAbbh+GuCQgIspifMZqPt5xL4S4lBRxbX93uDCo0aO/Pvf/pg3fPc3hfUF4gmo+ZjfG+WiI6p4lyFR9tsDaNQtsVgRw61bEvjcNI1gjd07qNierfgFWZQQZXsZPcFHzspQH3vPYVlUBs2bJ60sFAVi+3L0DRKpF7BzG1G82a9ouJbO6fgqiyFAx/2OU3NzHsiHf6gOq47/6qmVhO0fDXVWFqllvY7ZqPlqxXPReH8/FNbYyqqlCiaFrePNNzH56QnJOWlG8BZg0yWisM9Wh0YjekYT3s+K409QkX7AJE5JB1YYogiC/JCl1gxg/kXNkyXlZebmQuZqPXtxjPLrG8JpzfF8QniDDGQv0kz0gXMYomTRvCaptUxOcu36NyH1LDNurMRlTUG0Z001OZv168K5W3HZfnuW5N+IxPLKmd0qGRJ7H1aXpSbbDE2kVwVGPlXjrJI4nUd2P69HahtbxM3C87oNMRGSo35KGL0FM+rDjhU0YfclE6zFDB95c8S4mzjyLe5ydqKsXbtmlF0F4YR1XyDUTefXirh8GMX4jrHkeLQsrsZ2NwmihAcPKZvriNO8JF8K0F4MaPcr1eOcfPXFH2VAynwkYEh+zG958NEymKEDmzFsCa9cs8NKl8jpozvbq+S9Zzknd5GTVL8b4+xRuxGN4rPrbKQ+8p7ENvUuI/zjxlAHsh8Eujqdh9ON6xGKIFUwwCOuRCENTk5Cey8rpR0wswAg0aeaZosgASdLkKaIDECO64zrrL1oKu26cyi3cS9RaK+C/tp4yVVWIzboX9WwUCoUGRJffkzlV1O2XDym6xrjQ6QkfIMMZF4RtaVgml68F1bbpEsCi73Dr+BWiHiLipvHc5mTWrwlFhzhLOTXZYCr+X8pLFb2Oa7rrtmUaXt04nvAIWNeTcxLHSz06P66H0LgT9Wy04QmKuJSe+nhmfaivPWg/ZuiGLdUwPc7SZIRjgCL8z0t8QxQLsxS9IUqqBjG+k8h9OGvGZLyB4azZkdFLYOQNlb84sRPHPRrU6InmdWD08YeTwiNA5jME4ZQwLg3L1BK2wNo1C2xWBHDiRIwRtpvOSd3mZNUv66WcDD/Aq74MvKex7YKF1Jx4ygD2wxBIfUA/rkddHep489G4kL7LyulHnTTKMM+UJMGQp4RunOMcGL/wHEmefprvUGLjXqI2REnVIMZ3ErlHE/PRKGvOrPOKmwHywTVGaQ4gA5psJ6fER1EwGo54wsxIxQOua8f5iLEunIQnFnyYetuc2nQ7f/MgNh0ah50LHtRuX/AgPp59P8qEhcni1iIkCAnnZ/14OKk9ZzamRad/o9kuP8HV+f/x2IIfzx6cWt8t2rcb13TXbcs0PJFWX9dPwUq8dRLHi6jux/VgIwtQyPkgExHT8wWDWR8Ki/rYjxk6MOFco+ulGjNRlyt66o9JCLnZLLpna+5+5k3mMwThHlFkZiXc3OFzATTX9eN8wtCuyOS6cKm2a9KhWF6RoYZfrPQZVB8sAhYtQoVwfXJOqvxt5I2F3fBbjaex1FznfHQCtuCi205KsfP2OZjSBQupOfGUAeyHIZD6gH5cjzFjuMJ6JMLSd1k5/RgjNhjmmaLIDHmK6LB5gMREj3XjVJ7Nojvl7ncoIkPklPgIJqHmz5+lZO5iZqSSCnbmLUEy48ovsP03v5dNTqQCzCo71Zc+qU1wli/4J0YtugUXXDUSoxbdguUL/qndXvELLBQW44H/+Bteu/oJNAnHYycrwEZhCrb/5vfJ8XBj4mI2pjOu/AL1L7yF1+76CxpfegsvrmjC9dN24n+nPowaYRLEipWW19VK/FTvM2vfUjx1YSiSxKEQrrRb+35PbFp3GLte/lcgT2e5dvjWibTTp+3TicPOxNtbrtwBUSVYq+Mkz0dMM1a17/fE75cPRO37PbXBlDEFktcjhnz8WfgZ1vx8DWKwqWujHoO8oRhWNhPlqg8yEUHCE6XOvmBI2ehFf0+JAqTf3ILo6QMMY/+LM9/XuFsum/YXFJ3XmyPYd2Im6nJFT/0xCSE3m0X3bM3dz7zJfIYgPCBJeHPFJ96NXYAUnWHMsTOGCYqSEqCp9E+oFqagSRqOkgWD/emTrkNVKJGH7cEfycY/t32IqrJPMWLhVfJQLrwKWLwITXPKUC1MwTacJedU+ifNWDgdfqvxLCkBmrbKphpPPfQ5biw+iJcvXYEaYZLsUGMR2Er41O/j5WApnHpRLB0K4QYjlrWfIbZ2i++PJrnV5fVdFgS+3udEjJ8/6wBEgRniaM5XJVhbK1cCqK016UhdHVBWJovkyMda4edYW/Kq7XxUOb26GoghiujyezTCekSUUF7ufMl1yt916AdZFBEtm4eKCkFzq1VUCKgo3qKZk1YUbzUcJ+i+1ebqsW6cyrNZdKfc/Q5FZIgcrPmYQi24XKzJF3Cf3Ji/RESGRjYCw1nn0zdKLjFEfTHH4dY5O2eCozHQG2+o65pZ7XNyvgaHdduc1mxTt5us14c4yoXrcV3ZcN/q0znunw6zun5HHx3HV19FLOv7rVgzAHMX5kFiIkTEMR9LMe/2bsi//gJN3OFvrNWM1bVnvIs//u10yL8LZLFyxdJd3DGt2n85rn/gJLDEdzGCwPBkGb9vpmPQ2oZd7+5FPQox+ru9Hd2zXseTh1D+FMTSh2UjI6uaiu9/ge21BzG6qA+ip3eK+8nafu/3xJ2LhzoyfdEboLBLLoLw4jquIYqZWUqstRvqG3ugcKQsZCn/z9Sya3U+Sg6ejF5CgLDmebTcXol6aTQKxe0YVuq9VqXefCYsZkC5BtV8zG7s56MuSrjlYk2+NPSJ14TyQVXbLEOTNEJeusjJxbdU9XXOFi0CFiywDWxVHs1J6TTH5dWc1m1zGNBgxMIkMMjztwrhetkl2we1O5Xycby6fr17A4cOORyGWZJmTnrz4ihw1VXaYVQleC1W4mn8AsrvguJiYOVKfkeqpr2CWf89FYzJx9r5AHHHYWoMsa3NqEchCscPdny/pliST8uDD3be54lgsaklhlstVtuK+prdKDx7CKJFcs1+fW0/R74mekeSa64BVq3in2hhlqLowH36AAcPZt7MxODP4tXoJQxUVSE2+7eok0ZhjNiAaMXdnnPP5mHIFshwxgJegW89Ts1MTI1U1qxIyaAkkwTdJ7fmL9WYjMl4w5BLNZucujmOidAqPbIIkXm/NhyuHgMrB2sAtsKo787iDkVjvhlLon10oFEchbwtK1IWmjPh2s5tk9cn3VjVYizOwjZoFwIzbFmxDeNmTtCMabM4HCPYjuREL9kOxzDGzzHwdTx9/oLBlemLXki3EtZ1+9Tiq5B4goCxzBmaWIrBQTnNB4if4jbg8r4gPEHiY3bjZD7q2MwkU84wQZKGPpk1wT2WMx9VcvElVTMllLdEVBXYrYO2Xrv0XeN1GNDWiAUdaBJHI7qjJiVFJ7OO7cwwJzX0SZUgfz4KbNsGFOVpOxJDPgqwA0xXC9Gsb36Og69j6vMFcuxr4tQS3SSoWnxVyKSZiakYHITLfBqQ+8OSc9KKitScurN0GLIGMpxxhfflYdm6xM6KoPvkxvwlIjKMFhq4ufixtM+szhkEwXYMrOqaOal55nddNKc12/hmLIn20Q3bpVG+1KfLRN03bpucPunH6k1MBKcCIbZUM8OY1kujDcIjwDeM8XMM/Izld11CV6YvegMUK0MU1b5YazfV07qy6Khch0wYmujzMeTg1OglJNj2xwOhMwMiiNCjn9O4WBqWi2vL0tAnXhOiyGuWoVA3H1Xn4kuqvOJkyUcCzQNb1TRzUu/M95poDgPaGrGgG+qlkSkXZ8tUzTe5XeOc1NAnVYL8+ShQUwNDR+owxiA8AuZ983McfB1Tny+QY18T/YFWJ+r26f1QFDJlZmLpzxI6Jxx7OvvTOSdNdVyzcBiIBDklPkbQIdc182ruYlGTz1CbzUdTGtO6b4k2Yu9/4b0unIc6g7HWbuZ1A3X9dmr+EhElLPvhf2PYjT/g5uKHMY+p0Prd023HwEr8dCKM+l0XzalozDdjSbSPDowWG3wRmjNR943bJqdP+rGahLfAqUCICecaRehCcXvyqTtNOxzDGD/HwM9Y2filiZVoDqTf0CTXTFVyrT8EkW1E0IHiCXXejV1savJparP5aEpjGiqxI1bb6r0pD3UGLWsGcpLlNVFRwWl2YROiV4w3KdbnkzGPmYK5aJFlYLcO2npR1HeN12FAWyMWdKBQbExZbM6sY7txTmrokypB/nwUOPtsGDoyBnUQOC7sZn3zcxx8HdMs/OLESjjPhJlJrpmq5Fp/iNTIGfHxf3+zAfUvbUXVC91SMndRG6nEa14Fu/IygxHKU/MbfDOlMTNZUYxvVl5Vg9E/meDZQMesT5b5jD8BF9z4XYyadwVWjv9zsn9mZjyW5i81H+P179+JRqkAs175GcTHloNdeJ4xl9Y2lBS8KpvFmFw7W3MOC6HVbgyieR1YtvBDRESjC7cTYZR7zIIPMbxxC1eg1hjEKH1SC7sOReNoXgceWNiWLHydNHFBB54U5mJY6UzvT2up8lH6p0y8RIFhWclbiCK1Dzs8oTvW2g3PreuLre8cjQcWtiGiGM2Y9Uk3VmMjf8MvznwfamfJ6dP2oei83oYxHVY6E0+WtWgESFFgXMOY5BgInWPAFch5X0w4FO09PVXmxcgow1iJ5kD6DU1yzVQl1/pDENnEutJ/oGnbZ1hZc0Jqxi4mTiYaI5QCCVUF9/piSmNqsJLYUTVlFUacdVxqTblwu6mqkvs35eeDMeLn35P7qTRq4QbDa0Kz7dJbUXL/KGDtWvkT8dSpxlxiMZSMqpbNYkxStdV8zRTMX//acgyiUaBi0eeIiExzGs9BmyeKco8p+xzROn6ySj9qa3X9UXYAjpTYaFTWVdXzREE1fysX5sp13rw+qpTIJ4oYKio69S1RtO6f6yZUYncsJt8ma9fK+ysqhM7PCWZ9Ul2AIryDYvwRagGyuBgoKoLhQkUjbVhevEXzYKwomoveyunJ8RaZ8VjeTepQtHcttgcSLD1YCeeZ0E2zUL+1JNf6Q6RGztR83Puvreh7TB/f45vVnWvC8YhiFwDv9dVM67698BZGXDIZu6Q8jMAOSKrH8IOss2dZY+/FRYhcco37unLv/xORn/yHrvoeEH9pNXD6qQCcGau4ql/moT6bksMuKQ91wgkYtfBi5F9/gWF87GqeKccUvv8iChbdxu0T1yBGkFCOOZjJKrXH2/RlxZoBmLsgDxJECIhjIR7A+d/bj9G/KEL+dwd6FqC4xiwo6bwGiKMCszFDXGlqhGOH3kymXLge7LKLMef5i1XFthlKF7ZhbLQFhai37pNurGrf74kttb0xoegQik7/xvQ4QL5ub797NABg3He/Mr2+T81vwPX/82NIiEBEHE9OewXXLR3VGXfFsxCXP60xfgFgen/zzHg8m64EUZewtQ1C406wkQWuYtr1I9baDY+uGIjfLx8EiWlrPhoMTTzm4JZsNFWxGmcn/XF0v7W2Ydc7e1AnjEGhQzMlt7kSMlTzMbsJskaSArecmnpO6rG2mmmZtq2tiI6LIsadjwZXZ8+yvt7b/w2MG+etplxtLXDWWcbt27YlFCE4ct5wZc7htjhZInhMykO9cAIKF81C9NdXuQ6ZPKb2T4guvIabrGmdu+lvouSZydpzpk61bFRtxiIgjkVYgKsuj6P+Z3egEPWIjh/u/WbRG7NM34TZz0ySfxQYKjAbJawypSJ9ejOZ6ViFPwq/MJi/TJ0K1G/9zL5PqotU2xpFTY38xKNym/GOU8yOtm6Vd40fb2OAc+2bmP30hOSctKJ4C0pWTpJjPvII8NBDAGOd4wJY3rh6Mx6N2Ylb/C7KZ3Bf8e9UZbiWLjX+WjGYmaSQhxuy0VTFamjs+uNoWBMHxfqchLqDeZ4vQZouYVZDhjMWBC0+mhmq6AtVezFwMYv92l1/wXn3/RjVmIwpqDbud2PC4kM+1ZiMSXedhch9Swz77PotLP8jIr/jnHfXb8BmTndklhG42YnfjuAW8Xiu3grqDxBO2o+1dsPo8SdCYjqxGMcj76UlSXHXj/ybxeE4Hju4Inx+pNX1WPGuqYgOAILmww0gf5u7fUtwxjZOib3/BUb/ZIL2wxc6UP/SVgz/sDopMKphogBAcHRv+W0QkipO3db12PWDJ74nRebTv9GI+15z8Eo2mao4uV+s+uPkfGHN83hqYTPmsCflDzeChGVlra7vy7Dd26GktQ1f/vtjHFsyj8THLCUd4qOpEYp6TurBwMU07tL3MHn+mabz0aD8byz7ufSnwPz5/JPsklm6FPjVr4zbH34YuOUWR2YZgRqe+B3cIl4MUVODGP1DFnY5mIrFOB7RbS9wFDfvfYgh3yiEpyjA8/LXu9UDsl63Y0c4BItYbStGnHWccRzurES09EbjheXbvnPHylfnaz9IISG7U3kCPADcdhtw8826oUnzwGSTqYqToTHrj6NhTRxUJV2L2aiQ56QeLkHo7u0wEovhwN//jn4XX0yGM5nArO5cIToLFXitr2a6NK7oGDBRxBjUQdTV/why6Zxljb2i73iqK8fO+g6n+h7Ais4A4MwsI+j6ZX4bdljFszOIqUeh4/brG3tohEclxnYUQqj9u6fczfKvl0bzC22j0NNY8cZBQjeD8AjIhYnDUKuuftuXhvzi6Ibtr7dwhUcAECSjyQ1vvIIwCEmJ1jZNnwRJgnjHvbY1bu36od+vTOwZE3Dn4qFakcxjDqmQLaYqTu8Xs/44Or+1DS0LK5PCIwBITMQNt7u7L0N3b4eQZEmTknmZToUIOdzla+o5qce1bKbL4iYOBUzno8Etm7Osrzdxovc1fJMm8beffbb8r4PiZIHWL/M7uEU8yzp3qvmokxxMzVhQmHBXSQGOMQtvLpbM18N48fLnGcVIUnjq1NW92cYfhwfW8i+sJDm6tyzNTjJBCgnZnWpmNAPI30f4lYdXssVUxenQ8Prj6NzEQTEpLyk8WrWTap5dGqWkycUXB9YEiY96HNRmWzbtL8iPtAIwr6/mxKDGtO7b6QMgld6D/EgrKjAbEXQk99//mzbUN/YwNadxIg6Y1U1M5sOrsXf6qd7qyp1+Kti0n6iq7wFs2k+ST+U5McsIun6Z34YdVvHsDGKUDxBO2i8ceVhV67EzxmjUJ8Vdv/IvFLebivBexoo3DiI6DB9uAPkDSBhq1RWedYzxwxc6UDj4C67wCMhPPjq5t8JmEOJVkLfrh6X4ruuv318K5BKp3i9Ozhcad6KejTZ+uHH5ZUDY7u3QoRPZCSKJk9psoiTXnVOe+OLUVuPWJtRtNC3TVpQHVFQgGmnTzUfl/YB9bBfd0/XTpL5eUZH3mnJFRXLRPTXJInxwVJws0Pplfge3iGdZ5073kIVdDqZiMeo7hV2vcIxZuHOxFAR4Xv48oxhRDE+dujGThvLHgX3CP4Fv+27oUOjMQVJIyO5UV0YzoRuY8JDK0Dg6N3EQ94sHF5eALqENVmq8jwQqPpaWlqKoqAjHHHMMjjvuOFxyySX4+OOPNcd88803uPHGGzFw4ED06dMH06ZNw+7du4NMyxSnhirXLR1laV7ixqDGzKxFMUi5ds1E1L+0Fa+tacT9C9pwx6KhpuY0dgY4ZuY2amZc+QXqt36C1x5/F9sf/x9cu/Xnyf65Ma5RIy29H/GXViN+128Qf2k1pKX3d+504DAOIHVzDitx1qFhh63hDSdeDPnYKEzBtovvxqZ3Bxj6kjSIESQ8mfgA4ab9W2btSU4+IujAk5iD/Gnf7Vxyzem3Ok7t+z3x++UDUft+T8vxGFY6U85bKYCODpRjDvIjrc7c03V584TucmEunpz2isb8RRDkJZpW11oxqHnu5b6GaxNr7YbnXu6L59b1Rez9L1JyqI+ePgBPTnul88MXOuQvIs4vNAiMgCw8SqX/5ejeCptBiFdB3q4fluK7rr/Z6OKdLlK9X5ycz0YWoFDYbvxw4/LLgLDd22GDJ7IT/pNt81HHhio7RJTsvMfUvIQbxiS2qRdMYkdJ9XQ0bfssuR9wHttF97T93CGieu1naFpbK/dTScqFcY2BlSvlGo8PPyz/u3Jl5z4TFTaGaFIoTdlPw151tQ3u2OBcFy8mFqB65rOofbkNdVs+Q1lZZ1MKkQhQXrwV0Uibqxzmzxc089FyzEG0+PxOYdckaWXzunXyqvjaWus+RCNtqCje0vmZQLAX4O3Gjid2F+OPuvmonIbVdTY170nsU8xr/HCpjxblyeOgmpOWX/4aomKr8WBlfamDeyt05iApJGR3qiujmdANTHhIZWgcnZs4KNUn8OkS2mClxvtIoDUff/CDH+DKK69EUVEROjo6cMcdd+Bf//oXPvjgA/TuLYtKc+fOxSuvvIKVK1eiX79+mDdvHkRRRI3Dx/R9q/noU92/oAxq7Mxp7PIOvG5iqujMMng1wi4850tP9dgc142zMOzwUrNsRbmIuaUnQWIi1MYyy8pak305+ug4vvoqIvcJMcftX33pPjz7Qv/kz7f+9EPcVPAi8s8baWnkozaN6fxWV/7/9Gn7sGLpLtPxENY8j5aFldjORmE0tmPY7PPBZlxteR/bjVustRu2v3soaSaz4o2Tcf3CYWBMgACG0jva8Ks5ey3jK8cDslj5ZJnchmEfJCzHrJRMctDahl0b6lG/ZwBGnzcM0dM7vwAQ77gXQlwea3bVNDSfPAV1A4pkkw7l2h7dE7t2ChrzDsWI492adtz5RCHikujM8CRhxNLcewzqD0V9N/LQ9Ckhmjqt+WhldLJizQDccPswxFU1H/XHKWMy5h8vomDxbY5zcGVqkiYjm6BwZZDD6auT85Waj9ezZYijGyKChCc81nzMNjOftKGaexwA0A+gmo8BkM75aMrXz6e6f/wwDE3SCERZs3pjWmMHWjPRL1TFyapejXJrhHmqx+a04JhFcE81y2IxVD1yELMfOsEwJ120WMTYsUDv3sChQ6omHeaguDMrvibz/6MVN49+BdEfn25r4mNWb6+4WKsJG8bk1VcRm3Uv6tkoFAoNiC66SW7L5mLYjV0s1mkm8+qOEzHrN8eCMbmPixfLdQCdxFZQ+7zMmiWPESDPVZenapKjmG8cGiAPy9lD5CeV9c4et94K/OxniDW2ow5jMGZkB6KHPgZ69+7cNmFwcthiMeCR332Jh5f3QVwSnJmdqBw8Yoj6b+aRgvuK3anyfoZ4XD0n7TxOY07yqvM8XJma5IADiqtLpOuvo3MTB1XFizEH5fKc1IMRTzYa+aQN1R/nIOejaTWc+eyzz3DcccfhjTfewPe//33s378fgwcPxurVq3H55ZcDAD766COcfPLJ2Lp1K8aNG2cb0y/xUdiyDZGrjHefWyOZoAxq7Mxp9Ojjm54fkHlNKvgqlPogKnvJh3dO8lyRod6FgQo/lrYQtiEfh6YxWhi2vLRd6wyt4GEc3Y6bH8cD8tKZt17cjrN/OjopPCbjpWCSYytiJ8RavP8vPFV2wGDSUYIqg3nH1Zft7xSREUcZFmCs8Deu2zovlxWawssBGHl4dNC2MjpRi9hH4yt8OftGjJ7xveRxBsF64YcoOe2vtjm4+YIg3UY2QeHEIMeqr7H3v8D22i8xuuiYpJBuoLUNu97di3oUYnSKbtfZYuaTbhSh/8u4ROJjmghyPpry9TN1W3Hn7uLInCYDsX3qXlrwVSj1IZjXEHxDFeV8hqYmwXF/eDlo4+nyMUk6trUZI8blmcZRG5DbJuBgENyc5rYJqzGJRGShw7A9FZMcRypqp1BbNettzFbNPSt+UQP88Y/abcvlR8LUjuW/wlLcvDhqcFs3y6VKmInZKJcdw/0280jBfcXy1KqqpJDdG1/h0G33oPDmHyMaNRnmqfZ5uPqCIIccUBxdIpP+xmpbUf9WGwonDpVFdIsGYr1PRP2hPM9GPNlk5JN2EursgXg8sPloWms+7t+/HwBw7LHHAgDeffddtLe34/zzz08ec9JJJ6GgoABbt27lxjh8+DAOHDigefmBX0v8gjKosTOnscs7m5a++VkjzI+6cV7ysaxt50PNNH0hbCf18nimMfqYW2p78/d4GEe34+bH8YBcNHxLbW+D8AikYJLjxPwkbyjY8cPRUvYcx6QjD+8uWGfY/sz/9O804kAEt6MMY9gnKFh8m/ny8EQuuwyFlwMw8sgbKn+J4fLJQFPjlkTuw1kzJuMNnIVaTKmagSjkZUdcc5JFJ6P5+PG2S/sdm5pkwMgmKGwNciz6Kqx5HiMumYzz7vux/PS8SbkO5A1F/kWn4JyLeqQkGmaLmU8mSJY0WfF4plPpMoR5PurX2jB+GIZCoSGjsbNp6ZuvNcJ8COY1BN9QRTlfcNUfu5V5Tmvl1b212zKO6QPHHgfBzWlum7CrHcjd7tUkx4lrhuLsASA2696kyAjIc885T4/HLN222bMZZs9miSdjAYYIHsatwMKF5kvDVbnEkC+3kzjfdzOPFNxXTE9N5B9NzEmLUIvJD/8UUcTMhxnWebgyNckxBxTbS2TW3wcfRHRcFJPnn4nouKhpuQ6lgWhRXkpGPNli5JMRlJIm69YF1kTaxEdJknDLLbfg7LPPxre//W0AQFtbG7p3747+/ftrjh0yZAja2vgfBEtLS9GvX7/ka/hwWWQT/vqu5YdH23p9Duv+2eHVoMYubwBYtvDDznokOnMau7yTeSk1+0QPdRPThJ9CqR+ispd8LGvb+VAzTV8I20m9PJ5pjD7mhCL+U7BextHtuPlxPCA/+Tih6JCmVk8ynkeTHKfiq7lJh4gaTOC4ebt3EFdy4RdeDreRh904ev3iwc15XcnIxrSv776fMwJszpA3FOysMzOdRZcg6PkoNm+2/PBoW+ot5aKCVmEERJff4ym2Ou8oYqiY/5Fqrus8dmdenfNkD91LC74KpT4E8xqCb6iinM9c9ceqTh43H5Okx0wcYhnH1KfG4yC4Oc1tE3a1A7nbvZrkuFRR63hzUnQD022TJME4j0I31EsjHamuqZqBZASXbvDOhX6H53U1BxSz/i5YkDMCbE4QjQKTJgUW3sdHZKy58cYb8a9//QtvvfVWSnFuv/12zJ8/P/nzgQMHMHz4cERK5iEiiuhYuhjSNdrHw59adTRunN8vuRzv8aX7cd01XxmDl8wEfvgjCA1NYKOOB4YN85RjcQlw3g93Y3tDN4we1YHosLE4cs9fXcfV5C1IKMccNLH/Q51wAo6/6+cYVnIx4jjWcd7X9fgTfsgewXaMwmjWgKE9bka8t2qsWlogbG8EGz3Sdd9jLSLqt3dD4egORId5K1YaaxFRv20/xrA6PH53T8y7b0SyRthjD+1HXmFfxN22VXgs2NLF6ParBRDicTBRRMddd0Aq/JbjvPIKgceX7se8X/VL5nPfXQfwcesgxI/m55A859a+iKvq60QECY8tPZDsiwbV+McQ7exjoYTf3X0A//nbvpAkuf2f/vhrvLiuFyRJgCAwXHv1Ifxt+yCsXX8UJow7jKIzdf2ORDD0oZvxODr7IYAlJEy5zsn5Ew5gyO6PEN8/1Hj9OeMYv3424kf3B3of63jc1NfR7Pgbb+0HiQkQBWfH33BrP03Nx8eX7seZE47GEw9r98nLmhfiE/EktN91F4a5uAdwymkQRVG37DyCjm+dqu3/KafJJh0srpmERUQJZ0tbICKum5zpls8nxVFObF0uY6Q6Q7xIhOH4b/VCvHdIBUibcRx5ighR1C4Nc9InV+c5vZa5gElf4z16I8IRJaW2fWBu3heEr8SlozKdQpcg6PkoLr4YTBRx5NFH0aFzVn766W646abuyfnoo48eQXEx50vgK6+EMGkShO3bwUaPBsvPlwvyueTKK4FJkwRs3y5g9GiG/HyGQ3AfW5O3IKEc92Imq8SFwnB8ePMfcPwNF7qKfc3hp3GhVCbPR6UGHHd4IQ4d6hwrYdcuCPX1YIWFcgyX7NoloL5eQGGh3Gcv7NolYPvbe3Ff8UHc/fRJifp3DH/4wxEMGNCR7JbjtgYMQLdHH0X3X/4yOY86cu+96BgwwPG1HTAAePTRbvjlL7sn51X33nsE//iHhK++Mm8/ed5NRyEuqeakooQ//KFd0x8F5RrE+pyEuoN5yf4NGAD89rfdcPfd3ZNzUAByrW6Bobi4HV991YHNmwXU1Ig4++yB+J6635EIjvzhDxjwrb549NHDyb50zocYzpt4CP0/3Iav+kWN118/jpEIjtx7L6R//APsq69M7xfe2Omvpf7Ym+Z1T85HzY7VHJ94j6jrWf/hD0cAAPPmde+cjwoSnsRcgAEbxfMw4t7pGOrwPhDy89GL83f962HDwHTnC/n5/DkpOiBB0AiQosAAQfuEbAQdGC024itObH0uihmIfk46bNjXOHQobRXeXGE1lvn4CqLYyzCvtOtPfr7g+Dw31zIX4PZX9zMAIB7H1//8J6QBJuWAiMA5FOT9x9LAjTfeyKLRKGtoaNBsf/311xkA9sUXX2i2FxQUsKVLlzqKvX//fgaA7Zfr+DIpEmFHGhrYkSNH2JEjR1hDwxEmihJL7GYAY5GIxBoajiSPCeOLmzfaWTPyuf20fTU0MEkUmTqgOkZ7eXlyvySKrL283HHs8vL2ZK6iKLHy8nbX/S0vb2eiEJdjoIMtF2ayxrJVbMOGds218tpWe2mp5/6pr8mGDe2srMx5Dg0NR9iG1S1sy6Nvsw2rW0zvO/X4Lxdmdo6FKLHp0zuS7QmCxC67rIMJgvbekF9S8t/p0zuS1719wwbDe0IZ15qaI+yKKzqYkDhXGXvT8WloYB3z57saS3V7tvfB9E1MREcyl/Lpm2zvm86xkNjtt7ez9esTbTU0sKaZ/8X+jCvYWlzOFuE2zbiWl37q6vq3l5V19jsS4fa7oeEI2zD/JbYIv2YRtMvvWzHOyks/ZR233sqWCzM126dP72CRiJR8f1dihmlsw/0SibBKzOiMF+Hfiw0NRzrHxOU97+rV0MDa16+3/L3U0HCErZ61nq0Rfs6akc/ta3l5e+eYROTrZBeXe57F+1IZP7tr6XbcrM5J23Vw0lebvwf0ysxrz5498nxm/36/pl+EjnTOR9sBli+rEIlXPkPi71vnqz2xHSF+GfNWz0eN/bR+5QOsQzeBUceYodrfkfjZXb4zVPl2JH52H0NQzUUW4VfshziHc63ct/WrlPunXJNzGPArl+3ns0E4h30HY9kgbn+016ASM5Jzss746j7HEy/9fDTO1HNSYAXLB9g53HtF6cuPGLA6GVtEB6vADNPxUeK5H0+lPev33URV30V0sIm2Y6u/FxYxYCwDJrOhyGd3IJ/9CZeztbicNSGfXag7vr+L+1Td53bTPuczYDL7OfJZuWquKKCdXY4Zhm3KtRWUOSXaWbnF+KvvlfZELuWq85GMacwp6N95+QCbzL3X9LlczibjCtao+l2m7e+MRD86++MstvE8J+Nndy3dj5vZeem5Dk76q76XGYx/D+iV2VcQ89FAxUdJktiNN97Ihg0bxj755BPD/n379rGjjjqK/fd//3dy20cffcQAsK1btzpqQz/ZY4AstiQm8+vXK29+7WvDBvcCWTpfZnlX4xxuP+1e7evXG4MpMVL4IOqHuGsmtO4UC/wRkn38oB2ImK3Krxn5qomeXlQ0+5n3klhNjX9jH8RYGnKp2WHoewTtrKFmh3nugn7SmxBRhThbjpLkDt64RtDOGstWOXv/6MX50lLDMXphvGzWx2zD6hbWWLaq81xBYE2z7tUI0UlxtmaHQSi2u2865s9nO4XhrBrnsJ3CcK6Ql+oXA57GhyPmaYViWUg3E4CVMdGMnc9CN0+YT2XcrM5J13Vw01dTAdaBiEyvYF4kPgZHpuaj52gm8pNN/l6fk5YPEd5f/LzV89FzXMSbbDJxOQf2wqT9yw+Bly+2NiI/ZTE59f753VfzHPnz0XZOm05eEpOFOD/GPajx7HwNNZkzDjUd2/ykWN356mBqIbUSM2znpD93cO304vyvuMcZhc1xyGc/wzmsKSG0dQDs9oQYrb1n5G3jLMaddx3OSeTShHxWnWjHKOSl+qWA/cvZlxczmFY0j7MTEsIi/76Ux8jdFyPORG71+PHb9zpuZuel5zq46a+ZAOtM6KVXkK8g5qOBul3fcMMNWL16Nf73f/8XJ554YnJ7v3790KtXLwDA3Llz8Ze//AUrV65E3759cdNNNwEAtmzZ4qiNpLsggL6AvHyuri5ZPCYWAwoLuxkef66r6whlfRkFbt4qZzR9P50E7FZYaFxqWFcHob4e3S680HBKx4YNYOecYxl20yYBF15oXL2/YUMHzjnH2a1lFqMakzFxw38mc/DalrBpk+f+Oc3VTX+t8qvGZExBtac4eh58MI5f/tJ6WbrTseflqsbLWOp54/fv44LfjDVsf+3Bd/H9X55m2L7puT248GoTRzRo3y9m47pRPA8T6yttbSLN3ju2v2c2N+P4SSMtz/WMTV5p+93ncHxGj+4Gg/u4VT4O4gaBl3GzOgcI8d+gWCy5PBLRKISnnkJk7tykM3Z82TKw667LcJJdhwMHDmDQoEHkdh0AmZqPfv3BB8lloLt2CTj5ZONyvA8++Nrz0uB0wM1bNx9V99MOYdcu9Dr5ZONSww8+gFBfj14//rHhnK//8hdI3/++bew33hDx4x/3Mmz/y1++xve/76wkkFmMakzG9/6yIJmHl7bEN95IqX9O8nTTV6sc/ZyPAkBZ2WHMm2deZ97puPNy1eNlPNW8+Yd/4od3GB3u/1/ZXzFx3rcN2zf/z+f4UbF1HXGnc9LvfbjM9L1k9d6x+z3z4cZGFJ47xvLcVLDKLYZoWn73OR2fk07qZZiPiiLDhx+a5+Mktt94/Zthdt7Gjd/g3HN7hvJvkLBrl6ZcR7enn0b3m25Kzkd5ZUyI4Dhw4ACGDRsWyHw00JqPy5YtAwBMTjhuKTz11FO49tprAQAPP/wwRFHEtGnTcPjwYUydOhVPPPGE67Y2YyJOF3ci74k7NR9Mo1Fg2bI4brghkqzx8cQT8c5DYrFkXRkAnf/361OhOr6LmIa8RQlPsrmIMnmiF3/iCXc5RqOIL1uGyA03JGukKDEYYKi5wCIR+QOpDYWFjFtrbfRo57/EuDESdUbUOXhtixUWeu6fo1xd9tcqP17NFPnLB8HiZ25UjB9vP/l0Ova8XJPbPI6lntFnH2esF4MOjBo/mHu8PFbHcUxcZBTzlih28WvRoANjpI/lP3YW7yWhvp5j2hHXnFdfzynUHRfQsOVTjLQ51yt2eZnltH27gGjUx8mew/Hhuo9b5OMkbhB4GTercxgzuowGcR08EY12jmUslhQeAdmEJnLDDei44IJwOkEQhAvSPR89Q9yJaPndOPqEE5LbTzhBNlqZM0eusa+YtJxwwtGdJ8diclH+Pn2AgwdlJwsf56Ooq3Md05C3KKE8MR9FJAKhvFzTT/cBVTGOPlp27lD/7o9E0OvUU4HevW1Dn3Ya93ScemovJ6erYhjnRYVioyYPT22ZnOS0fw5CueqrVWB+XWm5PS+PrUyZ0gO9LWo3Ox13Xq5+jKeab58/AuIdxjnjKVMK0JsT99Se70PEMNP5KOB8Tnp0S4v8HuGxa5fBsEOIxzXncA5BPC5g17v7Mcbm3JSwyG0XO4GbU0vL0b407SQH9fjw7l9JssnHQWy/MbuWduNmdt677/ZKz3XwwgkndI5jLAbcdFOyE4Ikoccvf4keP/kJzUfTRDzOc1vwh0Ddrhlj3Jcy0QOAnj174vHHH8fnn3+OQ4cO4fnnn8fQoe4cpgHgYryC49GEFZhh2HfddfJTJhs2dKCurgPXXSf/1hGeegrdCgvR7cIL0W30aPl14YXy0zZPPeW53wqa+B5iavKuj6N4+x3o2LABHXV1nU+jxGIQNm0yukJxtrPrrkNHXZ0xRkKYZAlLNjfipiKSql0Ln3hCvmE3bRLk5s1y1MdQnLzRgSeFuchbxheSNW398gNEW2st4zvun02epjn8bg+G128Camux67mt2PTcHvMQujZiMeC5rcOxpuT/oVksQBS7UC5cj4jQ6Wo+fbrU2Z7IMP2CFq6TsyxKyv9Ony6hqEiOr74O+vyU/oiQ2xNNxt71WJp3vzMffeiiPCyb/hYikL8Zj6ADT0yvQbSI/3Rj/vjh8lhB+SZdOyZqJ8HkuKpil2MO8iNttsKpIrhqtukEV0XE1bQfYRg14Tjbc71il5dZTqkI5V7yUHLhuo9b5OMkbhB4GTerc9J1HVLFSuwliGwn3fPREWhCFUoM+0pKgKYm2TW6qUn+OUlVFTBiBDBlCnDWWfK/I0bI21NFHdtDTE3eO0SU7LzH2AkrG2/9PrOBSNHpm3d6aamsuSbTsrEbl2MImjlpuTAX0Yq7DXNSTVsiQ/nCRkTrzGM77p+tJbpFKMSAtWsRW/Yyqtd+ZjkfVbeh/FjbGkX1/JcBMYIKzO6cNyVcyZcv72xTEBgE2P8tKy4G8vJUzSUai9W2djqoJ8ZdPR/ljbuzQXDn3m4IW5SHiuIt2jlj8VbT+Wh0QgEqVHNMER0QoP17qpmTRtpQccUGw5w0Gmmzdr12YMNtesjEoT5at7vLzVfXeI85qA8ROM9v2OaTtk6k3qTZeRMnpr0L3uhqLuBdDd8XcqcZpcYOsJ8BLurvcWrXqV8p17FLQ0F/szprns1jLGqg2b3UtdY09c2EOFsuzHSUi2LO0rh6s61pxWvzX2I7heFyXGV87fpq0T+3Y8arSbdcXZxaiBvquunbKJ++yVgDb/6/WXtpqaaOn/o4IVE3ZhF+zTrrlUhs1qwO9sILR9iDD3Ykaz3qr8MvsJKb3/TpHUxjVnPZgUDuFUPdOxMjkYaaHey1B98x1HrkGXY0lq1ia4Sfs7W4nC0Wfs0iiRqQEd191zF/PjvS0MAay1axjeIU2exEtV3Tr/Xr2ZGaGk1ujWWr2OvieUmTlMayVRpjm/b161l56adcw5P28nK2UyxgGzGZ7RQLNPeWmQmJ0+3qun07xQK2Yf5Lcu3IRO4aExYHJjumpig2dQCdGLjwaj6Wllob5DiJa3efNj77Blv/rLnZE6+fZtfS7v5WzhFFic2f35Fs040ZTsZeZEKT8RfVfMxujPNRxpqbHZ7c3MyY2ZzUVSCHsVONqaeysrMNUZR/drLPKufqas85KqcvWaJruniz41yamxmrXvspa167xTKP5sWrWbVwbtKAx1E/rfrncrw0oSorGRMEjVGMKMSNIXRtVBZvNtwioiixyql/Zs2J+WizMJyxykqlieSc9HKsYepajXPmyLls28bYww/L/2qaE+KsUpipzTHRzeJibZ3I4iu+tOy7o/HkYBjiJXsZ27jRcH7zthZW/fB7rHlbC7dJ9SnNi1ezPyfmo81iAass3mwwFGSiyNhttyVPal68mlUn5qRMFBlbvJjfyLZtycaaF69mGxPzURaJMFZZ2ZnLthbGNm5klUv2ssTUSTkk2fHmxHy0WSww3Fv6PpltM91eWcmUhpvFArZx9p9Y859rGGtuVu9ikYjEKm/70PZ6cdswS4iTg7bz2kOUe1iej2oui3lTDmLbdaZ5W4tl+vpzKm/7UDV/dN6kOlX1bZdKF9JGOv5mEZYka1hnm+FMOtBP9gBnZjJmBizqlxtDF6fxU4mpeZl9UKypyegHSN9duh32PaW+ev3QbWMUoxHCdW3wC3nLkz1FVDU7TkS7dVsm10FvVBOJSOyFF44Ytjs1q/HrvnAi9vIMOwzbpv1Fa75SVsYXSE0cuzXisHIfJERidTvTLztgKq67cWj3a/uRhgZWPv/fnfsSArXSr8ayVWxj4oOR1VibxXcszDsQpBsajrBZszrFbkfGLB6/FGkvL5ed4y2+ENAfr+4n71ra3uc1O9ivrmjkjqPeDCdT7td2Y5aS2Esvb6+E6L3n/fcDm+wRwcObj1ZXOzx540brOanjQC5ipxJTjdUHxQx+iOQ2rZqP+pKL36JxKuPV3MyYIJjOR5MhdG2YzUd549UsFjiYWxrFK9510Bu0mA3jtm3uhtDTECv9dCiO68XL4mL1z5IsZlZWdgq3iPLVLcY4CnmlsZHEq1KYmTRaVNrR5KIY24iiLGxWa5uUj+2cn9h9R2Cmg1vq4wnBLJknOlilMDMpklbftk4WsrknW+fjWJh3IEY3NzO2dq0slitCpKM+evliJBGMJ7jbncMA+T66bZ37XyfbWthtP2tSXXM5LK8Ldppu2skKlTQHSdwI+z/4ILD5KHyPmGa66pOPZuJmx5Il3O2+iZ42L79dut303Wt8r0Kx+ryNJm6QihCub8PseP1YWR1n1pbVddC/5szhTzgffLAjrfeF1XuDJ1yKomQpclvG5L03RZH7+8CJ+7iVuG7mjl5T48/2hgYbYTcSYZL6612TcTF1ca/Z4evvMSu3eF+d5Bsa2E5huK1Ib3lPuOxne3m54zYz7n5tM3Zen4Cnl/uXWvTeJ9cmIPExS+myTz5aiZtBC59e0lLNsVLOxW/ROJXxSpxrNm9MhtC1YTfP9DInVadrN0R2r4cfdjeEnodY6afNe8Pqrar+u9+sepDANK7Ze3PbNsN2vqisfYIPqvmfvj0v3xEYYvNT0zQlx+LMScUC+5Mtc3U4pi5wMfzem0o0Ynb9uDH9+J2dEL+dtOnl4fS0kOIT8IRLVDfC/gDno4HWfEw3BjMZK1S162LIx0ZhCpohn+jJ0MUivm8xVZjVQ5MmTMhInTQFbn0zVZ0TP3Lh9T25z0N8r7Xl1OcpxaPVqOu66dvgHQ/IxbZHCw2Wx4nosGwL4F8H6GsiRhh+8APJsB0OzWrcYHdfWNWW45l5SBLH4CNRzFvBLCa3tp0kGbYBQB3GcAqIm7erb9PMiGTLFtGX7du3C/w2EjkJ8TgEph133rhYGeb4WQfQypjFap9bhPp61LPRhmtnFi/leocJsxYnbcZiwNy5kWRfJUnADTdErEp7pZdoVHaup6LewaM3+WH638VEtqLUx3P8NlLVroshH9WYjBjyXdc8tIudSC71mGqsCpNloE6aZVqqeYcvufAaSSV2KuOVKGZnNh9NhtC1YTYfBYzjNUZscDC31KZrdh0E/dzWZBjPPpu/3Su294VNbTleOTo98biAejZKv9EY16y23VtvGbbz5qPxuCwpabYpc1Jde1Zl9Mz2GWLzU9M0JcfizEmlkfYnW+bqcExd4GL4vTeVaMTs+nFjplrzMBYDZs9GHXdOqg2TODTZnCTJXmChmJNGo8DkyTQfTQf6GyHA+WjOiI/r8CM0SiMwAyscn8Ouuw7Lf9eKEWIzzmOv43hxJyrm/1trxpICpgYvqZJw0I7ffz+axQKsxRX4s/Bz7Lj/aaCoyH/R04ERi4LekEUUJNyC3/uXS6IRTR8Tmx3F5/XFq1CsOi+KXShXF+YWJK0QrmsjX2zFAz/crDHhEASGZcviyHvyPzuPi7TJJiyK4Qw6UIE5snmKUgxdEd3R2TeDMY4g4Rf4oya/X87Yj9NPB6ZPVwuQnWY1fmLIRymujV1yqxZiL0+4FEVrMdMqJldsFkWuoM2flDsX183MRiZMkHzZbmpoksiJRSJgusravHFJl2FOuoxZWGEhCoXttiK9+vhU+qmIl3ZfQgDWAizRteCJ3kT2sw4/QpM0AiVwaRRTUoKqsk8xQmzGFFRjhNiMqrJPda40HrF0uvGB+fMRS8xH1wo/R6z0GfkPfxDCpwMzFsDYtCgCt174ASD6mIu+EQUnsXn9SGW8olFg+XJEhRatUYwgobxc0MxH1W1ExVaU/WgzV/MsL94qm6AkNkQr7pbNeJT00IFirFSZ0qjSTfQvipi2S4KEcmEulqtzFBnmz/oSl1+uzaG4GIHMRzX56OajdmKvld6sEIkwFKoeJDCN68IZhD+/MJqnJOekTo1oLL4jMMR2YFoix+LMScVGx44n/HwcjqkL0mLMkmjE7PpxY6b6pU1CvHTSJnm7EACcfaviF74/S5lmkgUxE88Tu1kq5+syvwws0VouzGSCagmoIGjrwPmxdM6reU1DwxE2f36HdmmhjdmF65fSx5oaR3217YvXMUuc175wIduJaGfNQc5YtZeWMklX90MQZMMYzX2ny0VTt08QWHtZmaaGnFnf9OftmHQVuw2Lk7V2lDp4NTVas5pkDjqTEUOdupoa1rF4MTtSUyMf/+yzrP3ZZy2XUCeNeni15UyMTQyGHaWfsvJb/6XdNn1Tp7GLMNxoJqO/F9RGLZc/zhoXPsakSIQ1I5+9jsnJMau4YI2mnQsuiKtMXHSGSmVlhvw1RiSCxMoW7jH2SfX+MDMnsTIt0exLFDaXRJG1l5Y6ruNnFt/vOoCO+xGRWPmt//L8O0yp+RiBvOQ/IsQtfwel1E/Vsu1KzOhsk2Muk41/d+gV0Eu33H+//M0GLbvOUvTzUbfL5LKyxr6qlpmQNMGTl2vq68D5snzOw/rA5ma53J6mJp8DswtXKP3bts1ZP+36kcp4NTczNmcOa07MRxWjGAOJWoP6OnR33qlrmpOLxmRHEFjzHU9oD+H0T38Ou+021nznMsOc9M47O41qDP1SFaXj1qjbto2xhx5i7OWXGfvzn+WXyRgmu7V4Nb+2nEURPL15SvHUFqMpiNrcRRhuNJPhBGsWC9jGny2TjWMS25uRL8dAPqtESaexYkS+r5csUeWiNrZZvNiQv8aERJDY4js/5/dJVU+SNzR25fgqK+X5cTInYaacqJOTuWOsqvnocx1Ax300MSVy04hmfqjUBnWbmBNUf0z0c1Ler5qs+7tD+I/uRghyPppz4iOD85p/ZnXonBjWZPqDipVhiW8fYlOogxa6D9hBO7k6iZ84xtacxm1sF+ZDOx22zRMz9XXqKsYt7zRmQadJCwNkgdROvNEJrHbiMM9hfKcwnL02/yWjy7rOdMWs/YoL1nROutHBfoEVmp+XY0aynfkXvNfpOi7IbsbqXCRBSNZXVLdbXt7OoP5Qhjgrn76JHTlyxNQMRm9Ooh8D3r2SHJ/bHzfm4VBYN43vcx1Au35o3OxdfOnBu8ZNs+5NTtxtY6XQT72grdyXvGOzwv2aXml5qe+bffLjIiQ+Zim8+aibmn8ZLI/oDYtaZorm5OsHWI+fkkP34TrohJzE91KHzml8pwUERdGkJp1kbN/CnTup3WqtsjtfBiXcpE9q9dSByK03T9GbglRWMq7piln7lVP/rJl/Vk6oYpUo0W7DDNaMKLtt6vsak5TFi3VGLoLAdVGprGSG+Whl8ebONNQCsSIam+jgdvp4czNj1XP+JJvt6MfRobjOPSyAOoC2fVy8OvWiiIlgzXc8YRhj14k5QSdqWxnWkLcLwRjT3Aj7A5yPCowxlp5nLIPhwIED6NevH/YD6AuARSLoqKtztEQhFgMKC7tplsBFIgx1dR2hLC8gbNqEbhdeCACoxmRMQTX3uA0bOnDOOalfVnV7ajo2bJBrglmwaZOACy/sFlhubkmlL37FV44xu3ZmY2MX22x/fMkSRH79a802R23HYuhWWKhZDtgsFuB4NGnfK+hAE47vXKqiw817kdcm93yT45o2N6Bw0nBufvmRNm4esdpWFJ6dr6uHwqCu6ajEAIAR2KE5NhJhaJRGYDhrNu1/0+YGjJ44HIxp165E0IG6F/6O46d9z77PbnA6jmHGzz6kezxiMQjbt8vLtW3ix2LA9u0CRo9mWXNpiIBI3Df7jzsOg04/Hfv370ffvn0znRXhEv18FJGIvMTZ4Rs8FgNGjNCufHIZIr1UVwNTpljOR6ur5ZJdfrbnthGPpwVH0Ak5iW9z7SxTsYtvtp8Xykn7ujdGDPnG+ZjI0CQNN52PunojOX0jWhwXQxQjRjDjnFQcjeiOGu58dMRZx2n6JKIDgKDtJzqwFeMxDm8b5qNN0ghETeajiEQQ29qMgu8N5c5Hm7Z9hmhe3N9fQFn3C80EP/uR7jGJxeT104WFjuakDg8lcpnEjXBgyBD0+9a3ApmP5kzNR0CWDdzUFDTUoXNjWJMB7AxOgIRhiYcaaXbtJbc5rIPmZ/02P0i1ppsf8ZVjnNSFcxPbjflQoYO2eXXI6qVRtgYvetwYdjg1/DA7bvuWz6xNVzh5bK/51LGZDL9QtIDt+uLXnLz0Ez0lbsOr2301cwF8ME4JAX72Ie3j4cKsJRoFzjmHhEcCnfdNfn6mMyH8xGU9waB9YXzHopYZIJcs89VXxmMdtAx63vAJOiEn8b3UoXMa32kBQVHEGJPazJr2dbXIuPMxSbCcj7oqYue0CJ7FcZamK5w86t5sM/RJQjdjP9ENb+Fs7nzUYMaiy6vurd2m89H6mt3+F//LlWKCfvYj3WPiwrCFvF0IAJ03QoDz0ZwSHwFAfOopV8dfd538pOOGDR2oq+vAdddZi2OxmPxUX1AuUJbx9QYnwvUQOYYlvF8cpnGtzGQ4RizSL3/pqB8GYVdkeOJ3ezL3S83OVMbGVMfqusRiwKb64djxwB+tTWsSOeRH2rTFwDmid6y2FW/8/n3Ealvtc49GEX/ggaTQmNzPMR8aNn2KbFaTLPItGdrmiZmFHIdDg2ukDjfirlNx2Oy40RMGW5uucPIYffZxjs1kTAVjffFrTl5qUyF13FFTR/suiActsqcDP/uQC+NBEESWssK5AaKCG18Yh74rKWHZRkItjSbmNOq/kYIgC6lm81HTmFY7eQ4yZWW2n5aNoi5D+a0fIYoM2bnaqcw2F9buuscQRfX8lxETC/jxVTlEDfNR46Gx2lZUL31Pno86yR8A5s/vFCCV/cuXa8+pqEB0+T2o0M1JNeY4gCN37ojILOejrsRdp+KwxXGWpiucPMZMGmrok4gOYz/RgYmo4Qu2FvNRRCIYM3GI6Xy08Owh/ovioVP9PeJnP3JlTAgiFXxfyJ1mDIYzADvywguB1GbS17zzu06X4/iqumQNDUfY6tXtbPVqfv00q7iOzWQaGljH/PncenZ2L7Oadhl7cWq62Y2D1XUx7Cv91L5mXCKHhpod3Lp35dM3aWq8KPUBNbmrjFkM+ZeWWve5oYE1PvoCe+1OOYeGhiPs2Wfb2bPPdubCM99Q16kDJPajYe+yv2Jsspbk65jMtmFs0vClsWyV1pwm8dKY1uj7oWqzsWwVW/9sC2t89g0594S5Tfvtt3OvF9d0xcY4pHz6ps5CzGhnv8BKzc9KzUcpEpGP1dXp09T5Q5S9LkyR7/VIhHXceis70tDAysvbmSB01thRX1OuyYmJ6Y7l/aQ63so4RW8YxL0WNTWd8dzm4iA/Jy8/TW78NsyhF72Ceu3ZsyewGjtE8HBrPr78ciBtefBdCa4NpZbZtha2di1ja9ealyizjOm0wcWLufXs7NDX6Ats4JzCq+dmMwZ2Q6Td78BYR3XteKXlKos3a2sOquoDakx2FCMOfYK33WasNalvqLmZNS97mVXfvZFte7mN7xOjK0pXWby50zhFZGzePMYeGvss24axSYMWZT6qGO7w/GMM25QNixdr2mtevJpt/POnrPnPNZ0Hb9vG2M9+pi1yqroglZWs0xxGMV2xuN8qizdr5p+VE6pYpdo0T2Umo+4/z4ylGVG2MTEfZZGIbPaycSOrXLLXMB/VXFN98T+OaY0t6kG1KSaoPtT0Wij3l/o+84qFiZAlfhZFpAKLRBaQnM+Q4YwR3mSv45prfP9QELSBSlDxTePW7HBuwOLVrCVokxc/XjY5Wl2XIK5ZQ80OY/FttLOGmh3JYzRio8rkxOkYp+KYXlrazgB1nyU2/tgPVTl3GrIo5ixqwVYj1go6p2iVMUp56aeaQt3LMYNrbqMWH9vLy9lOYbjsNo6opdu1fsxfe/AdeYwVgxKVYK6OwzVKaWhg5fP/re0XSjT5NZatYn/G5WwtLmc7EdUKYKpxdusub3o859rphfLp0zv410IZWxMDHTcvt/3Rvzd9M7nRxWpoOKIVtt3ESVWMDfurK/QxpC8SH7MbrvhYXOx7O+kwUAmiDcuYThtMJbHQOc/osMnPq8+L1+41b2vhzkebt7V0HqQWG9UmJ24S8OiYnjDr1jQnz0Hjqv/L853iYqNoaxByizdrNyxZwlh1NatcstdoHDNhgr5hoxpcWSmb0OAc2XTFzO1aN+bVD7/XOcbNzax5zn1al/CEa7SZGUvlbR9q5nqVl/+fpl/Nl9/C1ibmo82ImjutqwfYqVDPU8dNTFPMbh3DtbAbZ6ek+o2Nn0Y3qljNzcwobLuJk6ogG2ZyvX8hhsRHC7hu17/9re8fCoJ2xg4qvlnc15bUcn+p85zC29evd3ysH+el82WXo9V1CeKabVhcy79eD74jH8MRS12NcQqO6TyxVT3Bs3pFIhKrqeGItWiXJ1ToFE25oq7qOP3LzNnbk9DtQTC3y1eKRJwJxG7bdnE8/9o5H2NP4xnSLx/Ky9u1wrYw05EompKQmiWvrtDHML9IfMxuuOLjAw/43k46XLGDaMMyptMGU0ks7HbiNvnZpe939zY+9Dd+vIffkw/gqZ1uE/DomO60abMXz3zbMAeKRGQB1sV8NCm2+qUEu4zDPdxmbuebyO/iHLvr5ylnH8cxXbhyROeeHPDj75kk1/sXcoIUH3Ou5iMDwK65xve4QRuoBBXfLO6oCcc5roXmtW5aNtRbs8vR6roEcc14dQgj6MCo8YMB8A009FiNsfp8XtFuQC6SvX27sSh1fb1gKKCdiGqZDyAXw96yRbQ0rVGMQHjtWJnbCPE4xC1bfDEW8WJQYpevEI9DYNp7wo2Zjlnbbo7nX7vgDITc5pcuYjFg7twIpMSfPgkRXM+WoXXu/daF02IxRObOTfZHkCREbrgh2GJr6aYr9JEg0s306b6HTEfZsCDasIzpQ5291BIIATb5efV58Vyyj1OHMFkfEOCbZ+ixSyARw3w+yvficNK0FfG4rEBptunnQAmTFldmi4p5iF/GIi7jcA+3mdu5NdPxI1e76+cpZytCaH4TiwGzZzPNfHQOW4bY7N/az7vkkzv7JEnAnDm5M1/L9f51cXJKfGQA4gFZAwbtjO01fiwGbHpuD3Y9t5X7pjSNW5RnbWKiC+L4WJfnJY1caluNhi+xGHY9txWbnttjWphceO457HpynXxMIkasttW5KZAux2axAK/f/AJiiGrGTxEZRbHzukSjwLL79yAiqsb2d3swfOtzEJ57ztAXK0ObZDpFeVg2bX1n8W104InpNYgW5cljyBNLBcHxtUnFMZ0ntiaiWvYJkMdmwgTJ0rRGEU25oq6FuY2Zs7cXoduLYG6XL4tEwHQuj27MdMzadnM8/9o5H2O7XFLNL12YCcXbpZGWomgYhVS/6Qp9JIi0UlkZ2Hw0aFdsL23EYkD12s8QW7vFdD5qGtNpg6l03uZcjZGL3tUlFkNs7Ra5f2ZGOWvXIrbsZfmY2tbk+Y6NgXT5xcQCVN/6kmY+WlHRKTCKorbr0ShQsehzzZy0fGYtolvWGht3kFS0KA8Vl2/QzEfLi7cm56NctVMQ3F0bj47pvKbdwDPfNsyBEiYtrswWFbHVLyXYZRzu4TZzO99Efhfn2F0/TzlbEcIvHtw6onNO1m7LRidxM3K9f10d35+lTDPqZS7pWCbGrfmWofhulg+axnVTV81rDTaT8zQ16NAhG4QkrmF7eTlbLszsLHQtxDVGL+3l5UwSBFaJGZpi2MVY0fmzG1Mgfd0+szqFHMOeZuSzjcK5rOmyX2qW10qCkOyL3VJGxfijsWyVJmbjwscMx7aXl7OdYoFs7CIWsPbyctbwQi3bMGcNa3ih1rZmm9qAY7kwk4mCrubjrf9KLn/WG8bI5inamo/jRrUmC2Kraz4qY6aYsyjnK6YtohBni/BreVx0RiDl5e0sInYW6l6OEm3NR3UtwrIyQ78kUWRNs+5l659tcf1e5Rrf6I1zEuY3R2pqDP2KqOsnJvqluWaIso5Zs7TGLrq2m5HPXhfPY41lq8xzralhTT+azV7HuUmTG0tzndJPWUR1TaZfEOPnrIyzKHaOcyTC2svKLO8rJ2OZ6WW8Zkvkd4oFtiZRYVxC7uurK/Qx5C9adp3daJZdp2GZmJ8lyFJtw83yQcuYThtMpfOcczUr/IS4nL9yHYuLWaVuPmowyuHMRysxQz5PGRent4Shbl/neU4Me5qRz6oxWbtsVV1A0cFyxuZmxjbe9gprFobL8YRzWfOdy4y5Vlay5sTcplkskH9++T22ce5a1vzye6pgFnXbEgYc6vFT5pFqwxx9GLVvh3pOKuhqPkYics1HvceH+nxRZGzx5W9zjUAqK5lmPmpZ81Fd11FtACMMZxtn/8nbe1UdRyyQr4s+zrZtjD30EGPbtiUOT/RdlFjl1D93Xu9IhLHi4s5rhihjc+bwHV8S7TYjn20Uz2PNi1eb57htG2u+q5xt/I/l8n2gG0Nut5bsTc5JBUFKfhaJiBKrvOL/eBe3M64XI5yQGb3IK8E5S/rFAme//0K4jNw3cr1/WQDVfLTA4HbdRT4sef4QHZKXVZ08KRJhOxE1FrpWzFwaGpgkCCY1YrwZwJiZx3DrFJoZ9nD+SEqCYPuBnifCWn34NxiHjPtIM+HVm51w+6wShGUzlCsSZij5KlEynmxDLeI2NBxhjz7azv7zPztYTU1iW80O9toVj7O/okg2fEm4XfME79JSnZg7/9+mdQo3rG5hjas3d7pdP/igLNqVlpoarXTMn28pXDt6qY1vdMJzx/TpGiG0Y/p0ndlNfmdeCedx/RcFlWoDHd114rWpz69j+nS2XPdBp7z0U9P+aITyhADKIDt0b0x8SFEbzSRNdhLjYDreLsYyqN9LPJHc6mUQtoWZjoRVT0JqNpm3JN47yevsQiyuqTnCFi/u/H1AL28vEh+zG0PNxy7yYSmlD9EhwK5OHm+uGYlInUY5JvPRCNqZYDjPu66wbZtLwx6eOGYZREbWJjlzUk7ymmNFiRVP+FgrwE6ocla3TXHdvnMZW5uYjybFU1F2d+aFUXTkl19m7OGH5e41b2th1T97gm1LzEfVbtd6vdrgqbJkL1fUbm5mrHrtp6x57Rat2/XDDzN2003mfVyyxFq4doqFIM2Ki7XXc8IEldFN5xgqzuOGLwqU68txkK9cspffppriYp3wHrd3WdcI5XKezYh2iubqgpyCIOe+bZt3IxzVOAb9jY0bjxSusK2Y9NgFcSumZpt5y+LFWtHc4XVW6fBECpD4aAHXcCZEhiZBvczMTqpxTlb03yp/BrCNmMzdv2FDO1NMYsyO4Z3jNZ8lS4wFsAFzwx6nL+UaOTFXUV9Pt8YhtmI852kns4m2pbjj8KkpXxzCrdpqaGA7heHu8+e8uLmKUlJcTLYNmJoASZGI7GBuc40tzXb0udfUsJ28a2RiFOTUpMj02oX4iTizp5KdXFtF2HYqrCpPWzN0PtVs1UY2mbfoc3XqFH/kyBE2fXqH6neQ7KKe6f5k64vEx+yGazgTFjOTADE1OsE5WdF/y/wt5ppqoxyn81Ent4RZPkuXWsQzO8lVEAeGJark+XqnjTmLlfpqIqDy56QWGorDp6Z8ebjKKkhzM2s2mY/65jvz8nvO53ZuDHSSx9qMz7Zt/OsjWvTRi1uQ30Y+AeHFI8UgbDsNknjimgEca3gfEssk+nwTDu926HX44uJAs8xpyHDGBZmuKZYuzOrMjRYbs6L/VnXyWCSCQtQbC10nzFxYYSGYIJjUiGHcczzlY1an0MywhxOXCYJl3Ts7sxL9/ezWOMSuZhuvzhuv8Hc8zjehsYrDa5vbX5vYbtoS6utRz0a7zp8HN1dJwHZdEWwBMDUBEuJxbN/ymW3BckuzHV3uYk0N6nnXyMQoyIlJES9v5dqFtRZg0jwmMV6SJOCGGyKOar1Go8A5lw9C/rgoInfeaW+yopixMPldLjBmbcaSTeYtnFzFRx5xdGptLfDMMyI6fwcJeOYZEbW1waRKEFlFmMxMAkQup8aZz4mNWdF/uzp5vLlmJMI6jXJM5qMRdEAwnGc/JGbl6SZOdGnYo0cUbYLYGJbokuebhtiYs1jVbTNxIeHPSS3KvzmsF+dLWTmrIHV1qDOZj/rmO/OXT5wHcWOgkzyW06Y69zff5F8fyaKPXtyC/DbyCQCvHinRKDD5isGIXjFe3uAkiNJYYk4KxswbyzbzFl6+Cxfa5ltbCzz9tHbb00+D5qMhJGfEx82YiGaxwJkRil84NBEJgqSRjCi/OSPowJPCXOQtuxMArPMyyTtp/uKlO4mYTs1eolHg/vs7jVwi6EA55iA/0ob4E08gr/wulAvXdxa6FiX87ndx1NcLiCGK+JNPIl9oQQVma4phF2Nl588uTIF4xjy//KWEvDzddlHejjyjYY80fbpGaGSCgPiTT1qa7tiJsPr72a1xiJ0YzzMFMZtoW4m4Ts1F/HAIt2qLFRaiUNjuOn8e3FxFhtG6ItgMMOSjzmv0hMG2BcstzXZ0uUtnn41C3jUyMQrijZcd6msXRuMYIHgh28txXo/PJKnkWlOjFh6TZ2Pr1pyZWhCEazZjImJigf8uMFY4djXxH9kIRdDMR8uFuYhW3C3vtMrNZF/K3bEziNHlv2hRpyYXESU5f+wCIhFEi89HhW4+Wl4u/96rrosituhZRDnz0XLMwXLh+s5xceiNw/PFKSsDDh6U81TPR2+91eQkUdQ6qgiCvL+oyNJ0x1SIFRsNyfP1Tuu5jqX6aiKg8uekFiKuQ3MRXzxIrIKMGYMxJvNR33xnfnSC8yBuDHSSx3LaVOc+aRL/+ogWffTiFuS3kU8ABC5me20sxIItF4/5vvkmf3tNjU95Ef7h+7OUaUZ5LBTYL9c9m74pI8vUMrWkTl8Xzy4vs/1ely+qY2pqftjEULcnCBIrW7jHWBeuoYE1rt7MNqxuYWVlnPwaGlj76tWs8dEX2IbVLayhZgdr37CBNdTs8GwK1NBwhM2f35E0VRFFiZVP38R2CsPZbViUrN8jihIrLW1P5rj+2RZWU3OErX+2hTU++gJrX71a05eGmh1sw5J3WEPNDk3/2tevl41AlOLQEYmVl35qWSNPY24SkWs+KoYvSg07Bouabeo6dA0NrOPWWztr2SWeVV8uzOysQxIxv5bqens8Ixzb/EW5v8mcOCYspvecuv5eaWnyPMWsKDkmonnNR26tOtX46E1aSkvb2YZJd3fWdQRYxw9+wB1D9fjr6wxqaj7yzHbU94NFzcdkH4UOy/ebZrxUdUg1/zfJhzveIVhCHPgSfi/HeT0+k68Ucq2pOcL0y+wAiWo/enzRsuvsRj8frSzenJ6GQ7KkjlsXzyo3k30pd6ey0lWdPXV7gpDwDNHXhmtuZs1rt8j9462MXLKXsbVrWfOyl+VjtrUkz/daZk45T136TBTibDF+rZuPqlYlJvL88xN72J+f2MOal73M2Nq1xiXH21rYxqXvyXkqjSXqwWlKyYmSZf0+fdm54gkfa+ajlROq7OvSKW1v2ybX9tMbjUQirLJ4s6PydsluLF5tMMKxzV+U5OuoBPrzn+WXE7clfXJKIomaj+r5qFnuprXqErEq72xQzUfla75xI2PNP5qtHa8xY7hjaGqggxnyja8s4dUfazfuiZqP6vmo7XuW5xYkCNo3FScf50mln8CX8XttLORL1Q14zHfbNv6Kfar96A2q+WiBerKn/CLVCDwh+7CW0bxM9nNr0jn9EJ+I6aZOoFvRwBeRweHLrAbjNozlmttMm9ahOp4v3vKEXbUIvFyYmXTnEwRnwq/evbyhZgd77cGEuGlh8KERnwVBU8OuY/58WfxLnGvnvG4wvpneYeinWf6NZavYRiHh0qzOQ7kvnQj6ihlKWZlRUFcJ12b582rV8cZHcR4vu2yL1l0+UaTbYNSiGkPDNVutEqdNjuNdX+6rpoY1/eeTbMOj/3T8Xk22x/u/RT6G8zn7Gp99gz37hzb27LPmebsyh2loYO3PPsvan33WsRDv2ljoiL2w2lCzg21YXMsab3/clQDrSrDNsDFNKuKyk5qPbk2BAnllgfkPiY/ZDW8+mhR3giLMHyxt6uHx9jmqM2fTpps6e16GL51DzmtLRDtnPiqLlOoycIqeo9dmDMJp8WbNhsrizY5LySk5anTabS2s+mGdsGmmvqqTUSetNhhRuV1bibh6EVn9EIFVH5oXr5bdvJGfdDe3HUSrQdAP8OLFGuGah2mtOt34KM7jiy9/u7MJnVFl8sUZQ026az/VitMmA+xIPN+2jTXfs5xVL/vQ1XuVVVdrc1Q3ZtWwzb7mP9fIAryFduzaf8WBIO2LLmoRpHlbC9v40N/k95abxtwcGwZjGo8D6aTmYxi6F44krCHx0QL9ZA9g7LUH3wn2g1rC8ET/yrTRi11eZvs3LHmHt9mRUYud+Qsvhpm5i1l7bo9P5WXW1lLczN1ufOpHK46aCac7heHJiYQf5iiOXjbGI24EdEfGN2b9cGiA4igfj18EmD2x9VcUcXMxc7LUF+kOxZcQaX4pT5oqAro8VzcKgW6erlabuzBYG7w4EmodvDd4wmr59E1aR/HLXnHn3O3A6TssT9Gn4kpeU3OEPfgg3+06lafq/bxHQzHGNi8SH7Mb3ny0+uH3gm3U1C2lOth2nWCVm8m+jUvfS607GzdaG8S4SNFLt/zGqY+M/HdXq5l1zsU0D3BaGsq4NndJBSvjEZeN2nmYmIZzan4iis7y8aBMmz6x9XKbcwMeE9OYMIsbgZB46lk7H3UgwDt5UtOhIO2LoTYnSGXxZq2TfPFmd405OTYkT9EzxjwPpGJCz3viMRTdC0US9pDhjAsi6MCo8YMDbSOsNdDs8jLbz61J57BGnhLTTZ1At3X//KgT6BSzGowTUcMxtwGM9c5klNpzpnXp2CgA3sxdvGJnPOKmJp0j4xuTfjg1QHGSj9d6dWa16rZgAvd47nXiFOkOa12/wIj9f/bOPD6KIn3j3+phvcADT0ImXAmou+tNkEMEUUTxWFfBG1ECBFhdFFAO9ee6KgmguLqrmBAuEQ88V7wQBBUTlOC5rgq5gAwEEUQUPCDT9fujp3v6qO6ZSQKCm/fzGSUz1W+9Vd2TPP101fNEqBl2L7nyMaRNQlhKwfDhcfOXlMxhXOYuEDN4GT5cKQAWDkOPHrJ+0mrhMLJHD4eeVaS0huFzz7DOu06IES+cS/VBHZLXcVPkdcTeZEyTqNaAyM6Gv/5VJzvb+X59TIEaLPamOW6M/6kIUUtWt2N2byd7sQZaIj081WdJ6cwl6DMVnb26TN+enHJVXxq1CLwYymRG3GGXSws0lKEO5i71iSDjkRQ7TeRh4psuWfMTXU+unjro1flq1b3+ffIGPD6mMXutrt/uiEiEyJC7GerBo4Z/iR2PpuS/4jZ3USW1RTgMPXvWU+7XlSRSWsPQOV0deDR3ThciNaHkO0tU2N5mTFPHiczOhptvRolHf/Xh7RVF/PrxmyIfQ9Ty6IBiwtlpu7ejcDjQRCQwGsKkxp3D/BmC6/KpO5yd5jFbeXTQB2ycu5h//O17X6eoSATeLs9g7cTHSQ9tdIptm2YveMerMnd59K9fEEY9J8r2CiOZhIY5Scy9sq/LFtGRlUxiLHg8rdUEqEmO+hKnohKom7lLXSOR8UgqBHpSxjc+40jWACWZeur6IKBbN91TL0i6UqJs7+dk6Rbp3hseQuzJ8HMXB4NoMsnnVMxh/Mhpoet7lNitKN6kBPiVy79psD72JWOaukRDmALVN37rc9wYe2eEqKVg4PI9gkeDDEQSRkMY1dhz2P8dVJvPZ+HsNNfbkoLBpYRL5lP6ytdMnap2L7W6JUx4+l1Kg5gw3rF6y5AU3PKVLx51HhPHie4pTzitSc67pz6hU0guk7kNN4Zxe8yYYSdG6+bsvZu47CDjkRQ7TeRh4psuWfMTTUuunjow0927q9/vdv4hyRvw+JjG7BUPIfZU+LiLg5M7Tpkf9iOokyWkGyDKlm1UE87FXzdgJ/uYMU2KsVcMb68oYi+IBl9LuYfDXBb673vf3v1aj/XcptYQW7/cOWoHDFDq3dVFu62ycqdcPOpluY6wHMhMGaTj5dlKFzNJsZu9JBqv1V9sC3LQnOwqKJDrRIZcSg+5TmR42iXa2mcev4Se8eMDNMAsfb557xh6diMmyrc4S97O3x2mMwMu/d4SgDbny6095zZYGdWvSlaNmGjVM4lbkzJ38Xsl1FOzjdOh7aZpca1FTZO7xo+32vnltL/v1tu79FKb5qOIylEX/Nf7nYzVsis/32mAEqtjHem+hjVW38VrZdW8d+SbD/9HVs17x5FrndZKLhr1cvBcxHQEB1z6vecar8p/Qr6lnR3XojSv31BIFgx42zpPGrVyEqONz4hvuQ7aGmyfz6BzZn5WXLwX6OQlelVWynUKfS3z+2Efb9K6rT7b8nVN26Nb2iuL1yq3NjXo35m9VT+4oeZwD+r1/hbmuHHb9b4dJh59JW/Z7td6dEddtqg1xPYvr9CeN18dtNuqq6VcOuYVWU1YSnBhUqeWl3IYLoOYRGO1+ovh0YTzUVQkq2OYtFpkONomnNbYsUvo6Tw2QAfM0uh7plhW33CnXOLBo0aaoilbLK1Dv/7tcmqa0OWUXq/F69FaJW3uooqEUmbuBirjEU2TcsIERztV3qBUjktRROWYC7/0fifNBJMnO/Xl+vWT0tT7pqdxDSomobpayiXPbJIrHi2VSx79UlY/UxzXfIzlq9ZaySVjXg2ej2eekQN7VCqv7+rJT8olMUxq+yPqOEcau+QYJjnbBFy/7nkLOmd2L6C9XKLOV+/VnI5A6YGgHep+W/OT3YrfEENbsUG91b4h/87szfrBDRB7xfD2iiKSi0bNx4AwJ2fz5s2/+o3Dbr8BUuVw36DX56Yqln8FHR1/BE1yxtTzSuqGMpnxNpDTbMJ6KivldLvzIbVyuhjsJN4CXMGnk2MdK4haWiKa0OV0MdgyJCkZ/7yv9lxl5U45qvfHFlB05okaLsp10K1LhnQNIqd35eV53I6ni8FxYxVbTlVfpt6e3Y0c+9hsDvSeWvLyZO2oUc55VvTr7lu48k8Xg+WuvDxZMOq/iefCpSNYMv55S6tORai7ifq8vF1SM0XMYyLfltFMgClKssY89rZ+BkapfqftzuZKst0kZB9+2GnukqRBh6n5aAdGQkSN+bPlcbi6m/PrU6v9WjHPlYfY3d0GIpWVsrD30w7nTvNarm9ee931MXvZK4xcErwawhSovq+90a1d9WokH/ft2J1gvcGjIW6C6iy0l1puNSY1CJGkhpFMo1TmI6BtwjTV1U4nbmplkRjssrT2YQw1TRYxSI1HbcYx1aTL+fSX83MX+07/5H7v++JR06y5wblsvwZmZ7ffrnDXMQxw3IcFpRozxi7P58SLlgO9O8GUKUYNU6Z45lllWFNUJC28amE181zGJrBozJc2rOczHzZMuoKO8sHLSyytOmeJuiy6vdJjwDNmjIz3YRrPWJbtic/RwIH+58xo68aj9ZCoS4b1tJu62BnPZA06XE73Bh61ObbH8hRN2aJ2Ofer1W2M5NZ83N0GItXVsqjPM04nefNaboDcVu31dMzZ231U9gqj9L2iiMTRSD4GxL5CPjaESY1fjvrkVOV/gJuVqe+/31j9mIwBTDLjTXZOErVLVE/VvHcSijP7uYKrhJ398gQRv6pVVE5wmvpqoGRI11Tdz/0McIqL/ftSm88456jyxVJvLZoWOM+p5P9AdEp5LswazJWeiQh1Pyf0atJ9z30qxjyVlTttYLb+14evs7mNbHcTsmZb5YrqoP4qK+WaIXfLZ+gn59PPWjnqzrPm0r/GXc7ddahI8iefNJzBXXO7uw1E7PnXiQy5uP8jDbLi0bfuOpi97A1GLqn8rqq3KVB9X/Uw1GmQvpMgyhvJx3079inysSFcU5JxQ6mrC4sttx8mffDBJIeRTKNU5iOgbaI01c8U++DRsPuPvmepVip41JPDFqpVVG68kSp5kAzpGtjAh8hWjVnT/FMl5MPZJasXfKxOsGKF7zx7S/Uxm2SXrNZaJXZtT7Cars58uXkNKM59Mt46jnn0xaN1IJeSYT3dpi7my29FdcDFWJ17j0HAx/CoKk91v5udLudm3iBme/78uDu439gamkyy5a8WGXLp5Y823IpHVe11NHrZR3xUGsYQaF8uIkmGuNFw5jcQDWFSo8zhblMPzTkzf3feU2WmSxdDpyAZA5hkxpvsnCRql6ieZMSZ7Rpgdo0w1bF+eYJ0xFT6cY48ddBBS6SnlkjrTPW5nwFOSYnm25fafMbWjiZULqzw1qLrgfOcSv5i2SXlubBqqKhISptO2SZ2/v3OfSrGPOXLN6P7/EpO+fpwm2xIaRm4WIYbpaUeYxezrTZ3bsoGHa1m3M3lPEd/niPMemWeVi88zFlyqfG5uw53f4Ds1w/Zr59HTGu3Goi48mfIanq98FfCaSrDqbrnddSdotnLXmHkkkI0iClQAxRRV0Od+oSYNYsmWVk0OfdcmmRlIWbN2qP9N0ZjKKMhXFPqLLSXWm41JoVu3ZIcRjKNUpmPgLaJ0vjjURduV7jEpIJHPTlsodKPc3YtUpYgSyhllqiBj66easy67p8qofEMTSh/3aeW997znWdvqT5mkzShXG9L2Xtfpz4f5uDKy5OShgs0D1Kc+2S8dax5LPkmAI+mKFGnMtmYM8f589ChXlMXM0wa0mybhEFHePpd9OdZC4+q8oSf+wc9Y3jUylta6m8IEg5D//7Gy8QRu9tAxJU/LKvp+fxN9cejitxW7ZCy0cu+5KPSIIZA+2oRM2ZA69bQq5fx/xkz9mz/sfjNkI9i2TJL7DrQVCQSQTz7LOLZZ/fst6I+JjWuHNVaK5bSk2qtFfqAAZ6cEcK8/bagtDSBAYtP/hbia/rwBnGwJxnQvZLstIjZzGHKommS++4zDGAs05eaEPrIkfFaRQbRe+91/MIW5eVEJ070nRMrF8Fzl8iQJqvLkWjC+RfXLc7s5wquEnb2yxNE/GZ2Ozo4Tx1MZhKRrnVxP/czwOnaVfftS20+Y2tHLe36ZHpr0bTAeU4lfzexPOW5sGrIzEyKUPdzQs+i3Pfcp2LME3StpXp9JONsrpWU+Lbx0KUJDDp8yd0k8qrqCOpvdxuI7K78DZl3bzByaYwkotFp+38z3n3Xa76iikgE5s83Xnv6mqivUY0tRySG8yKE48ybLZ85DaWlKXjbmLlFBttpRj+exY5JB/aoIjst4hmGpsEttxj/tqa/JgSjRsXr1FrFG5kNy8ogP993PhynMmDuEk1r+65HefGo0MmKmRDG3/S6xKSCRz05bNG+e4uEeDRVzjghd5uogQ+RrRqzpqVmou5oRy1Z5/vUcsYZvvPsLVWNx0LUkqVVJXZt9ys0ZmxTZ77cvAYU5z4Zbx1rHgPxaIrPFJJhPVWMsl8kYj+TdTBX5Y0R0En3t7sNRHZn/gbM3eijsg/E3sQQN/hayj0c1rJQ/LcWOra8uTTf9rj2Uz23fim32tly1lczTnm8TdvOPl95eQFadtTKgcz06CzuKijwmuYMGeLZWplonKrai4t3yttvr5UPP+zd3uc0fYnKgktfdWqA5eVJPx226WKwpbMhqLXGFBK1cjo56ustts2usnitZR4yqvfHUsPcIh6NvWL1qM5PElv1CvI2WYY3Kh09h4FKKCR35ed7xmkZ8cS2JkwXg5UGOG7jnPzBX8k3523wmM8Iai2NnRC7ZGH32YamYH6+Z8upXXPS3W9e3i755jzD9GfcdessEXX7ORBE5e3cY2g+3vK5U1sub5N1DubN2yWfvOpFuY6wJSK+jrDjnCWjTedowy7je2HXkLMZ2pjbuW+5Jf69CIWM74myn5g2aci6Ruqhk+ezzdz63RcKyZ3Fxb5tUtaS9dvWnkxeRR2B/e1uA5Hdlb8B8+4VRi6Nr4SvVOVWGrdd79thx6MJtwq6txi6NcT2VNRz+5ddF04ztdNs+dxSaX7TkSi3W+vZ0raLJYrr3yl2WCrwaBGD1Ns/c3M92yp9txMGzN2KFVJOnSrlggXeHW6G5FccjxZN2eLVARszRnWQLGKQGo9qUVnU73X/7aKxIsx/3t73I0vz0Y1Hlecmia16RVO2OPCoW0fPYZ5iap259OYs4xtzq6zLXMU8zCObNmWLrH6mWC55ZpPDP8aNR4v6vW7oCebmqr+fNs1HS18vZLy95JlNlqnM7Td9Z+U1sZqJR+2aj3asVzTGML0xJQ2rb58WaGzjuE5CXt1J22XhwKSOubU6q7YPzxrXwIE+8nMxbVIVHk3511Qy+71Ve+n9Xon2fSfTn1/e2Nb7pPvb3QYiuzN/A+beh3xU/ncjRamVRs3HgHCAvaAb5r3EQbU+r0Q3nEHaeMncmAYeb2rbBWjkqUxq3DnWaa08GnMSJxFclxvrgoJdDoc/IbyETVX+E069ufx8uWvRIiUpZl4z5ueW0zZhuY50w+GQ9LjTsUK/zi5YbXdVto9LCINk89y0JqFpZ7YxgEsPj46eh8C99FVPzsLO0x2AvPD3D1jn163R5pxjp0B5QcEuWZX/hBzDZBsgM9oVMcjoM3aezf4deoBCyF35+U4Dm5jejJEvPn+XHbZQXsbTjveuY7aUxPT5Rr0sq/KfsM6BvR6nQLvzGknkqG7/nixaZLge28lw8+GGCSQnMcYjSC6ELvPzdxlk6JNektx+rX0gOsnFo142+nGR0IFu2cVr5aLJpbJq3L+czubmtQpy14gRctebb1rkbxz8pst1IkMu6j1RrtNaWb9H7d9Nv37tRLZD89FG8jt+1gzTIWvukjQEqazcKReNellZX4ORRop6As1dUjDnsY/f16gomQcPCcjyfcGM5jf/SpFwbiQf9+0IwqPJ6NuZem/7StRRxi+pG9OktPtMrTYfjbxEeNShj+gEZg5SM9Wb6mQI1+rJT3r15txuKZ6DjM+rCccwqPEw1cSjSsLbVkyRzUxQZeAjhC6nTEkwID/mONbGUY+trcc8xSRcbXmLMic6CeI/THWYq9h5Xjt3L4jKgcyOHyuickq/933waI76e+d2sRFCVk94VC5dGvMCEnHiuyvvOfBnOmscPw/susqp0dcnT1aLDCUedZDibmObAEd193dl6VJDy9OapNgE2YnNooHveiQVJ082uEm3jKGUUsrJk63+V4hOhht8tfQQ0UG8dPWKDXLJAx8ZRKud5bST/iDlNddYzKgdj5pzuISznKS1bezKvouKDKdxO5EtRDDzahL+KRiCVFdLw808hkd3i4GITz2+Y0/F9cWeW9O8Dz1SyBk0bXu7Ec3/RKT4x6yRfAyIQLBHfIVBkFlLXQ1a9vQrkbGK3+fudqnmN19L6WHNV6K2iXKoXuZNWTKGNvZXZeVOB/EY/04lYb6SaNVVghVkfvkSCYP71pnsDWtAXXooZBjc+JijmG+sExlK4fPKF0uVcxxo+qLp8gM62p6k+/dr1elz/hP1ZYA8L9G9go5WHpMEVNWjnPv6rkqLHa8mnFX1q8lPtxu4ioQOMhopGPC2A7wXXPaaQaDn5Tnm206aF1z2muXgLdCt75Km6bJg1H+tOUhkcFJQsMsB0KeT43FX37nTIFiVK9STWBXuqcFWX0O+7KvkdSGMefUZe8rmN5WVDpd39zGp5PMzctmXzGh+66+kifXKSrnlxRdlI/m470YiPGqtMAgyaqmrQcuvEIkWUiTyowkaalJeNiaeDDB6Sep4NTiQsro6ZV+epAhXv5vARKuuUl3RFQpZDF2ymLTBnMJtbdXmK7pBqMXeUJq8mOYwSc2xF++SAh61z5W39tQWWtjxqH18ajzqXmiR4BpJhr2JHetw7KZWgtpABhScssoNXPG+yoncSjHwXSeZ3O91JzmqKKSo3+sWHtU0XQ7ss0F6Vlb7lOjn1O1xAbez2H6EfxIrwj2Euumo3dDhYNqNByO+Y6+L64t72bh6MpPKqZq2fcWI5n8ikiXWq6vltgULZCP56BONKx9/GysfzdeuRYtSXvkYRISahKUf+Vw7ZYpvHUHH+b3MfEvomcphDeYUbr4WTVmp/MgOtv1qXDzs6ZTm2HxNZaTvZ4Eg3zXGuhLbDzLS8Uay52DRol1JzXkgwfDmmykRzp7r2of8dH9X1mmtfL8bKkd1P6dx85XQPTPAcTzR7x7z+56INE+W5N1jW41dNQY5sddpPEHHNMDW7MYt2XvhKwGxbhLO20A2ko/7bjSufPyNrHw0X0uXpswBJUW4+jWaOjXgoCSSB7xSwaQN5hRu9j31Y3WKJPDo0r88m/IcJxxfkng0qPZEr7ri0YTXSDIPJ5YsqSMeTY0cD3IFVzmqh9hlrM70+bImU7PDjdvne6n8zM8FvI4k7x7bZqzoqFp5HxBb+VqXolKezOQH2rgdey+MRMR6jC3enXj0N2M48y5nUC0ykMIQ3PcYupiGLza1XSkE0WnTAgW2LdOTPaHHmcAMJ9BYJRIho/xtpt1WQcgSQla0Cwh3fut4aikgl3SxwZovVS0DBujxn6llILMJUWv9/JgYTtq024k+9phlHmMP07QjkYGMO7KyJEJIz/uhJMxX9K5dUzZl8Qt7vkTC4H51BtWayCnc3jaz61G+5ihmZIkKr6h2zBzGHQlNXzRJN4oRijF7RNDNOhV1+5m/eI/0HE03iuN5hKA9Zcp6HLXF5r6+bvQyK4vV4thAB0lVmCYhvmYk0jnOcr2dr9GIylHdz2ncjITumQGO43aDEz8n8Aq9rcNQpT6mK3vKZMVdY5ATe13GE3RMQ5jSNJrR7IUR5LTtMqVpjH0/3uUMIiIDYnjU4zpiupLY/+YIYbyXAKgl8rBp0EhgiONrroJRZLimlMJRX9kwpatdwFDduYXQLbxiYtKw2GDNmbe9zftGgUcLyCUc2ggDB8YPcheZlZWyL0+QqYdl1OHnJhIzPFEflCC5X4exazBZTNpgTuG2tmrzFekw2VGavFBL1nkKwxxld168Swp41D5X3tq9eDPRzyYetWr2xaPe70bgNZKM00v79pTVCY/GDEL83ENcZixBruAqR/UoTSgv/jolZ3O/GoMMTlJyAa+jU8oeM1hRdFSmvA+A8vc21q2olCcz+YE2GtHshRHktO02pdld0eB05h4O80kzbDO2l+VtCt66V1kpdz35pMfgRPXak1vXUjHDcW+1c2zTiz09WiLOkiXjn1duyUv0MvMXvxiRi+9YLKv+PtN3viqL18rFU0plZfFaZ20xPbzKF0vl4tsXyap/vmgdX1m5U857eKN88oI5ch1ho27F9kL3OH01zCorZf5VHzq0VDThNV/ZVVAg18U0QNZpraz+7KYs67RWctGol2Vx8U7L7GRXXp5SO8+cb4lTF27R4HnyA7JlLo8m1Hz0u67MrXrVpMu3tLNl1fhHpF0Drrh4p5zSr1h+IDrJatLl0/STz9DfMS6PQcz5b8m3RC+HNmThqY/ERbXZJQs7T49/T2L9mfM+fnz8++AWOi8o2CV35eXJ6eQ4tpYIu+ajEHKdyJDP0E8+La6Qay79q1L/rrJypxx81XdSQ635eN2Rr8jrmOl8j1mO68iuu+nc6qJbP4c0XRb2e13uLC52zLn9fKbyvanKf0Lx1NZ93n1WpDWufEzq91Ljysfkfn83rnzcd172VdeNKx/37XDjUbf5iieqqw2xNaXgmjf26Pa1FAxxHAspFIKH1SJDLh3zilyxInVvG3vu6hUb5NK7lsrqiY/7zln1ig1y6dSPZPWKDR4tvOoFHxufLfjYSlpdLeUzj26Wz1z4uGH44TO5qsUiSh2z6mo5+ZqPbdqK0sIbDgMWuyad1iqu42YzZanWWhl6crEFSEue2SSrc+9xarTZO7FrPoZCRq7cp+UKsuUz9Je5PCZDAZqPvtdUbKteNelGbZOfdAx+xQopH7h8uVwRw6PPxPCofVyO3X6aLqfcvtUYm7n1WtNkUeu/O/BoUdcZnsmuXrFBLlki5YQJNvk+zdB8tI7VorKo/+uySIlHcxx/25+hn3xGXGGMSaF/V71ig8y95gcLj4bYJbuyzIHpMlnt+HngaZ85v6gxfUM3HhVEZR9ej9ctorLo9krPvJvnM5UvfPXkJz24RRO6Z2e5Eyc0rnx0TkTA/DaufKxr+Y0rH/fmsK243p14lAbPuIfDDvYa8iZrj97A1WdLeALtv925pTyRNpmfXp3DGCZGTiXSNvMjgncVFMjp5Njcj2tlLo96zFf8ctjfE0K31RbXCpkuBlvmNCZBYBHYxcVOp3ElsLPp6FErh/GofJRc+dSQN4NNdPI2eTRLdE2TAzp/JZ1klr/RjmmyM5nRHudx0/DFFHeuGjHRc96mKwTKNU2XeeM2y6on35WLnjTcru3HTGK0xHY+CrvPlruefFIW5G1ynXs97hYee3O6GOwR5J7CaPkBHeWDjJQf0FHWDhggdxYXy+W9xsqpjJQr6Ogx/rHXs46wzOVRW01ROfr4Vyx3bx2MnLHvk+rhRWVlnIxWfhYjxQ338ah1LkaM2GUQ+cUGkZ6XZ3cF1+VVZ62XlS+Wyl1vvimrxv1LvqWdLVfQ0SCc859wmiGFDLdyj6u3S/PRDt4LLntNWsYyNvFxa+yaJgt7Px2vSeiW3o4ndwKDk4KCXXG3cnZZ7vae3xtug6f8fOXvtV1vvikrXyyViybHH27Ya9A0XY4aVZvc7+QkDWEcv7tsRHTBgLcd/Q4ZUut8+JMiaR10jP0z82FIqn93POcq5vy+r0iM/E+9bH/DG8nHfTu8eLThbrL26E1cXbeF12efdUNEYhE4x2ceftV8WJoEs6vsqqhIFtnwqEatvP2El7zGMtbxNi07j99JHDcKIaXT6TsnbgzhJrBjLGnRlC2+5jJ9+kibznNUXsscOT93ceDpKZqyJV6viMoiMVhKkAOZHYhHVSY7bjxq6fHFMMpSesrqmyZ5JtupqR2f+ylTpEEkzy+RS+dvMojE2EROduHRov6vSzl/viwatsJlUmloFNovCJVBzBRGSwlyRQyTrqCjlBdcIFecPS7+s9v4x2auUk1YzqefzOVRi4gUROUYJsVlAAYOtE2al/W2iOiY87Y97IS44T5uGkPq8vLLDfd183KZMiXObQoh5U03bDPMYRZ8LKtz75FLYnjUIpyljLnv2DQf+zxjwxpezUcHmdzvdYezudMQxxi7O5/hCRPHMu6vtB83G+gC7p4wt97h5MneNqZbvGmgs2JD0l4tylA+ufAJxUDdfefm2h7+1IWwTnIy7Q9Ekg1l6lTG3xh7Lmx/wxvJx4Bwgz1IbKySzCtV05P6vOpjhpNI+2+3mekkWqGj+Hyd1kptDGPqSfqQpb5EcPFaX9MU8w9ZkImJpum+GpfufJ4VXEnUGJQvaLy+Y2aXXEBfD5D0Ynznqiw/IW+TgHKcP5sBT9BTSD8zH7++il+MBJ5789hkDGt0kDtffDGQdLevGPQVMnfnjK2AdL88Rio2Uk1FaF92Wa20g/EBA2od+ZyfS4nL8dAieUVUTo8BfF3TZO2ll8YJ1Zirt5/b9eL7Vxpu1zaSzzCWiQPRwt5Pe/JV5T8R6PjtZ3Di+PzJDbLqyXeV17Z7lbZZm8pwxS2WXjDgbauPUaNqk16VnrIhjO13nJ2Izs/fJX2J/iTMchLld39WMOq/9Vp5b54r0/k95fHvgVejI7fxMgnnRvJx3w4VHm0o/5j6SMA1WGeJOqyPw0x9I8XVO9UJ8GgQWaruSpcryE6INfwMWDQtkWalK6fWKkF9iUz7Us3nrSE5POpcTZcMHlOdu2A8aivdVqxfXysWbFSuAKwLHnWcwGROXkBdjrwrVijPRVGRdODRIjHYx1E87pvSp4+zBDu32a+f97oQRG2kqx7PN/BdOzseNzOKrWxWXT7VKzbIpQ9+bLhdu8l/G0GuESe0HfkSOH4Hyde5Vz57GrnczZUu83a3eNeDhaKB7yq5y4R8X11NYVxjmDzZeV6txemJNP1S6MP+WdGYL22YNLWV976r43f7Ev7ko5EPjUWMLW4kHwOiceXjr7PyMZFBh+rzIMFlu5O2uy8/InjxlFJ/kepYPjNnXU1M7PmCiNxU8weNNyjfcP6ZVH67iUoyc2S+7AY8iQSyVWY+fsfcP+yrhHORzPVh1TlsWNKTnez4a++/P7nfAzEyWuUobvzsNV4qLjbyFRfvVHwufd5zEemuDwO/38lsHXYTsJpW7y2/9f5dlYAwryxem9rv5gbYxmxeB8ob1d30N6HB/v400Ph3x6vRkdt7rra89JJsJB/33Whc+fgrrnwMYmcVnyWFN3zIUl+/GB/TPTfWqKuJiSdnivU1dL5k8ajdQCUVPGo/d4nwqFW6rVi/Y6aOKEt47lPBo6m+kpqDBx/0nAcVqWwSx2pHcWOlo6qvFSuMVyqlB5o0BX2/k906bM+v2OadsJ9UIuh3laL/ICI7pRIb6Bd5dbXXnL0hp2c3lb3X7sPeS/nQXy+qq+W2V16RuwuP/mYMZwA0dB69d3NCYxUz3GYy9p99TU+IIN5+m0hpjdeIJmJ8Rmmp8f/Yh1be0hrH+1bU0QzHcWxMDVuax2sa+siRyU1EHSKRQYfq8yytUm0MExOA9jP4UBmQhEKSdl2P9jVNMQWlg0xMNC2RsUk8X6ZWFWg+ktgkxVtfkKGJcszU0pfXgeB+3CYqfkLemS7RbbcBT5BAuZ+Zj19fXfo0Czz35rHJGNZIQO/TJ9BwR9qEw32FzN05u3Tx5AoyUqko+cbzmfGz29hDsHy5UWtxsab4HJ/3bCLZqqwBRiRJmabYcgMIXa+32UlQqMxU3P2YbfzqrVz+TUqGKg1h4ALGdSClN//uMnJpKNOYhhp/Q0ckAsOHh6wx6rpgxIjQnjHR2FsjHEaeccavXUVjNFBo6BTkf5s0HgWnmYzbWEZpfJL/LeGypURKa9QmNArDGEdeP/eauhriuIs0IxSCvDzDfWB3fcmDDDoUn7VPgEeDzD3UXUnOoCQh1vAzYNG05L1kQtSSpVUlqC8IJ3qxZeJ83hqSw6NOA5Vk8JjjwIDjPH24ivXr64zzD/Z4y7jrSBaPWpGCEVBSc9Ctm+c4w7zDi0fL9baUvfe10tjjtdfUNRQXw7JlSZcc7wv1NRLoIpKsaYo9v8LgJmE/qYSP6Y2jH1v/fpj0vdd/SK3EBnJgKSszmDtV2bvDzKXBjGP2Qgcat8eKrkNu7h4yddtbIxyG7t13X/4GpzNt8c4778gLL7xQpqWlSUC++OKLjs91XZd33nmnbNGihTzggAPk2WefLVevXp1SHw6Bb2rldAYlta3MvepiwAD1Nj77NkPldsBYW7/thAUD3lbq9ilrTMEMR3nsokVyZ3GxrB01Kultdn7b3pLZDheodVZZKWtvucVpmpL/hELzsVZOZnT8eB9tNpXeXGXxWrmo3yNyEmOkFtMV0dgV1xF06cm5c+SN2yxH9auSoQDNR1O7rmr8I3LR5FJZ/GJEvvmmoeE3b94uOW9ezFznzTcden9+mo+m9oiuaXLNVbfKN+dtsAw93PPtqDd23Dqtlez9+3WSIM3HIcvlrnnzjLmMnaMiBjm0VyzNR9v5qx08WO6aN8/Q5Iu9P10M9giUq/T+HDqRtr6gVl7VaZWhh+g695rQ49uKY296NR8NDc+n6WdsVcfQZ6ys3CkXjXpZrtNaOb9zsevIcW1qmpxOjkOMvLDz9Pgx2DQfFd+PxpWPjSsfG1c+NuxrT8qa7EuvzZs3S2hc+bi7YndjUjceLWJQ0ksoktkBKKVt+1pM186JR21tFYYxRQPfja/usOn2+S71cOsJJhtmkabDzJQpSS8rUW19S3o7nJ9umbk30qVbNnmyW/PRwKOeYxWdu7uafPu3csnl0+RkFx4t6jrDKc4W05NTlTrl9q1xLUabOYgQuoWLQuySUxgjl1w+Ta5YsFEuWWJMs/3/1Ss2yKIxXyrNZYSI6eiJeL4iMVhWXzPW0BGsVg/baRgTv3b6MT8QjxZN2SLlM88Yr8mTpVTgUUtn02aWI3NzjWNMfUDXcXY86rmcHFtl48cIdskLT1wjH33UuCTt597aVmwOEhQGMbVyDJMMHUSbTmF1v5sNHbwYHvWMxRAudHzmmANRaxkzSnDui3Z9NxpXPjaufDTTNK58bJjYo5Im+1CYeGaf23b92muvydtvv12+8MILSqCXn58vDz30UPnSSy/JTz/9VF588cWybdu28qeffkq6D882F3bJdYTroM+X4EYv6KY4pMt1pmOb/ZdrwA3/brsBTOFm02/bW0rb4RS6ZU4iKieu6RHLVVm5Uw4ZUhs3YTFdyhNos9mJ4IIBb9tMZqJS2MxQCi591TePmSP/0hLbuYnGXu7rICondf+3LLj01UDXartpTlX+E3LRkxtkyT/fl0/+c6N88knDZETYxL2nM8hxwyCIOufCNt9293C7BpxAl9l8YANG8boGMtMYu+mYHjtHlcVrvXp8lZUGWW2/XoSQtZddZukmrhMZcnHv++QHZPtqAe4qKHDk6Mcz0k3Amuf+ySd3ySefjBH6+flWP7oQcld+vtHmnxvl0AvWecyJCsaVyfz8Xc75GvVfy/insnitQeIWrzWI1CefNN6bZ5yTRU9ukMXTP5GLhj4lK8c/ImuHDZM7X3wxkIQfPLjWIfY+iVvVjuIhXebn75K9ezvduQd0L3d8PwYMUGs+ekC1Ftd8XKe1kot6T4yTrQmMTYpfjMgppz8jP6Cj9T2wm6aEQrosGPC29TvtLc6Sy6+aKhddVah0oA9ymne4ovuY8jiuE5MUtv1+2lVQYFyfExbJNVfdqiTMTc1Hz7xruhzVr8oypXHXmqwhTKIHLh7yfDdvFU5k8JPsq74u7rvj1ejIrX41ko+7N3Y3JlXh0WrCCW+skrkPdqQI0s8LxTTOXHemCR9A7QV3raqtbylvh3PrlrlY3aI+zzh0y6ZMkXLYMDvZa3OlTtC52dWUfu/74tGiIulLvtpLLRr4biDOhKgc0+MDObnHy4p2zpdJfFeLDLl02NNyxbSVcv60zRaHbOelBbUOzWlNRO3+KI5hO6bWpQGnxtFxPGrOv5wyxXAeX7HBq8dnksT2wZhCdjGm2DSkWUFHXx1AWVTkufb7HLHCM1+TJyu4dTsjLYSsnvConD9tsxx2UcQihu263P16bXbg0aIxX8bHEhvnkmc2yepHX5Zy/vz4z/NLrDlYMetzueT8SbL6/CFSLljgS7ZXVxucrB2PTuZWtaN4yBjKkiVeXceBPSqt5AMHqu6Daz3XWCjkJGerRYZcwllxfdSAL+aKBRvlA53nG2Y8totKRWgbBjRnyerce4y5yn3a4Ygui4r8H0bYjWGq/U15HNeJ3XHH7hQ/4VG55M4lsvqasVabIvsiBnYZ86GY9ym3b7VMaZS1JmkKk+ihi/v50u7eLlwP8/XdlKhhYi/kQ/eK2GfJR0dHLqCn67ps0aKFnDJlivXed999J/fff3/51FNPJZ1XKfBNw+jz2Vdh1EU/L1Hb3WEGk0iLMdHNX3FxPW8KE5mPBPThJnB9DWiK1/oKT3sAtSJPouMduIddSbX1I5X9Vs6phKyD5jsZwtz+vvlHPiHJXVnpMGex5izRzwHmQivoqKxNCDWhr8rrb+DjXVkY0qLWykr3KmO7W7em6fK6du94XBbdbewkvHO1Wzy3SYQ529jcKdHl5TwVPw8mERwb+7hxNgJVGARqZfFahzO2aRrkMR4Z9d/Ac+p2Qx/ITKt/90ru6WKw1+jGXKGNsSI0yGne4YqO2pTH8fupoMBBNteOGmWM0fYwwVzBXjtqlKx8sVQuvn+lRSy6vxOjen9sfZc0auWAzl+pH5wkMIRJ9oGLmzzf3WRUIoOfpF8B41eRro73UnQKT/bVUOTqb+nVSD7uudgdmNQPjyZaQpGMRp8jRSL9vKkfpYxHvZ00UCS5rMTvBtANT1K6KXQlVWFSTWH0YhG4SdyRVq/YEIxHQ3qcPPHJkyiHhaGSxKNgw8HuvpREd6LFGGoiLIgwt+eySKdEJ9BvOZd9JaF6kuM5FYX5Y1I1qe/OrVpV6DtXWtTJe9vMYQYy24Y1Y+R61xkO7DOQmZ42Zi7nFNjwmo0Ecy12tvLc3vejuBu3+WEs+YoVUl5xhXRg0inDyuXS+Zusxct2Qx+n8YiNrFfEwK6rpIeMtvVtX8ldZMOjdtMbaxU5GPOleh5gX+1qx/QuUx5HOFj4ODFe1P91rxt7zMraMtBZscFz6S5dKuVk94MIi5h2lZDAFCbZhy51XZxe16irl00qidykq+Pn3eQKs5fxoXtF/CbJx4qKCgnIjz/+2NHuzDPPlH/961998/z8889y27Zt1qu6ulo2rnz01mnvVNWXHwE7ZYoa2CS7HS4Z8xG/PlQEroqgXTS5NCHgceey50nm+Lq8VKRyXY1u3POdap4HGRk4h6rzlerLz1zoAW5OalxBRHmq433ynxuTJHld26QVYN6PIHfnLn4xkrCNe1uzH7HqR/CnukKs+MWIZ4wm+HcYWFVWKp3i3bWvI13df/HahA7nHod4n99NlS+Wqo8XGcG/x5UPEVJ/cPK/vApPRbo63nM5rjf0qskGI1d/I69G8nHPRUNg0mTwaOPKx+SWlaRikpI0R+pKmsi0xNGHgsBVdb7kgY8S51JgW3ueZHLU5aUyzqmLGY1qzlPJY8ejgSewrsXZcypyBGFSFanvfqVqELR0/iblFmkvUaknxKh+u48dbXy2/7rbeLZMxwykUln5lUrbFQs2esZjkdGa5mCXqgPwqDVGOvr/vkuARz1u7n5E84KP1ceLjMS/xxM+iEjuV+z/8ko8N+nqWIWdjFRIPaLBiNXfSOxO8vFXM5zZuHEjAMccc4zj/WOOOcb6TBV5eXkceuih1isjI8P6LEQtj5FLWsGdgaLYKjOZAQN0r7lM2HlQdNo00kMbKWQoIWodbdMeu8Nj+pIe2si0Ae9Zws8atRSQS3poI9FHHwVQG9DUJ9wGNKGQ0ZdrPvxMXLp21ZXvm+YiiSKh+UhQH6LSmcvHkCWz29G+wtOgMBNx5Ul0vD0EtUm19TOR8TOOUQlZW58r5lttaON3TiTdKDb+FWBqA7HzpVDeTtRTkLlQd95T1iaEc1xBpkWpGPhoRGHj10rxaukSiHbbtug08YpIRwUlJZonnzv38oXbE7bxGLpUVKRkJpKq8UjJ69tRGd4U083qHwwjknKZ6Rm7u/Zy2iv7ryzZZBmZ+AlxV+htHcYmfuYnFW9UqI+X7QKNUSqKNynqT92kpaHMXfa1UJm+DB8ecr4nNYbJaURIR+g6oREjGvTvVTgMPXrIlEw5GqMxdkfUBZMmwqMF5BIu+ltC40C3T4umYRlihEJQUIAHj1JYSNiDR2Nts9Ng+nTsrhphrYbCgSWWL4YmdArEcMKs372GMEqnHPeA/P1i3PAkwAfGG66kKkyqMnoJhSDrjBb+Bjb2Lrq3CMajIUmWC9u68yTKYUayeBT8jXNU85wI8anmXJ1HFXE86pvMnlTlBGP/QqjCnlNRmD8mdZXicxGqDIL8QiNKFuVKcxgPPtFFQozq57viaONjfOJu4zGL0XUoL0/JAySVtste+94zHhOPmn2bScsC8KhZ/3t0U+B1KH9vY0JjmHK9rbNIn4GUvVamPl62S2iKUrZsY/AYkvRV2Qs9WfZIqIxf5syx/Sw1cmN4dHe4woTD0LNnYp/fxqh/NPm1C0g1xo8fz6hRo6yfv//+ezIyMvh3zymceNoRpP/lDmQSV84NN0h6966lokKQmWnc/Nx9t+742R3yhhuo7d2bgRUV9DpoAxU/trTaSozPREUF8qCDED/+aJAzizJgXiyBFiJ682hqb7wDsWgRTbKyELqO1DSDMLzhhgaZI7NOUVFh1KAYTLimlMcu/Z7hL5xLVNfQNMnIkTppaTDtvs2MuP1IorowyNW/fkGYg4AwkQiUL99Me8pI75Jh5I5EEOXlyKwsi/wMjRhBOLqeAjGMYaKAqK5ZRG12WoSJg3YyYUYHdCkIaTqP3ruFtMPvQI4YgYhGkaEQ6264k9XLDyCri3MI4ew0pg14jxFzuxGlCYIoQmjoUqBpkktPWcOGj9IJy/Ue8jVSWkNF8SYmnl/B7a93jx8PsT8akvgfyyh5l5bSvOlOq6/45/F2GlGDVNZqWHf5aEqmRpAdDqLLhYcDcPPNOv/4h0FmhYTOOJlHGe15jv7ohBBCRwiDAFES3xjlT5wYZcIEgxjQ0OnAF3zF8eCoW9KHN0ijxriuYmMvLTWclrt108nONn5fl5cLsrLCZDz2GKFhwxDSAGfVIoNV5wzn2LceI0NfZ7hgX3012rx58ev10UeJ1ISoeO5TMrsdjZj4OJXjZtCB1WSzkuuYzeNcb5tLyWOPRc3LhfJyQdOmYX68+SWO/ceNVj/R++5DlJcTzoJp0zIcRIjpTOl0HZbkMZ7OfW9Ey5MOsBeiFh03uLOfX+OBAAgHYIgT5P4EpOngrRXKwDYOElzTDGIVg1h11OpD8JskbDJtAbqe3wwKnWM0wb/ZPxjEb5aoQJNRJViyyHRQ9t+u69FITUPounVD55hDhUO8STbbCUgZCpF5XiZageJ4URlInJsPEfSA85vMg5NU5/i3EirSVXUtmzctYdZbTtnJ/I1tjMb4rYcfHn3m9Htof0IzDr5mAF+1aAFffZUwV7dusHhxE9at249WrXYCWP9u0aLWm6JbN5osXkzvdetYemApVT+lO9t260aTJUs48JNPAPjp5JOpeS8L63ekEGwaNZp1J3Rn///8h6PHjbP+vm+8+2629evXIHNkr3W/devY2aoVtYo52f8//+H+cwW3vnkpUV1DCMktt2zicLZy59QOFk6955ZV6G99QHnr1kQIE/l4O+0p44hTjjLyAk02bmS/tWvZ2bo1Te++mxZ33YXQddK1GiZf/Dq3vXyBgaM0yb2jVvHDuh+Y9Oxp6FIjJHTuuWU12w+GGtux1SKDFZdN4Ijyn2mx3Vb7wTD5kg8Z+9J5Fp5ECKQ06h0yZDNFa4ro+8YddKLUmN+//Y1t27fzzbPLWf/h96SfdogjhwpnQpTcbqUc2WwHeQt7+rQz/m8S3xLBzOwpbJ++jRPP+pkWLWrZuLEJAwc2Z/bsw5FSoBHlVD7kI05DJ0RI6Fz0p+95+eVDrTn62982sn37Ns81OGpUcx544OgYJjP/rmuOei7jWbbTjAjppIsNbPzb33hv+S4+/PBrTjvtR0444RcANm5swtq1+/HH0Q9y6v03x5GjEHw0aipVWw7n9Nm3kyGrjQfmUho9COGZz8Oumsp+8/5NB1YTZj0dWclVGUt4qroXdkz6979vpLx8B2+9tR8HHRTlxx9D/HHUVE6dOsr4LgjBt9ddx887VnH33XDXXS1ifyNV58fImcd4fj6qL4JyNC3T9TfVhT81HanLYIyqScLhNWham0Cs2eqEbR4c427jdumWQlABCOGt1Xj4X8FXX9U6jhGiSdJtW5+4wzMeC4/G+q796iuaCBGIR836z6DYizXtDwoC8KjHzd0kmu0sXyhE+77t0aYpjheVCZ96mA8RfMeQ5IMTn9KSf+iyj0YiA3Jw4lGLkW3Eo/teNPhaSp+Ahtl27Q5zWejmzZt/9S1Tqi1libYsmq896UBaO2CApeG3jnQ5hkkOsenpluhvT4f5RMGAtx06GpZjssrcxaYxFqQzp1ErpzDaYY5SO2qUYVRjq0mlB1ZZvNbSg6us3Cl797YbeehyQO/1jjl168rln/+WXNz/EbmOsKwmXY5hsiUUbr6EMLYiVo1/RC6JiVwvEWfJkvHPx7XfitdaNdudmnEZyYzu/bG8zOUM2Lv7DsvtOmj7oX0rpFf30EeX8NJX5c6dboMTXXbuHHVutYwZj0hcBkGm9p8QnvNc2Hm6WmBdRGXhBS/IgnFljj7zxm02tP1u+dw1DuOY8V2XyCm9FsgPyDb6iOkBVhavtea5uHinHDWq1jbHtfIaHpdP9p1tGPIo3MGni8GWA3koZGg+ul0W7Y7eQuiyX79aWVzsr/kYYpcsuPRVaTmcx/oUQrcEyUNaVE4nx/E9sru524+z690pXc/zNlmO7Ina7ty5U152arlj7vvwmvyAjvLJIYvkww/HHNod38VdnvGNYbJcR7qh+WhzcQ+FdJk/brNcNLlUVo1/xOmKHrseTDd1lVmNn/lJwYC3HedlNJNlVf4T8d8lbs1Bcx4ve81x3IDOX9VJRzA/P/79SnScNZ6Yy73dbKfk4eWWg/2v/fenLn+fNE1XyhdYjut7gVP2b/nVuO16z8XuwKRxzce98ZUu8WwJ3CVbkC5rnW/KXSDT92BtM4nrSk9mtA1b1MpCBslq0uViesj7bbUW2pyItVi7QSAHgdWmNvZzOsgejjGlS+ghryBdFtrdwmN4NBo7DpCjY33Za4JBnjG0IF2eRA/ZgnQrPzzt+Ft8DDOtGs5w9XsGg+TQ2DhX0FGOZpLEgSfjZiBnMtpqt5ge8iI6xvoz/j80Ni43HoWZtmugVv6ezxz17cdrsdqxjcH82f0aZMsVhEfjePJcBsVqsGPAmY5c5jk3z9+5ts9MTBoFGXWdY/t8mvkFtfIiBsmOnnprZZjR8ljlGGplDwbJSXSUU7hZrqCjrAU5KXaO7fMMf3fkvJo58mr6xdoZfQo7PmGm9TPskjBIXu8y1rvO0+bvEm6O/d97PYTYJc9gkEyH2Hh2WfXEazPaRMHCpGtIl6NB9rS+F/Zjd8V+TpfQ03MNHJZC2zYO80kDj64hXV5BuoT+EoZK6C+vIF0WMMiGR+Oaj3ZMmmubU0GtnDx5i2FMc/k0S1u1yIVH7ZqPDslAH6G/ooHvOs7JGCbL6slPxn/RB4gS2o8V1MbvCVLUEZw8WTowadCxbnMd+8/VKzbsDonE3RLJ6MjuEamQxpBS7t5t10LK2HKn3RxCCF588UUuueQSAKSUtGzZkjFjxjB69GjAeGp89NFHM3v2bK688sqk8n7//fcceuihbN68mUMOOWR3lV+nePttwbnneheXLp6ykrNvzfa8X7toEbJHj91bVGkpTbp1s55DRUinNWs9T3nW0MZ4spCgXRVtyLC1k6EQtWVl6icRkQgbM3vQRlYp+0sPbaT23XfZeMaV3jYhSVlZre8DjtJS6NatCe4nbMXFtcZKv9Iasrqle+sX7ciQ1crxWe00SZVsTYasVo/TZ1zuMJ6Iab41+kUkAllZTQK3+KoiRC3PTf+GPw9p4enTsTosNv+A77WQzvrAa8bRb0ii68afXnueErrQhfd9jjNrkgxkNrMZZLwbWxU8k0G2VZDxtuY4BDoFnWdy3gd/p0K2I5MKWo66HP3GG4kQdqxojrz6KZULK8j86T+0fnwiQkqqSWcI01nIeVbuzp0lH7wPEg2IMp48zu5/OJlZ0HrSTdYqkXWX3Ejli/+hvVyNFBqrb3mEzKO/Z/G4peRSgE4ITehMu3YZQ+b1so5bO/Fxyk+7wqpr1ixhjVHTJNOmRRnETELDh7NeT6NMdKBtXg7poy5Xtr3hBul435gfPHMFxirSxx6LwrdbGTb+SKRtNYDxMlZtTLvmXYY8cRbrZUvKyaKUjoxjkjEmojx2agGDPzHmopp0Ksgik3LSTz2G6Pvvq+vsXa1clR0preFfE7fz4KvHIxHx/m1zFp02zbiehg+Pz+NtD1NxZGfadTmKcHYakQiBK9jdMWuWYPgwDV1qaETJZxy3FLRXrkR3jIcohQxFCo1cWRD7bhvzrAmdaY/p3HCD4s+ra6V4YKTStg4xa5ZgxIgQ0ahAC0nunvITAHfdeiB61Fip/Ri5DJZFyFCIjVMeZNvV1zV4HYmiyYb17FdZwc52mdS2TN/j/e+p2P7D92S3b8W2bdv2OjzzW4vdgUlNPNq8eXNE0DbRXyF27TqDH374t+f9rgf2pfin1z3vX3zwwRT/7ne7va5TamtZ9P33CBLjUfOvmF+78hgetSOMWuCUww5jg2vfbEtd55XvmtLOp7801tPnkEOY8f3BnjZQy2GHnYKmbfAdV23tKXz//SLc2OuQQ3qTRg1l33/m6beCNrRmfWKM5cLo9jH6jcvsPwgLmvU1afKx77gAdL0l3333CQTgXVUIamOr/Nw16I5cyWBS+/3JGtLJ9J2vWg455Dy+/36how/VrhfbCGM1OjFpFLilaVPm7b8/v/xyDTt2/ANjpac5jjgePWu/G/nD7x5n9I7DqCKLtpQz48Bv+ef+mUSjbQmFqqzr5/idR3PhT+lcFf2K1qy3sNS/GMHz9CeO4WSsvyjjmcgPv1vGogPXc250LQ/u2EEIWEc65WTRgXKj3gNOYOkBEQbsquKEHVcwjEJjxxVRChjKEGZa45r7u7ZWbbt2ncWOHQ/G5ixK06a3sP/+87jml194cMcOakhnFVnMO3AD87XzlG2NOTLft6+Mtc9vfM4P/d1TbNt1lW1OdZqG3mJHtBfYaj6fhZSTRTvKuSfUl5nRaRYmLSSXHGYQic1DFuWEO6ZBaSkzZsS39WqaoQaR0ydirJ5zYaxIaQ0P3bONBxYcG8Ojsfa4kgwYAHPnOpJGTuxLefHXZHU7BtLSVOkDY8YMGDpEtzDpJMYxpug4yMlJ2HYATzBXDECXGiI25xItXr83hXGTWVZmLLlMApMm3bYOMWOGsZs6GjVWe157LTzxROxnTadA5pIji+LyHcoB7ebYzXOwt4SJZ3YHHt2t5OP27dspj4kUnHLKKUydOpWzzjqLww8/nFatWjFp0iTy8/OZM2cObdu25c477+Szzz7jiy++4IADDkiqD3NyNlV9xSEHH7y7hlKniGzQ6HDyMZ7tfKte/4x2553q2X648+P3oWXL3VqT9mgBv/u/v1s/L6UnvVjqabeUnvTknZTbAex86VnkGV09bcWyYor//Ghgnl333MV7d76jbLPwpc30OGOnclwPPdqUsf93qOf9yfds46/Dd/DOo6vp8389ffv1G5+7nT3McQaNK5kwa/SLt5ftx3l/PrJOuYeeV07hG4nX6i+lJxJRr2shUUzlZkbxjyRaSlbQiWxWAlCttaINaxKSrxq1rLWB0sDv1IYN7Hfy6dZ3sJSOdGIFiUjaKtGOsFjv/O66j9I0InpLo+YA0GyvT/m7wof0rnz9Qzqcd6Ln98rbr39Dj/OOSpqkNrbo4KreGfaak31QYc7Jmumvk5Xbx1On30MEFcnumbPYDaT7d6fvA48E4ddnlZZJi/K3nWDUp613a7//WMWsWQ7iNEhuI5W29Yniz39iXZXGGn0zzY829MS2bgqxef3vODJ9F2EiHLZ+Ld+lt2bH0WkN3n+i+P2r8znr/jvQdB1d01g65l6+uODyPV7HnoifdvzA2L6nNJKPuyl2NybdnWC9vhGJQOvW3q18a5bXEO4cVnywZs/cWE2dCjGyd3fgUeODpYaYl+u9pb3+Hpxn6lSWjnpZ3UaR0mdYjnjwQThJ/5heo0/x7TcZjOUZq1lQwLiSiQcfhJtvDm6zdCn06lWn9ElHQ2LSqVPBpo5Qh7Bh0lCIyPJqWndOC9wiauDRtoSxadL5fa8UX041JrWlopY1Wibh95+Dzp3996uGQrB8OZHTL6O1z8IPS/c1VlsqvysiWitau/B5rMvAsuoadcWkkVmLaJ1zTtK/5tRzIFmjtyZsw+TeAuv3u9Po1yshtUbLJLy22INJ3W29dyQJSlMysj6EXipt6xERFx/s+Bk1WbzHYg/Nwd4QuxPP7FbNx5UrV3LWWWdZP5vaOAMHDmT27Nncdttt7Nixg6FDh/Ldd99xxhln8MYbbyRNPNqj4FHB2d1/JPukn+tVc6SmCeVV+5PV9hfCaTH9ipqNiKp1yLatIK1F0rlaHwrT8qKMmNCSaDSm5zdxA62PDaHn3YU24W5EVEeGNPSJ/0fo0ANgx7f1qj9hnHyc41eTrz6GSxvEV9fNrSES0tBaHKYeR1pzpa6HpS+naYiTjiVLzPS20SQdWmwmtKPWmxfofvKPwCG4yaMzTvqG0I6f6XBySF2/qASpHp+970xZGV9I5h6nz7jc4bfy0azRL45Na4KmHVGnlY99z/mBwjeCn3bbz7fftZDomnH0q0l0XcZWDMbzqPRa1GEIUpvkY7neDj2AIDNDt2uBYJiZNPniP8hDvb9PxH8/cxBYyzgD7x9s58+mCUqGC3h4jtJ1yslSi1b71Ff136Ze0xNdUEE7Moj3J6JRqpZtQNdPcraNCj5YFk3pGkmmrb1mXyFv25isOoGKl79E18/z1FlRIQiHvc+8lMYv7jlTINn66BD69VmhtyXNldOvrV94xhqJWGSiOZbQiBHU9u6tvBlJum0do+LbHwFID4f4zw9f0xw44qD9ADiiDWS1MVejtObnNq05AEj9L3P94sCva+h1/x3WPGi6zln338n3Z57NT8fseSJ0d8eP+n6/dgm/6dhTmPRf/4LevQnc0ZBM+C6wqMPKC9P3xb6qxDKnUX6wh27sune3/llfPJolKkEkKZbWvj3tA/AooRCccQbtxYPeNiFJVlbw30/bsBzRrRuk4dWGs+pPgEcdNarG6DMuIxKvfOzWLTEuUGnSJRPqlY/eSAaTOuoJ0q82TqNHDzF45aO3cguTRqOUvfc1uh7898fAo5lO8tFPo04hdqfGpLZUMROVcEI3GsOxRmXo4qef52t48t5Gwq4PyhT4PBmTnLpGXTFp2Uv/RdfP8dTpJxmongNBOe0IU+09IJmkSYTKqMg61668yZgaBZamcnjJzYU+fdQEebJt6xnhsMvnwfFz+NchHWGPzsFvPXYr+dizZ0+CFlYKIfj73//O3//+d982ycadU1pw55SDGXDZd8ycuj7xAYqY+XRzho9vGd8imLeBHGagjb+b9Xoaq8WxZI67kPRhvZPOOejKrZzb4wcq1uxPZhtDWPntkqZk9biccHFXxJpqqn9sTnnlfmR9upXwSc3rVLtFkDY9ELHjJy9RaiNQ5WUXw/Mvs550VtOeSYxlHPlEaRLbZjccJCyhJ83YzhraIIVG3vlvMeH1c4hKDcNZfBjpp6chS2uM1TkhDX3iXY5+IzVNWL7yIBDQ5bQmZOQPJn/cOMbJ/Ngy+VpuYaqx8eLKS+Hoo2iZP5i8seMZT16sjc59Y7+Ok8GKyD7pZy49fxsvvH4o5haF684sI5sPESU/EW7birzz32L862cbotrUMq3XPNKzzkYWPU5YN8xxcilAt5nAa0LyaN4GWjIYOeFu1kfTWK0dS+ZtF5IeG2eEMOVD7mVc4UTyuN1GuuloQlimOiOz3+XLD3bwOhdYNZ7X83t27AgR+XQrGTvKkG1bESFszVmbjJ2s+exHcs76iplLjyPq2U4LTgBp/DtELdP6Ps/JB0i6n9yaZZ80t/r8fdvtrFrb1DAB0nSm/fGfpP9nA0JKwyCIAuscG+7sNchLLiby4seU65lkaRU8Bifk1AABAABJREFUdvKjDP9ouM3wRxhi7TGCnW3bGDGxg3FNxfJks5JChpJLQYCoujEGuztillaBhr+QtnWuPC7nGrJNhrKtbNvKYX4Sd0MMJmkzRQVSaAlXPmbp5QlBs72+rLa/eE1PfEjvrOxmSoOUrtk7AgXH3ZHsykez5mRvDMEoOfPi49FeTd7IRWn8ojDtAe/KxyBjmqDw69NtlhPUNmjlo32sfm7fKuI0lbaphkk6AixatRmAlR9X1Svn7orjyj7xzIOmR/nq9WV81f4kn6P23dj5s/8K+Maof+wpTHr77cZr4ECYPbtuOXwXWMQ+iOhplIljaT9pMOFbr0oqZ06OcZ/kXlVS1i6H9sv7Et6xisj2wyhbLWlfWmMQk3UJkxxt1gy2b/eSpHbyNDvbmKg5cwAYxVSmMsoyPymI4dGl2tm0Py8TXn+dEnk6QyiiSAyJYxUxnPDQvsbAxo1TEqnOssK0nzSJSWPHM1bmOfAoCBg7FrZvJzzpJvJvG884E48Knbw8LeG9ZloanHsuvPmm+Y5kYI81ZFeVQteu5PdbybjnOlp4tKDPC4Q7Xgd5eYT19RSKYQylEF06/z6HQlBw7XLCT2wkEk2nTDuO9nk5hM2CwmGYNIkht02ngKGYW1iF0LnuOi2+hVHotJOrKeNYTBzWt69g+3ZjnsIYkxVpdhwlVcZ10LYtVK3cAjU1TBofZlz+YUQ95ttOPCowHkSHqCWvx+u8+ss5vPP+AVaf/fsLWh/+Aw9Ob2aYXIooBQwnLI3VeIXXlpD7xBnGAg7TQV5sIEIGZTKT9lol4cL/o3BZCblzujiwpXn6s7OhcNJWcm89xIFJAQ8e9dsabmFSm/t1opWPWVQ43wwgwt0J1ZjUlso0UTGY1eCVj34kuh1f2WrzNTyxGbtYpWuVHnweJ3x3z8rHumDS9pf8AW1B8iYu6jmQZOlOTO4tsH7OMEa/ChzsNszxaZto5aMjRZCtdhIE+f+c4UvjHDRY7DHNx90V5rJQ2Iax8k1S8nJFyisgIzVNyOx6rHLb45uytwECYpoS0yasYlBu6r9RVeSmWPEhw56/IK6hdtmr3DC1XUp5xdMvoI2/2yAAif1J1zT0vLuQV17q/Dz2/ozqPgx/JNvShZAx/Q0hJNeeX8O811vESDibjomQ5J+3iOzXJ9Ke8vhWSEAfej1y0DUO4nHm080ZNq6lpf0nhOTaS79j3ouHWZp0JjAx9dMGiVkUXfoSw168yKHvZ87XoCu3JpxbgWQC93Evd1rVF4nBFrFoaGiMZTQPGHMlBPqQgchB1xAhzPsfHsSWrSGOaB6l82k/WqTnzAKN4XnHGTli9QBWv/G5ipJLIePHG9fgv/JqeYBRMUCjJrjs+nFDZYGNwLS3d+rQuPVSLmQBQ/pvoulxYbK2lrLokWpFrrhmzBge4K88TEZMS0me2ZXqE/rw/iP/RUOnM+/Tcug5yEHXMPOd4+PXrpDc3OltrvjgNtbSBh3BgQMvofSwsznmyFpOO+knduwI0ey9xfw07Sna66tJF8ZcCSlZIbJZdsE9tD9iCwfPmc40hvOsTdfmurZvc2/VdYZei1ZBy7zBzCDHWkHsp/mY/8c53PrlYNtqYuP69wvx9Avx1cfAFTzjqKPzCdso/fwQolJDxDQf/z7J+N5/OO4V3pPdOEMU0/HSNMRLr1j9fjDsMd5b24pvX1nJJMai0wQNnccue4XzXryR5frpSKHR+S9/INwtbD0omPl08/gqaU0ybfB7nLvfUt7/1+d8y+Eczrd0Ht+F9GG9eaDgCCbkG86LIc0gyAddudWRQwjjW23cvDivF01IpuUb58T9HQVDrzMUkkw8cwEdlz5IB8oIs54ichjGYxaAn3ZqIed9nE+5zKQp29lBM7IoI71zBtEnn2TWP39kxMO/j6/8vnczg077BNm0KWLHDo+WoV2DMBSSPHrJGwx58cLYw42Ycz0QGjECEY1a76W6HTnu9i5ZtEgwYrhmkPHU8pgYzvWPZftqPlr1mY6iQjPmRMa/3yFN59FpLs3HSIQmWVnJbRlPpW2KUfHtj4S0EG98+TVgrHZcWLyKE1p6ZSt+7Wi25WuGjvgTmozPg65pFD7yb7YfccyvWNnuiZ9/3M6d1/faK7ftNkbi8OJRWLEi9RWQibY9ztCvd2DSwinbyBlzeMr1ugnOAZ1XM7ckM553YAk5s32W8CWT1Aw7e+rDqs64o4qhE1s7cKcQcF2/7cx9vmkM2+mx+/44phnDFEbycHylkxAwaZIx6ba/L6qyDFlOGfv7F3NPtuGxHGYyQwxmqPVQ2sSjqe1O7H9qBaNXXmnt5phBDkNFYQyP6kziNsbwgLOwSZOIXHUry5cbb7VpAzt2xIc04/5vGTq2eex+wjm9Q4ZA/M5OJ5cC7ph8GOFbryIy5Skeui3C/Yy2zaMzNKFTSC5InSFMV+JRgc5lp63huQ9V9ysGHv2/CZK0S06n/P6XWDm/ktuY5MjVl1d5nb6WrvYYHoifyz59iNwzi7L5H9Ps/r+xg4PIooLwmCuZccx429glo0YJRu43DSbex3K6UEYm35x9DR0uO4GOHeP8N089Rfm4IrL0Vdb1Uio68V7/h2g/oDPN3nmVrAeGc4e8mzlcj0WQ8izDmWYRneTkKK4n59xM7lfKmPM+964oDrpozLYYuqaDKWIhfYjjXQO/C6JMIJ97i1pYJ710SCHLZFe68x7Z2kdGYaEQpWOfY9kRl9B9y0t8lvcqQ+W0GCaNks94WlMFIkTXSX8ifFV366HAjIVhW+mSgltWkTOyGZGnllFy20tsoTlHsJWuky/haXEVY8caJFgoJCkoENa1aOaw41FTDtfOPpjyiY8/Hn/ffM9OmN8iH2AkDxnnT9OY0Xk6uSXXWZh0IuPI5kOasZ3tNKM9ZYS7tobiYmbc/y25Y5sbJHcICvK/Jee0T2MXB57V5Eb90sKjBQWCnG+nGA83YvPrFCWsmw6heyH7jBmQO1S3MGmBGE7O9M6+mo/2ttcyjyfEtUSloZEpwHjAoSrN9w/NmqSkAfaoPMfeEP9jc7DPaj7uiVCBvfvvrGHk4C0p5Xm7pCm9r2rreX8+/bmSp11bgHXKS1YHrsRzhx+5qeu6Y9VMiFrKX16e/ArImo2EuvZRbkeUIY3oi08QuuRax+fVWgZtWBuwQir4aZtS400TREvetMjHSE0T2nU51mE6kkzu5XShs48pSSgkKS9e5Zl35dymqAsiQxrR4oW+2+pVfWia8dVRzaOhD9gWEAmNaKx81Mbo2NREvO3Hr9HakfbSJGr+NJbWsiowlyDKOlpbc1DEIHLtNzQMZVBoNmtffJvMS85QjFOPQSInSe0gjMd9Sc6JH1gr/GbNPIBhRd3iBPy4LxFrqxk6rzemEPV1zOUJro0bteTXMOjKrURqmlAx8wMOLnyEHzmIg/iRGSc/SOEnXbAMUuz9JSORULMRsaaamYUauUsGWMBYoFMocnnjDzfz/Oe/xwR/Ay77DoC5zx/meG/mrR8i1lRzw+N9mPtaGnGwiDUX1/z5O5544bA40YfOdIYwSJttPSgwx9hh+p28KXu7gD8IJNde9h3zXjg09uDAAJCjJzWziFZ7DiF1ykQHDhxxFWt+30dJqkdqmvD+hwcB0Pk0Y1VcxZr9+XBOmbVSWIsJfd8w/jAiPxxK5b+W0p4y3uA8y1THOu9CMu3auFFMtciwTHhaT7jO85DErmUoZs2iZti9lmlQWKxHSGm0u+8+pCmiFYkoTWv8wk022k1wRo7U6ddP58e1m8minPTOwds6LEObgzaQ8eNq5EEHsXLxNko+bkrW0d/R7KiDaNe3g3LVkJg1y0uc9u6tNJVRtm0AzUc7+Whus95byUeAPy75N+cW5lmaj28OHc/nvf70a5e1W6KRfNy3Q4VHk9HQc4efpt7SqR+TNeoiL57RJGvWipTuf1T3UarV/mtWfJP8Ckh10lgyHyG4JDX0/EKJSTUN1q51rHj0KysobzAeTeEevS46dQE3tX73wH46exq1rI3pA6q0/1SRHB71x/PuPlsp8ajzeDsmncEghooidOkkg1Uag+ax1/E4jzPQgZmsetwGI02bMmP+wQydeqyTwO0TYcZ9NQx+rGOstjjO1YRO4XTNInAiU55i+W0vApI2rGVG5wIK3j8ZB0HtY2iijJi43Yz7tzL01YuduIoop/ARH2LWJRk4UDB7Nlx/PcyZE38oP7D/DmaPWMn1j3ZkzrPNrPRdO/7M+x/ubxGAxu1//MHzdIYaZh6mcUqfHMofMgjZsKxmhhjMEMeCBgOTEltEIogyifHcWnSsxXJFIlg5kDrlogNZk4bAVVexfDls2QJHHAFdusRXYpuEu/29hwZ/xgML/4C03Z/kTD4Obr2VyB2PUT5xPivlqYyNGSLa8WjhdGEZxUT0NKOGy04i/MLDxpfFzoa6mPzIkLspl+3IEpWEr+vlNJeZNAnGjPGKFCYRJuG4cmWcy9Q0Q5t05EijTfnybwzDnC4ZCTGp1bZNE0oXfcd7Hx3IGaf9TNoJR1JeJsk6o4X697jb4SUvDzp2VEt6uNv+WoYvv2b8D81BI/kYELt75eM8/Uqu5BlP+8VPV9GjS/JbpPzITVUsvvN1egxWbxd1hyhZQegq/ws/euethO6Z4nivroYh9uNVot7Rp2ciuxiP+FMZrz0SmZKo5t2vr0Ti3e5x2Ot3R13GEySYvbtiKT3pfmcn3r2nNKl+59Of/jwXCIi/unM6ve85v0712Anj5Alc1w2QJikvWUWYiINoV9bsQ1AHReTTrbS7uKsHGAuiMZDlrg3PeyUvG9trul6ciR8YVwH1uNN7jUF+A6GufVivp9GKtT7A33uDWKW1I61kpkG4Kh5IJCLX3RH5dCuZF3dVuNu3JaxtQOh6sEO8wlwHXUco/txYK/rAs9pP2S7FJ4xux20p8TwUMd2/le7UASFmzWJ27oq4q7lJ2muz/Q1ibMSpWLQo2FQmRZI1mdjXyEcwVkA23xhha4vwb3LFoxmN5OO+HXti5WPZ6dfSS77lOSaRAYqqfTKmIUsf/ISeN5/cMEl9nD+WTv2YXqOS7EPVrQqT2iakrgYpifCoj4+NmjhOEY/6dhDQR5CxylJ60nPqn3wNdHZH1KXP+fSnC8t98WgZ7QNy+ZOh4ORzUyVw420ka9YIY1u6LYEaj6a+KCpSWkPrTkf7kMPe8c2aBSqY4fd+UHgMaGyTESE9AJO6ctjNURpgtZhqTtyGOxE9zR+PJmMU4zwgOcecOq56U63CtocQMH16HTitGTOYMXi5sVIbp/t34HJtkzxdudKQmwgyU6kD0fqbi/+ROdid5KN6zf0+G8YqpLqYzoTTapmWt4FQyLj5DIWMrYydx3dGwylqEgpJS78x2TA13Rx5NIlw56aWzOxmJBumdp3ys5CGzD7F83mWVuGpxXWk7ye+Gm+acOjrZbX9xdrCmUpu05RE+bnPvCvnVqELEjSOIH1Avz40TfrOo6kPmCUqfMfjDo1az/WQSmjUkqlVIrNPIUtUpJTLT7i5TOtgaQzWJaJRQcWa/QEor9rf87Ra170mHm5wFdWNHKJqnYOYUtZs6y/ZKF/xgxJQqYXRhfK9ktKmFK9oqvjMfawzTHFsEdURa6qtMZbRPgDkCU+OCr0dYo0BrNzzBFj5k43yFT8or4cKMq3cqvl3jyvef1RJPFqfVVQodQ5V7VKJSASLeATjevOuxjbIyBEjQkQino8Ck9fk3mNb+Wlsb8mlgPV6GqERI1AmDIeRPXoAKE1lHMeYbX/DACeZ2H7EMVT/4bTfNPHYGL+9GDiwbqYzpjlMKPbr1W4O037SYAUmTV1mzNQ0c4YCR3VL4TunThpLZhOCc71vaujVJZSYVNMcExJUVlDeYDwaLN/nV2MyeDSwA78+fKYXYvqDMX3A9kli0uTwqD8udPfZEHi0nCxDY9AXjwbhr7g8G/jLtyX2bxFGDlcCNR6N95dslC3bGLAq1Tu+F19Ut3zppdT6BRduc01GMCZ15dDbJp7oFCZGNSdWP7EaA/FoVFAuU5AzS9Yxpw4n2O1ZogopjcV1qeLRyOC/WcQjmHj0MSKkx81RfDApWVlx4hH824fDxgOR/2VM2jgH9Y7fGPkIZ3T6MXEjnxh05VbKi1ex+OkqyotXMejKraQP6820CavQRMxtUzMMNcJptVCzkfULPuftV34hUuPy7qnZiChZATUbARu5Gfujaeq0FVz2KiGMVVohapl25uOEj44TbJGaJjz7yiE8u+AQIjVNiNQ04e2SplZ/pZva8EDf11ghDIRbTTpL6Uk1Ydbddj9v7+jMurH3I0PGqZYhjZZ5gx1EqxASLUYUaprk0vO3oWH+ZrT/kZf8+YSv2IBz6bYUAj3vb9aqK1GygjARHsvf4CAghTDI4Xi/utWPqZ/WUXzIY5e9arUx+zeNTFQr2sJptUwb9yUhLXaO0MmhiBK6UE06YQwzmZCIWn3dwoPWyKpFmEc6z+RvDx7DyscrrHPm7mPi2I0W6AmFDM3HieM22oCQtPI/JoahjxvFqiH3ksc46xx7wVpsLohyFU8ySYxDoHs+N0K3rkN3HkGUwRTx3pUPEDn6FFrmD6ZQDHMBPhd5SpTOGPsbsiiznXOscbQbexHhk5o7rt1Uwk4YJ0/gekn6zDa/eIh2JYivy4OBTgcrgbHxnqo273tds3fQrdMOxWfuY51huYnHyG9zjO0pCwDr3hvETK3SIs9VDyQSkevuyOp0sPIGKZMKK7dq/t3jivcfQgr1jYFpGCOzsnwfpNjbpRIqh2q/MN2pkw1RXh7oap6ILA0ylWmMxmiMfT/8HI+TiZwcY1HN0qXG/80FKOFbr6JwyjYbZosRk0SIzC9h6fxvvPeXkYiRyPZBnOCMY5qBXcsceLSg/2LC27+yjotEYP5842WmsqcurQkztV8xpaKT8VkMj0ZEBhQUEEnLZumoBUS0VsQ6hYICwtlpDrLVDE2Dfv3shFrUg4/Gku/criyEMTBz1dXSpYSJKPMLEd9xacfBDpM8MczClmYEGYKHw1A46ds41g9BXr8PKaEr8+kHQCG5hGJYLiR08sUEymhPhHQipDONYfxfl4WULtioJAvCYcjPj8+L3Vhl0qT4mMDAMYViOOTns3S70aBQDAskIDV0+vI6VzPPF0MKogzsWobqz7ogyijxD2rGPWT1Od2FR43z6DITI0oXlhvYQnjxaJZWZZjLFArPuXTXpwqXKXhKBG68jTRyuBKo8WgdHgp0bxFwbrzj+/Of1S0vuSS1fkFhQGObjGBM6sphN0fxm+gUJkY1J27DnUA8GpKGk3yykcyFYLZL8QSruFhVpMxrlpVRFoBHEyZtAJK4MRoj2fjNbbsWQlK5PLVtl4nCzwV71rhqcuVjHm06lcGLafyyYVyRoWcmKmmZP9jQeft0KxWFxXR45REyiMRNYchxmEGAjOl0GHV0OvlH3v/oIEydjy4H/4cPfvgDOiELoMkALbxITRPLhfuZlw9lQl6LmBaIcUlIaehlDP5ThK9qmvPuB02tvq47/b/MvPgZOOww5GknQVoL5bjv3zaE8RNbIDHyPpa/gT7fzacyfwHt5Wqk0CjLvpz2K542jE+EQM//G/dvG2LVownJxPEbGZ2r1vE0+12vp/EQI3mAMTHp8Jh2H0MZzAyqSedh/soDjDZ0Q4Tk2qz3eLysG3YB8+t4nJmT1jrMShzXQKye5ofqrvOjM4b7GcnDvEEfcsV0h8HNaeIjDhx4EWsOPZkFq47lqYVpltC5XS/xsr7beP61Qx3vnXl8DXMmVcDRRzH0tnQWvdvMOhftM3ZQVn2QNQZzngcd/y7r36pk+f494NBDWPffnxn/dHaMjNEZf/0a/n7pB4jST5BtM/i/l7uR/9LJSNMwY9xXDmOl0k8P4MGHmvHcW0chXdeYSvNRoDOu/xfk9vicMtGerNOa8uY7B9vmTDLkkghZB21g/FOdYto+OpfyHC9wmfW9mjj+a+vc201iqrUM/pE9h3+s6OFw2h505VbL3b26aXvKd4TJavtL/IHBonLKNjen6Ult2HHg0WS1/YVFU1aT+/wF1pNdgU4/nmXHsSfz2qoO1lxfdvIqmvIjj39yivXegF5V/H3iTsqr9uexuc1t5y6+RTuk6VxzRjlzl2UhZVxXcjQP8Fftn7TMG2xpPi5/+HO0p55lncxgLJMcT5sFknPO3M7id5taGjvjyKfX0AyyLmxrOaaLd0riZjohjXW33U9J07Ohcg1d224gvbcBRkTVurjD+ocHwdbv6HrYF6R3PJJZU35k+PN9LSHvxxjGH/9yOu+tbcWZr95JJ1lKkRjMMDnN5TApefTqdxny5NlxvcJ770Vs2sSGh56nXG9HFmXG992lZWjXOawmTAldEEAX8T7RvDzKTr2Cpk0lO9Zspj1lpCehhZOV1SQprdZQSFJWVpv8w8xIhI3tzqQNa5Tbw9JDG4O3ie9GU5mg2Be3Xf+vROO26307vHgU1q1r+K+zx7NlwDJ4/HGG2vCopU3na5uNV9Ns+l1ETuxLefHXZH2znHD+jdZxMwa8zZDHu1tmEELAddfFJdAMbGpWKOl66Be8v+04a/vfgMwS5lZ1j6WTFI4yDCzsk2PuZlu82JAe88qxSSYNreSVT9JjjslGXwN7rGH2lQud4nGKcUf65PDQQ/DAA0Y+IWDyZR/Q8fnxZMnVIDTKh042tNMK7rQGev9lyxn7wukeqbegk2Nqy628LI/bnj89Pm8xrec+LKScLErpxDiRH9NwlsiYqYg1Nh5ndlGtY/uje2hmPSqzmSncRnO2MtTEozEzmT7ydZbTlS1nX07xIecz76WmqO8G3Vt9JT1O+o4npv9MODuN/v3huefin3Zot5Oyqt85dhhoGhSOr6JPaDHLDzgLmjenyxGrWbj2WIaOPTzGeUgmXF7GfV1eg6wsbn/6D+Q92cYyvzMNT8zrpbQU7r9nB88uOMjArNRyDot5k97KFXoCyYSbvufe234gUrKOMtqzcu1RjB0bn6/cXLgjp4aF87dZWpBuzcdJk7X4ubfpv0W0VjzU/VmmvpuNLuNO2zk5WAJ/kWbHUbY9zSmnF4kQWfAxJauOgGOPpetFR7DwjmUe526NKBmsZS1tMfFlv9OreXbU+1z/+FnMefVI6/3+vb5l+B1HMG0aPPtsfA5at4bqasMYRggdpLDulTR0JolxnCZLLWOdSJ8cSu5dAoWFdJXvsVCc79F8dBvhTGI8V00+hbKOV9G+WY3x8OLDDz0O9JE+OZQs2AKrVtH12C2EO7awnIEihOOu9FXf0J4yFj73PbnPnhN3K4+ZsJSemMOy+9+n+7Mj+Uz+0eNebp0HXFp955xDZNGXlOntDANVbUPcRMY8cS59v8ifb6LkuQ2ApC1r2D7mbzS7vK9VY7hrq4S/7JPVn015R3ckQiSji6GH6qcnG5T0f8xMpTESR6PmY0CoNHaeemQd/S78vkHy+2lBluin04XlHtHv8pfeo/UlPb16awrjF0uHDTwabdVaBm3k2phTrV94QYGvmUuAFp5qjPbQNBn7feTVubO2uCt05lTGNqaDeIZNe8NdtfI4v/pt/fpp0GnUspY2AIrPVXMm+UCczqnLJ0JaC99rIOqZE3+Rcru2n7+BS3BN/rqCCi1BoVNFGzJktYPMzh3b0tbWWIk6q9M/GTS2NY9zHRbJ1ncbT0+LP3Gf+XRzho9Ls7mjgwk2zuXNmCOf3RERK5cJTDSh0yZjF5Xr9nPVGwd3KkLT43Res9Ewrpne1SJ3RzGVG8c3IX1Yb4uMnml3BNUkj/15AeL5l70GKbH85x5fyftv1TJt8fG8+99jbPVj1WveOJzIZ7xHN86gmE85kVymo8eI/uPb/8x/Vx1gHd+HN5jOEDJYTzXpvE8XFtOL6QyNkeDGgwvwOk/n/aWM1i1+ZkvlD3z6bSuK/h1WEtYmODX1BvW8u5A9uiLWVDPjs9MZNvE4HGY6DCFHzEJISZEYzFBZ6CTsRS435GdQffxZVLy1gayjvuPOkoscZjoDzlrLzD7PUDPuX1SQyUHs4IdR/0e7G88zsEpMr5APPyQ0YYLnfEy7+UtuuPFAJ7CJRBDLlzPz7UyGTc921Oy5LohSIIZxw80Hs67fzZTvaElWlvTgJLtDtaZJ7rvtW6484b/88+0T+ceMQ62HSjffrHPjjbrjpkCUl/s6c0Nc89HuAF5ALoNCcwINYkwDnPYfPUPr2wcaZKvWilU3/4vM2PwZIuLJkaz2nKo5sMeeIh+bbfma5jXVbE0zVtya/67P1ml7zt25BXtP9eOORvJx3w4VHp0/H/r3b7g+/AxNdJzmIKGQZM3yjYQ7h9U3lOB/s+n6LEjf1z+C8Wkqhi320DT1Zw5tTZ8baZWxjcfsxVztVBctP1e/dcOk7pCsEJ3JXvc8hMOBWoWnn46HQNSoxfgLqiYk/AxcEsWKFcb/O3VKrr3Vp1YTdzifAYMHO9sN7LoaSpYzx4ZH+/cXzJ8fbzNjBgwdolv4rzeLbKSjOTFqPNqVEt6nswMD2kOgcx1zmMt1rjYmXnRJ4UUizHhoO0Mf6ODAoyMnhwnfepXFFDsc6s0cGBp9Qyh0YJ3pRRp9TqyhvPhrmmalcef9h7DwnQOUtU5nCDnMpJSOFNONbziCfCZY/YwbB4sWGWStOR99eIMihgCwnC4ArKE142JmLZomGTBAOJynhZBMn7yVPlcezvJXtvDy8zuZ91YLBR7VEUIzHhaYxjDabGOpbsyBfsbCMEMG684xx8ahdJcnSqEYRp/xp1L+u+PJarGd8IUnc/0dYebMiY/r6g7vM3F1f6rIoik72DHmb2SNvMCB6cynDzPkDQ48WjhpKzkdP3Pq+EUiUFICQjBj7dkMufUwvM7vzhpzJh8Lp52mJppt16/JaWqaZPxVa/nl4MOZWniIxX96fF9Mh5pmzeL27YrEMwYvJ9eOR8Vww0QogTlKJAJlD71G+6nDCevriGitKBs1jfYj+zqmo6wkOaLV7eD9q4e9IGiY4vbUIH+lyWwkHwNid5OPfkYjfkLUi+98jbPvucDzvsr4BQyTE6T0mMbU1xRGFX4mOXU1h7G7iquMb1IS1k7iOFX99n6D5ixV85cHuZmbnj4J2SU75fnxuzbMcS++87U6Gbjcf2cNUsKt9ybnPGmf52otg1b6WlSk5kyuZxCzcd8omORyInI6iPSuX9t4JDKusUxXXppE6JJrWa8Qn1aBcHf+mk1NEpjGuIC78ubCe9O1gk5ksxJQ35Bowljv4NYjNM12gATnwFmbaWATIax0nTfbgfrmx3JOj5nYlH56gJL0/oDT6URp/B33yr3Y6j7V+XCvNBSzZhEaPjyB2Y53vPmMsxwONU0ybZrXOGbqVMH48SFjNbeNpF078XH+uelK/vEPLb6yfVqUQcyMG8HERq00hImNcf2rn1Lx9cG0O+1QMpp9F2gQ4zbAmXbfZvjmG4b/43jrvWuu0Zn3hLBuZgrEMK5/LNuXzPTkVMyBGXuCfPzjkn9zbkEemtTRMZw1hZToQuPN3Lq5VTty1iPP3tKPKhrJx3079gT5mIp5ytKpH9Nz1KnqJFL6OKN4P9sdeNTsqmdP73t1MYdxuIr7JPEztgnCpL44VlG7u9+GwqQPcjM3L70Eevask9mMX/9BBjgJa3rQIEBHj069T5MIzuikwrLOB77meytWCLKzTX5XBpoUBkcybYPbeI1rpAePJjJDCYUky6OdlG7qmiZZG3OvLy0NJngT4VE1WZ8YkwaNG5J3j7fqC22ENWuIEKZVK6nEpIHu8i4jG/W8OMfleUoQY+7V58P1QMG2vDgiMmgl16ByUVeNdSF9vESzi/ObMgXG3mYQsBa5OqkX5dlXeX1fBiwjZ25P54QHGMJEXvmE8o3NyLrgWMJp0YTmKM6V1JIBvTcyd1ELhws8OAn/QjGMnOmdlWRm0GL7XyXsBfk5m9cn5+4c5K84mY2GMymEJiSdT6u77qM7/IxiulHi1aDQJJnZB6v11hTGL26dN0e/WoWlP+Mf7s/92wdp4anGaA/jM29fXbPjRKDvGBRzl+nS3nBnVh7nU7+9Xz/NDy2mY6L+XDVuSVdRYmnk+V0DqmP9RMrt2n6JDVx8avLVFVTXYdfcK9f9CDXBS1yi+MwwUQG1UYy7bfKROvEIiY1rLNOV0o8twxY3gNFpEihIXbFm/yRMY5waKmqRa+9cFtPN+klZm1QboZhmO4nPgbM202CmvGp/dd5YOz+Rbt1lYqOeF0EJXZ3vuDQLTV1DX3MgU2MxErHIvmSFzc1xmMQjGFup3cYxkQhMmBCy5sFhCjNhgkU82o+vGXZv3AjGHIvKEAYgHCY99wLO/L8zCV9wUqBBjMoAZ/jtR1rEo/ne3Lla7Mm/Ue8wOY2a4fcp9b9UOVM2z2nAaLbla4u8A9CQltmQJnXOLcyj2Zav65ezjnn2ln4a438jNM3YBdyQ4Wdo4jEvDEmyzmjhr7cWpMWWhJ5d4gjGKakYttjD77Nu3Ww/+IxNZWzjMXvRtLpr+SU5b8GY1B2SbmK51WGQVqFKf1GjNtDgJtjAxT+6dUtN09Qxz9EoZe/5/U4VKDFUsfEvQ5rO+3nykUzbBBjQY1zjxaOJzFCiUcF7dFPjL11Y+ZctC640ER5VE4SJMamyr9i4k9UtdNQXO7iszPuQ3WznNx9WHpuRjXpenOPyaBbGCk9oDuRyhSmTmQmJR7PG5XSxiEdQ+7ZEIjBunLRy6oTIldNg3DiymtZ4fV/mdCGiu4j6AEOY8LAL6fm3noSz0xKao7gNcHRdMGdhmg1PGt0MGSIdmDRXTiMy9O+e/r356mCe05DhLkjK+HLeuha3pwa5101mw8VvinwMaZJp+WpTkqBwm7jYw88F+5jxV3ELD8ZWUxl6GfeN3Uj4pObGlscYOpCahj7xLjjpBPS8u6jWMgxDGC0DfeJdRAjzdlWmYQqjGV/2ahFm1eB7mTh+o4uAlJYeY0iTdD71R+KATtLl8C8tsXBBNG7mEmDWYo7RbpwiRLwfTZNMHFHGdWeWOfoa0KuKlutW8uxc3TDDIWyM22Zso4+9hZsHb3aY7Ewb/B4tx/VHhjQipLNE60X1+TfEj9MELQefHTOQiR83MmdzvGCbmU+EMG8NnkW1ZhCFg5mOsIFcgc5giiihKxIoZGh8joSke9u1OEWvDc3H0/IvtLZcl1ftz/DrNjvmftCV33JVnxrHsRpRCsgljRoGU+gx00kP1aBPvCtu4OIy1bHm9rLvHGMw38s+6WeyT/qZAZd95zgXnU/90WHsownJY2K4Q4Q9S6vAj9S8hJcUn8XJ5UTkdBDpXb+28UhkXGOZrsRIfhWoV4Fwd/7EpjEu4J4UoS3pRrH1k7I223fO0VfMbCfxOXDWZj7Y8HOdDyW4+bGc02MEvB/p3ZUS5zsuUxjTRMbXHCgz9jvHZr6SrLC5UWc0mNREbTpjAuJyvZ33s6igwscZsb6GMKpaknJ8pwkVeltl38rxpWie05DRvKbaIu9Uoek6zTemBp5UOeuSZ2/ppzF++xEKxX1PUg2FP4wVKifsvH4fMtqOR4XOLbcISEvzsc0OW4kiWivDFEZrRSRvLkvLwkSIdWKyXEJjVJ//Oo1MhOHmbaZ2E19dj3Ka1wzMfE9Zhmp8kybZuhbx3JpmrO7rd4H975Fk4AXfkFZlmO2UlmKMIf8Jx7gjeXMp257GpEn2tyUFfV4grNUY5jja2cZxtjkLazUU9nnegUdvuUV9wiI1IctQJ0I6ZdpxjO/7mWtudIYw3cjNesPQRpgPuiRuPDqQx8mePtQxWVddhQOPDh4MVVUw/sbvsP+d1oiSzziG2PGo0Ckw8WEo5DFwMWoNxhqmi3t2tvFve3Tt6jX2MTGwhUljRLA61IsdTHLZIF+TX3ihzl+/Nl7jGi8eTWSGEgpJXzd1TZNW/kQEbyI8qibrE2NSZV8Bzy0S1hc7uH17fDFpoLu8y8hGPS/OcXmeEsQKT/hAwcWupmK2IxW7q9QcqJqwLnvva6/vi900JihxHSIZIjka9RLGHlfzgHy/qm9NogHWyZJ+Dw1yr5vMhovfDPn475lrKC9ZFdeFSzJmPt2czK7H0vuqtmR2PZaZTzf3tHG7YAO0m3RzzNgkhECiozFhUov48SazbtvVPoMc2rCWXiylDWu5YcVNVt/t8kcyQ+Ywg0G0kWvoXXgdE/JbMHHcRp56ZB1PPbKO/PFxF2Zdwg1XfEfJyxXcf2cNJS9X8O7HOuUzX2HxgAIqZy6g4v3VDufuoDmYkN8i9stQxh4MGP/WdcGEf2Vy5ruT+IBOPMjNrKATZy65j7Y3Xs7Vd5zI1Te2ol2XY5lBDtHihUSfnsn0sf+h3aSbmVp4FLqE0WcWUyVbM6TwTLRJ/6Coz5O0Fus4W3+LtgtnMH3sf9CHXg8IQoWzGZL3R6r0VoxhMrquM7XwKDK7HsusUZWEuvYhdFUOs7s8Q2aXDvQuvI7Wci2tqKaQYTHtOkn307cjERQyjCuYT2tRzbvtrycau+ylFCyragPA1TzOXdzFB3Ri5oTPkFde6rg2Hpl9pDUnUV0y/ckjeGphS4jpFA49vZSKmQvQz+5JK9ZRyHD0WD9RNPShNxAtXmjo8JWsYFCPL3l++hqGdV7BHfyN65jFfYxlzfVjmTl1PcUzV3BDzy+59KyNvHT/J8zq96Llwj1z6nrHeV/2YhWVy1dZ10nF8lWGXp8IW87n8uK+DO24AjewvazvNq4bfyTXMQcHuRwjO824efBmC7wKdNsf4ign8oknrz0XNtDbrtVOvMBOtzT9NKK23HFwPfGKFZR/uINITZP4AwERJ3cfE8NpmTeYyNGn8NbgWUhNYxJjLYChaZKxZxVzGc/ZQEeMYBeS2y76hOWLd7Kmej8uPX+bq34vmC+jfdxJnaHxuRGSPx77k+P4gcymIysNsp2eABTYSXB0cq76lrxxGz3u8I/mGQ8N3A9B3IS1OQ8F5CI1jbdyZhEhTDitlry/lFnza45hIuNYTQdqSFMQ9lEKxHBajuvP+pWbeXauzprq/bisr3Nerr3yJ04tGIyM3WlUa614a+SLxo2rGeEw0YkTSddqHMR/KCR59NGodT9ld7oOs57pDMXtjBkfQ3y8+bZzbIad1ATIyvI6qpuAOEux6iMU8q7Otma6Do7b9lDVkpTjO7VkalXKvpXjc83BnoytaRnowh9a6JrG1hapMTKqnHXJs7f00xi/7XjlFadDdSoxY4axpbFXL+P/M2Z429idsPPzYdwLp3M/Y0CE6NPjZxAa998fO35ZB+fKCXtf5NCaNfRiKa3kGlqNvSre77IOsTaDaC2ruH/hiQAMG2ZsJV+3ziAA7CknTDC2465YAcWbOrBmwecs/ctzrFnwObPLuyvdu1Xjt6/8sS9UkRLuvx9eePUAbudeC492f3Ucra84nV5XHEWnTtIYw7irmJG/CZYuZUb+JlqPM8Y2dqyhp7Z0zKus0VuTs/AKZshBtBbr6KUvNo4jNsExZ5GchVewRs+w8Kg1tzPiJ2xGrydo3eloet3f15hLUU0vfTH3vXaKS4dRo4DhtBLVzBjzJfS7jKg5PgTGbZnORbzECk5n9pRvrMmaMQMyMmDePBx4tKAArrgCJv7zUMAw+xt2ygdM6v0WY5lMgR2PSmDyJONELF8O7dqR0yfCSy/B8OHw8l/eYAEXcR2zmMhYqm+azIoFX5Nz/nou67uDBbO+YfbAODM+e7Zxvq3zXhy/NlesiJ3vyc/SRyyynM8jV46hpOAzcs8ux/23rv8JqxjI4zgw1EAR1/MERo0Sjof7A3ncwhYQJQiP/oHPPRjQeXaiXMArHrxh4Y4QFOR/CyUG2Q0Y5K0NjxaI4YQL/w+ys4nkP2GQ0Ex04NGCAgETbqcfzznwmUBn3FVrKFmwhfnzjecHboLXXmsBuYCxpR2MBRbxfmD8eDj3XOc4BjKbNGqM8xHDsc6FGdCjB56HDa7nFjaS2T6PetyFPSaLU6YdRyRvrnFgTQ2j+69zjTnKLUwFYAhFNqdzG7YVw2HIEOYvONB3Xq49/StOiW25rtZasfSWlz14lPx844GCA4+6Hoa42NUw62Nu7e7rylUjuXRV7YpUcqBqwjqp1dl+iesQyRDJoZCXMPa4mgfka4Ay6x6JBlgnS/o9NMi9bjIbLn4zmo9bPl/OIQc3S+lYpXZcgDGL3zH2UBqqhDQfkxGJfYWLUhg6Vg94Nd8S1ZpMJNbzi/WVUOfO+GVa4aNPl+h41bwp2yXQqnOGc37934sLgIdZH3C+/CNELctmfsgZOZ2UJkGakFSO+wetJo1B6DoDme0weLEMNBiKbNmS3A134xZjtoxEbC7cfjFrVCXDnr8At/O5OwSSQjEUIXUGUwgxge2CSYbBi93l26xToHNp12qeL8lAJeptGNLYt86Yx0XpfPgqln97vDXuo9nIJlpYP1/Gs/yDUZTRngP/cjU7du3HR4WfM458y8VzWn4NOcxgw9jpVJBJFuWks56iy/7NsBcvijn5yRjgF576QHLu8Ws47XTJpDltHMLWqrb54zfSeu17aE8+y1paxUW5Y9qB79KdxxmoGK/OBO7jXv6PIgbF3c+FzrS/lPLdt4KxT2ZbxwkhufT8uNO55Vpue3BgOtS/9YYkf05by5H+liGbufHCr1j0imBYUTdL++/akz/liY9OiH1PogzNXEzmCfsz/uUejnPqrrug77OI1xcz1OZsKIRk3F82cURzna7ZOzi160FohxwFkQiz/vWTQ7PQ1Bw0dRyFriM1jbW3PUz52blkZnpNUcSsWdQMu5dymcl2mvJBr3EcwM9k/fAxnc/8HRuOO4vlb9eSdcz3NG3+O5otWcCPS0v5iFMZR74hsB2SPHrvZgad9gkyK4sIYcrLBUuXwqRJMU1EahnFVP6qPULaxBHM/PpCRjz8e6JRYZGig5hpuW6bM+R25g6MmFlNddNjPUY4dgMcsz/A8d7VV+s8OU8Q1TWLXE+k+ejOeUPvaqVhTrKaj/UxXfnjkn9zbmEemq6jC2H8NpASXdN4c2g9NB/NnPXIs7f0o4pGzcd9O+qrkZSq4WgyzqkeQ5VYwgjhwGN9zfOS8KupqyZ+sk6wZn2JsKBpxNK5s7tOyRq9NWFZ7W8os7zGYdajbmfkQep1MOQxMLPUdaXMiIVJHVp5kOwdm2FCFEKq8K4mWZv/NOFx14Kucz2zHQYvxsvQdhvA4zzOQA8ezdFmJ60/NuP6ZQyd09UHjzoxuWn4YtRjzEtRUdx82L4LEeJGKFu/07j1vkPAldfoz3R1tv6ax/6vY9/m3aP9Bo4qK+Y5+lnt+vIKtzKVphNGsqP3JWSVPsXCsUuczvLXFdNnztWUx/BomPVQVMQMcmz1OrFW5lHfU/HNodbPHdK+p6zmEFedWK7ycWMVyO3xJWe/cxddKGEh5zFUFFpafJ1ZTgndHHMKBlHZn/mMZiqfcaLTbGX8GnLOWcuUxSdx233eBThmHdOnO0+35U7/wjYm/usQA4/G3Nc7doTSxVsZl3eYpR04oPNq5pZkxq6DKEM7f4Y4+BAKF7eL3TfZ5yhuHGRcE4/zONfZ8KhRz4knGoR3t27GStw/HHootd/3o1wrcmgW5uTg0c+LjH+E8nOGqeUQZ8wgMuRuymQmO2jK6svvoMP5mfy0cBlUVnJg+HDKxLG0z4zS7LDf0XRTFds3/Uj7p+9hoX6O5bptd2o3Xbzbt4ennoJxY+MaivmM59bJR0HHjsz48CRyxx0eNwe/dhk5T5xlrHozI4GBjCciEcvlvX3XoxzjdZl6c+218MQTDnNy47obqluY1HQb99N8tOcrKICcPvU0fKmP6Yq9IHMpvdvZPNVQDnI3aT7uiX4U0Wg4ExD1IR/9jET8jFmCjrGHSry6riYjZj1SknKtyUQqZirJCFQH1ZroePe8BbVLxTwm2bD3X5fzdf+ADxgz93Tfz5eIXpwll1JKRzqxAj8SVCI8YNRtJEJaC99+Ip9uJfPirkkDYY1oDG46QfWyFys445JMHwJWTeImDvdx3p9NwWipCSIyTBtZ5SKqdar01mQQ35OWuhunCfESj8EkxoXiBkOLAXy/ufC9gfNxS3fPh+oBg99DE/X5UjzgECElQe6uO4oA93UYM8AJp9USbXo42iFHEYlAVlYTTz1l71bTpntbazs14DWkscWsnBKGzz3D4zA5kNl05704WCbKtTzOEzE3Sk3oTBy7ldPOPpSsD5+h9YTrELpOkRhsOJvbyGXz6a1B2uoUkMtgWUS1yGD1LY/EnbrBcuuWBx2E+PHHQBMZe5iEq8fd22YCE4lARYVwkLDu9yIRqHh/s0Gudw4n5XZtHp+xaJavYU75n65ISD42hOlKsy1f03xjxFo1aP673m7XDZBnb+nHHY3k474d9QXrfmYiSnOTgPaedm5MunQpS2XPhMf6muctJdCvRlVrMpGq2UwyWNDPiCUhHnWZ9expPGqvMdnzlVJu0YueCfCoEV6s5zYRCXS9La2hdaejUyRm3ThITSLbP49G64pJ3f2CEpOGPobly4mcfhmt3ZjUTfBDEi7iibCwfwQT7/55gh4o+LmlO45XPFwIcl/3ni8FHtVCSS7yUFyHinqOP743X331BrjG536Y4JsgFnbCPBEeHcDjlju6JnQKR6+mz+WHUj7/I7IeGE5YVjtcvO2eJ9biE6FTSK7hTK1pRPKfoDz7qjgxajK9TZvCjh2BBjLewcxgxpD3nYT5dE1JJJtp3T9bbZZ/YxDsXTISul1bxy+sp+FLQ5iu2AuChCY8Kefc3W7Xe6IfV+xO8tErcvg/FKaOmvum2c+Yxe8Ye4Q0SaasdKxCt5uM1GXlo1lPqrUmE4nGY/Wl0BVRrXz0rTXB8ap5U7az5VHV4IzUVj6aef3Pl3+EqKXrWaA9IX1WPuq0l6sBWMYZyhrAMPpQhan5EY6uR6ypRgaQj+UrfkgJ6KnaRqOG4Yz/+OsK8tzHeX8uphvZrEToknIyvfopukYFmQ7yMVnBbHs/yT51ieqCCtoptVz8zpd1rI+IdjTJeTWNcOzko9Jwx/d8OX/WaaLaaaSsW/m+7qxH//4bysuPVtZTWbKJtq47BVMzUbr+gEZKa2zEo71uwRyujz3xjgl4E+Jxrrfa6FLj9imHU3ZRtUU8RkgnVz5mbTUz29p1a3SpMYxpnMfrZMhqwg/9mdoby8DcphMOW3Um/YQuZpyzXk9ziY4bKxN79661ti2Fw86s7vfCYQj3OxI4MqmureNt5j3xkWMZ5jTJPgMZbuWbx890Zc1JnVMi4rYfcYyjfUOQeO6cuyv2VD+N0Rj2MHdZue+P/XZZqdq7w7Nlz9ReI/hYuwabm6gw60ml1mQimfHY60uEBU0jFm+dkizdwJtKnBkibtZj0yL2tjPz6EngUW8kWvno0MrDuG9vkJWPQicrCTxqhPczOx6lvDzwhrhs2UZ0VK7WQeHGE5Z3izKMBWH1JR79csQwaXQlvPceZVKBSc35sJGPZXo79JTmNfn6zf5UmDQojy8ejc1vomvLlJuzn24/WTr1+VLg0SSNa5TXoaKeQw/tiPuheTQK5e9tJOynn6fAo3Hi0d63Go/OceHR3AePZc3lG+k59WKQBh4dasOjznm2Hcc0+vA6YX094fEDCK/pHq/NBI6pRiRCZMjdDLUR5rrUyM2V9OkjfNOruguHIdz/KOCohN1ax6sMX8wwDVT69PEfm5/pStAxgQXZfq5v1PWc7K397MH4zWg+XnH9oRQ9/AM/rf6v8vVz8bvsnD+fn4vftd474odPefjmUkJaTKtD03loZClH/PCpsr3qGIHdBEbnoZtLOeqW8x2GM7+MHMwRB27g7iuWW1sONKFzde+qeN/C0Flz6FDY6nH3qwmdvw36hCN++NR3zMnMg5nXqbGh0Nsgl/TYH9Yw68ljLE4BXp2Hb3bWqlki2jo3nfYWMqalla7V8Ejvec6x5HzCmiuH8QCjKKUjUgjSxQanbp/Quem4BUiEobUnhhESUasPt+7I1b2rECL+x0YIyaXtP0S4/toJDAFugGfozz+PvZ93Fv3I3Vcst3RcnPoeLkMCovyr95P8MWMND99SamnR2PM/PPgd0rUNAHTnPfzoDE3hWglxoC01jZ/0nwLPccYx36TkTOnUWYz1p+mcdvR/AkxO6rpg2n2c92dTMFoKQRblXv0UoZPp0j9J3Y1Teq4DvwhpOpmiwtfEJmgu/ES0Nc19vcbrcvedrv/HcX7D0nte/M+X82eNWtt33T+M30GK69D2gCG041vAX3OwXdejrd+DVjU+mokVxZsCbty8K4FVJG1lySaLcEvavdEm5F1fMxkgeXfv3Rh28x7PZ9Eo+1Wp9SzNaDRdaYzGqF9ceaWhhecbPo4yKjOZggIIk1x7TYP+/V3HD1xurFBzJAwb8mfjtzoew1labbHjskMf+2qjqfrOy0vxHsk1D2ZOlUSXELb6bAYmYda7tH+lVU9BgbEV057TqFNQNvoxIlqruOmLiUfNcWSnUTrueaYKA5OGWe/AoyFNkj9uG2VDJoPQPJp5Kudp93gmTRKM7vNfBSY1tKVL6Mq0zrOZv+BAAKZP/ha3GaFX3zA2PwOXM71IuEwrQQidwsnfEdZqgGA8as9pD7eJSFC0796i3k7pdhJZFcY12BCb+Mwt5873ulFsFdFeVAS6h5uR2EU8ERb2j2DDwNTxaJBburud+3QHua97z5cCjybttK64Dn3qcWNXx8OERAkwCfP64dHy9zbG3bLrgEcbzFikrExNmEfFnvEtqa/hy2/YdOV/OX4zKx8Xr0xn8crjmDTvj6yc/prjs/3fXELTf01HSIkUgh03DuGXc439C1eeVcWZJ2yksqYZ7dK20/LInxAv+7c3j9m89XfcPetkJAIhJX/585fkXlxGyyN/ovZN2N/G0tfugsfzfuH/lnS29CqkhE7HbWbc1Z9bfYc5Ba1mI6fvP4+KXzKsenb+bO93P+6efRK61Lir6GQOPmAX155bldQc+c1D7S77iiCBEDDiz1/yp27V/PhLEzL3rybjl3S27X8voU3fMOfT0xm/8AqkbTujJgS1u7Bqrd1l5AKD5vnHh314WKzhH5e+zLUXbaD/kfvzdfgzayx3Tj8ZOBlzafs1me/Ss/xxxsb09UBHl/CPr/7Mw1xMAblcdf1PnH7mqxQsaM+0F4+zBLhNDRc9Chd1jfBycQYgkBJeKDsNUwemX+dV9OnxLZ2O28Kyok60Ko7p230BfGGQhkMpoBdLWHDcSJ74qltsrJIBfcrIOGgzO7f+REZbnW/ECbz/2Tf0bPo+93f5nI9+/ANCr6XdYVto9cf9yO60kx0HDGHrv15nu2zGZTzH8zZdGTC06G5hKr87vCmTvh1u08SJMphCNtCSz/50Cxm/hGn5809om7egbdhI9QGZlP/cisyWP9DyyJ84ss0BPNxrHn9dcnVsZV5cO8UbOvmMYxNHM5Vb0GmCQOf/zn2Tk5pVMvUvhzHqX9kOPRaBzjknrmXRZ61tOY3N4jKmzxLX2ME6LkQt2Yd8yfvf/9Ea95FsYjNHWz9fx+OkUcMzXM7OjqdwetsN5M8fF9d8JMotHd/gi5/+RM3nK2JbTwRdWM7DveYx8u1riermdRm/Bt06jld2W0XnU79n9L9OIyrt2yrMNZHGWDSh89d+X/DEhgf443uPM4qpPMgthpZL7AbIT/NRo5bHyCWblRSIYTb9RJ0B51bQ7pBv+Nv8+O8EISRXdF3FsyUdiEqNkKZzQ98yJs09nlM7bCbj6J/JbPkDACPO/YRHF55kbSm+tNNq9C8qHe9rQues8BcsrT4OPVbvQ72epPYPxzHqXx19tC4FIRHlobOeZP+lyxgiH8N8iqzZDHDsEQ7DtGlRj+ZgODuN6LRpce3EmGai6u40s9vRAStHDKLYCfi829NNslPouu/qbHeEHCue62cmA8TdvXX1Kpk9YQJj1qAiIGUoxM62aidvM0zTFTsB2Wi60hiNkXy8/rrxuvdexT1Sgi1kOTnGog7HlrXWwe2//TZu0vL884YJTXa2efxqeNxrODPj+mWMndPN+jstkEyaJOjY0dzd1R3uXUNOeTl9mn5D+Y40z66vnBzYujXe97hxcPjhSe6IC5gH++IYIWD0aBg50vi5vByymn5DeM15sCWbGZ+exrjCjpbWs4n1/EJKo14p+6JpaygcY+ixbX1ac4zjpZegpOQS4BJA0pVi3qeLpVf3Z/05xt7XD50r0ehPoRjGmglFPPTLMKZOVd9vt24Na9fG67j1VoATEUIy7ML1nNTlII7Ias7aOcu47dXJBjYoBopBjNCZTB5Ps5ZZDOQN+gKGpt2QIXD22XDgjs2UlW6jeWZzvqU7Hbat4l9/XseHP3SA2lo6ttvKaZdksL3pMYar97hxbNeb0Y/nbDqHYGBGDY1aurOMd+nhwaNoMQfxsjDtiRHkZWVEmh1H2fY0S5otnJ1G4cBlDJ3TxQePuncj6fThTRZxjoFHBeSN20r29k8onHQSQ8ce7tR8xCCB5aGHcdttuievU2Myvn3W/MyuT97n9xF2frGKpZxttevHs1SJTKrO/ytdCROefheThoxnrMyLYVKdwS1fo2ZDGiV0AQRdxfuGiziC3FxJNGq/NzGqOeaQH/n6+6bWz107/sIHH+1nw69GW02DAQNg7lxzJ5bkso5r+WTlKTRlO5PEeMaJfEuL73Te99F8NPBqNispZKixBThGAeTkGAYu0yd/y5DbDovd2xH7Pkmk1AztwgLBJ5/AxInQqZNxPTdrBqOG/MDU6c1i30EYMQK2V33DuKu2k/9UG0t78ZzjIyz+b5qFRwsGLofu3T06nsZ5NR7QS0KENJ1r9bnM4VosPKq5TGJicfTRO4GhCDE9VnesXXaa8TvGrZ+nwKMmYV4fPGpfOV0XPNpgxiLt2xuEuVSs2s7a/Q/DEy5nTzTOVLcDNMY+Eb8ZzUfYBhwCSB4e+T5Xn7MOAG3zFg4bdCPCNkypaXw345/oRx7hyZdM+w2bD+TkQRc5tteGNJ2PZ7xCmIjn+GrCtGGNd5uy0Plk5iu0PPKnpMYa1G+iHH7j+u+UmZw4+jrP1gxN0/lEkVdVg7sWoF5tYtVhgBT1L+sQtVSJdmy7/x5OGnOdTx6Vfou3FvHtVk4afW3AHwanKDXE/ihL8IpYS5wkX1zP4/Kz1jB/qWFwYifohJCc1aGSt1e1jS3LN/O5+zVzSR4+ay4jll7PTHlDXHtESKbeWMq151bxxJttueWf2R4CEKIcyvds4zBFzXYCTqeQoSw9bhBPftVFMYdx8HYhC7iDe1l8bA53rBqCjIHz7rzLMs60fv7bhUv58sd2PL2kLeAFY707buDCE1Zz8yw70NVjLb3A0VGvkPzzrLlcvOR2HuammBO9P7idzlCuvCnExg+3UFDSiamMxhRD/1PmR7xccYpFesfPQXzMN52yiDEfDyaDCEXkMIRC5Rw+dPlrXHfyCoa9ejVPFx/rvIbQmcxttGYtEji1qyRz+Qusly0pJ4vRTOEjOjr7FhKkdM2H91rrccpG3vk4DT2mbfiXM4oZekklaR0OUF4b/Tt/xelHl8GhB3NY2n50On4LE4s62GqWXNKpgmef/ZlITRPKq/Ynq+0vpGUdYuk+Ll9uAM/OneOaheXlgqY7vmbtyi3IY46hy4WH+66MmZVTwoi53WJbvuPn2NTYsQS8qeUa5jKPAcbPQufRx/S4wU2M7CwSgxlGAVHpvnaM2dfQKRCG5mOQmYw5Dss0JmYmI23iOPafzRpmRgc6RMcffTSu+dhQ4aktFuunzqdywiw66F+RznrWk85q7TjaTbyBn6+/MDnNx1/JdOV/ORo1H/ft8OJRmDULrr8+1qAhHGVc7QOboP4w8tJKWl90gheTapK1a0XSqxdTHU6iAyPLq2l1epqHPPTLmcigJpFWYLJtjFD/vbXyUMty0Y3O4v2k5XrcdaxZA9QEaSR6sY95bF6eQZoGaezZ8ZSxyk0ipZO0NQ1Dvv60hgeeOMaBxZx4VEcIzTgmpleH1G06x3E+ecYMGDJE2hY5xDHujfyTl7iECK3wxXcYJjfLONNmjGMPHSGEMZYYJm1NFY9wk4U/RzOV/fmZPCZYWO/U437kw6+a+c7xicft5D9f7Wcj6HWuyyxmboVbC9A510JIpk8X5DCD+wd/xW1M8sGjJqaMMl0Mo8+p3/DQh10deHTyFI3mn6v1Bw3yWZKfL8je9CpZDwxnoextM4+MhxCS6aNXkXP5D1x/Z5g5C1tgn0chJNPlEPrwBsvpAkAXlgNQThZZVHBFZiklFW7JJ9U16SZ5JQjz+pKM6l/NyNG/I5ydFrs2nA8crv3zDi46YQ1ts49kzU/HICU8+/gOnnv1ICtvvwt+5NlXDPLW7kXy4IOjmTr1GS6+eBLXXnsNXbo4NQtLFmxhy+rNHNHhSLpedITv76kZ1y8jd06XpPDotczlCRseLTD1FG1mITNiGuRRj+ajERo6hSKm+RhgLKL0XbG/Cd4GMc3HXDnNqFHTKSjUdotviaq+yJSnKBs3g/b6V8aKaymJyJaUacfRPj+H8K1XBSf9FU1X/pej0XAmIFRg7/zTq5l7RwkATT77L4fefo/nuG0T76T2hD943k+m/bLPjubPt5/lafPSxCX0lG97jg8yaHlp4hLOOOGbwDGaEdRvohx+41qQM5OLZ3hvuP3y+tVgP0ZKUe82ycRSevJDzkDf+pOJlyYuQatYW68cyYcbCCb7mTf8jUx0Xp+ymPPG9E5A7CbuSxCNAabgtn61uPvxumB76xLWf1MP/zrUbatigt1tUhDsth+fjOu6JnTm3rGMa+45U5nTLlRu7/UV+nIRrySswz9cNyc20v+kQRc5tA+d7eMEty5x9S8Zf9YyJr3T3XK1fmTqNrQDmzF8eMjhdA1Y77lB+WOP+ZNwkdIaKpd/ww+HtqRi7X503a+U7OblcMQRVB/YnsoPt5F5zA+8+VqUYa9fYt1YPDbgPW6Y0dXoY+pUQuPHI6SkWmTw0DkvM3XxSZ4bH9OtfJA2m+h99yFHj/bUM2uWcI7tmncZMq+X5d6tX3MN2rx51s/RadMMAjNmVlN9UAcqfmypdPeub3hqixnauN+/ps8m5i082vr57vt/4opr9eTcrn8F05XfWqTiGt5IPu7bocKjl1wCL74Ya9BQjjK29oFNpPrDpcPn02taf+UYUjGMSXU4iQ5cOvVjeo06Oem6kjGo8TOcSbVNMuFn0JNsLF0K8qOP6TX6lJSPTUUPMlEYBi4pHkMtOs4tqckRu7UYRFkw1kkWj/rVotLUT4z1VJ8nh59DmmS5fjqdWZ7Ultsgc0LdRxfUapOk67qmwb//DRdd5F+D2zjHjPpjUnu9MaIdAh3cVSRdPCQrJvybz9pd4lhAfdxxK/jii9NASYB7V1W7HbztESmtobz4a7Yflk75d0fRLetrsn96F7ZsIbK1KeXfHEpWB42Fr+xiyKsXW3h0+sAScmZ3N5JMmWIutSYiMigfPY2Vx1zAbbe5asHmIj9pEowZ46lHuVicJM1cIhEiy6sNIrnLUQ2OR/3qA/t7ksJJW433xjb3upEHxa9kuvKbixRcwxsNZ1IKyfmd47o4essWSCE8K/50H8OOZNpntvwhdnPuvLlvl7YdHe/xpm6dauVju7TtSY8sqN9E4Teutr/XMLbLelc+qvKqalDVUp82sepItPIxU1Sy7fdaQJ7EKx/bpW1H7K/VSSw89Qj6o53aH3R/IxOND744MoGbcXJ9BYGdZGpx9yMdK0LVddUHO/vXoW5bUQfBbvvx/oLf8dClxuKVLX1z2oXK7S1ei22pqns4j43qGpU1zdj83f4K4tHeXsTqVrfJX3qG9btC1wV/GXUoUmLl1HWD+DL/7a5FSuNz03jFHeHsNGN7jBVnIznb+AwIXxAzp7kp3bo+JSFGzO1G72EbCKdFCU2YYP2eE1Jn6qITXL/fYrUSIpcC+ugLSb/jDmqvuMLxxzgSsROoMdOYud3oS5pxvnQdbe7c+MzFDF1qe/e2zGrCQLheV7U6lLWNCPHHP9Z63p/7uilrYPx8160H0qPXjwn7aDRdqX80hGt4Y+zb8Sf76W4IRxlX++Am6g/b922PNk1tGpjKVrw674jzObD9GccoSTS/nMns6FMZzqTaxojEKx/PEMsNPFrHlY9ZWUDToC2f6mhI4hFSJx5BbVKXyCjGiORuQ5PFo361qM0BE52nIKyUoAZd8B5dkz6PweaEwTmiUUG5jymiPXQdXnvN92OlcY4Z9cektn5ikn2bNgVft8HXtODViZ9yj/YnG96BL77IJo53IDdX0qHDzwwdeoAH+0oJQ4dKzjzzZ9LTvZ0d/odD6fQH46FsL34EDuZHLjA+AzoB6z/8mqHDWznwaO6cLpyZU0W4RS0HjBtn4dGwrEZOHUEvucZbCxpDTTw6bhw//+lPyPR06/P16wVDhx7gGGvuUMm58m4yTIkcl5mLzM3l5zPPNPIcfjiHX3A4nQD4kR8TQ8CEsf/++xOKif76+cLoerwsXRcMHXu49bm9XUL/mN+g6coej4ZwDW+g+M0YzhghadNiO1efs44Nmw9k2WdHEyHMjhuHWMYH1SKD1/80mQjqi1g/8ghHe6lp7PjLYMcW7ZZH/sTUG51GNQ/8ZSUtj/wJ/cgjWH39rSwRvYiQjtQ0mt/Ul4d7zXOI/Ap0pt5oHFOz+mdKXvqRmtWGYKJZ+4bNBzpqC+rXHjWrf+blefDy/N/x9bJqtM1blONaPXAM5T+34q4bPvEYs4zs9yUrvjyCGa9l8tKysKOW4ZessolYG//XRLyWlkf+xMj+X9iopHibYX9aZcvzFXGhbQm29tdkvct0MSz2tBIgGhf6ppbHxHCa33g+6Yfv4B+X/NuaE3uOK3tVcWWvKsd75r/tc5fW4QDP+QkOe62pRNAxqeXzFY7WdE7//WaPyHhd+jJMaBK39avFfazXFMhbV33oR/861G0zKScrRcFu+/H+gt/x0ITOOR03+OZ0aA7a3u/La0nV4R/OY02iva6rSs2cbgJZ14UHROm6CLz50vX6Ga+ozGmiNKFy+Tces5Uy2gfetJhgW2U2U17uHYdDEBwvFG8I05pkQllbVFBSoiV2PI8K1lYZ53HLjzt3Z5n/0+HnGt5sy9e/cmWNsWdCkpkZ33IdicDSsrChtWfesGmtWHrLy7541N+BJpxck7DR31LtbCKkWx+GLzyZwoElTkwqdAoLBdTUsHTqx0RKa6zPfPxxkinPOL60hvn/9znzJ5YTmW/sSlIemJbG6NHxBTxGXcZ24rIyKC2F+fONl1nLqFFxHwnD6MXEeNIynBk/Pp5T0+JtNE1yyy3xPGYbIaBjR/sIJF0psfCoRi0DmR034qGWAjGc7Mn9KRy1ilAo9vDLhRXdksJmfw4jn+w0z7kxa/CLCRP8zVjqEqHkeb74MQqzxERGMUYEm/aZkSwe9atFo7YOWE/1eZI1aJIzUJ1Hn/a+mF56xuI5NiTJEpWJ8agGffsG1+A2zjGj/pjU1k+DSPZJjqEmId6JRgVnnjneF5PquqBDh/Np2rRpnV79zxykxKP9z7yBvh06eLS3y/V2PgsADILcxKPnd+jg6KdDh75ezKcLKqS/hrcqT0O+jjzySCZOnMiOHTt8fWHcBLKuN/rH/Crhxw67/6jvofiNbbs+mNNbVHBV/28tkwxTB++6U1fyxIKW3PzixTEzhrg+niq0zVvQajaip7VQakOCQRLajWoAnnizra1vnQevf4drLt0EGKTgypUHIA87lI6ddtLyyJ94+sFf+OuSaywzjSuP+4CnV3Vx1O6uUdWvGU8/+As3LbnWIglM7b4rbwrxy7m9rHHNKTuLW2b3tPr5v+s/paqmKXPeyEKlKSOE5Iqzqpi/tK3DfMSuWfLPXvO48pb9ufHBbIeuX19e4fd8adMxkSDM1VL2fnQuZz5jeICO4kOmdS3gpuIcdIyViZMYy2msJCP7EI688nR+9/kXHDTrSdaTTjFdEUgO4kdK6Ujzzq0598xvSTv+IFZ+m8Xz72bAj79wVov/8GOzo9APPphOx2+h5ZFx45bIz0ey8tODqdp6BO9//0fe/LRNTBsnps8Y08a5rMcaTji6hr8/21mhJydRaT6Czp/+8AWvfPl7jyGKJnS6pFdQEsnEruXnFMrG9r4k9/iF9P9yMm9xFvkxDRvQOeuUGq7uvZb13xzI3bNP9mw1FUQ5jG/ZypGKmm3bY2Nui2+2vJa3NpyI+w+6e+vquWIR9588nX9+fE6M7IlyOh9QSid0mqAR5f9u+Iyv1h7qq/n4+zZb6dOphn/MPx6n5qOM5ZSu45zH9wx/wTmRJ6gmg0JybaSTe/t3lHzGM+KmbTT58FOeKPmDoQ0Yq7NLy3KKN2SBj+ajhs4jf5zKBf99mHKZSSnZjCfPowEk0HnwppVce24VN+af5Kv5OIYHkMAvXU/nm5L1lJNFM7ZzPTP5gj86+k5G8zEkovQ/ay3Pvt3GECGPEe3XnlvFhs0HctINF7lISPU2ImPesfrvx3xeoJ93S5Bt5SNguRf6gT1Nk6z+5GvCLZNzG3dH5KNv6HDuH511UMuqN/9LuMUu9jv5dAvwRUinFWt9CUhzm1F6aCM7P34fWraM97NBo8PJxzjG4d6W5DkDoZAnT0OHqbGZldXEWVtI8u67tXTv3sQ1964VOiHJ4tIfaNFSsmjVZuv9lR+r/xY2dLi3d/9WI+PzlVzx9xGe95+5axrVfzhNeUzjtut9O9x4tGvm1xSXt/AuOJj0LXy9iaFTj01u61kSW85UTZz9GlvecsYcHj+mtIblr34LLVrQ5cIjWHhHXFtOI0rhwBKHIYRfnUHlzbh+GUPmdHNg0ukil5zpnR3OOjMWhh39dO8O77zjP9fqLZlxPGNuf1xGd+bMibfod1olD37Uk4fkjRYm9cs//vyPOeq1x+nGe3wmTmaoLLDwaCFD6cNCyq+9m6x2OuGt/4F//YuIbElJDI92YTk1tOTVi6ZxTOd2XJT1JTUHZfLUkmPQv/+Bc9pV0qx9S5q2OYrt22M74Uzjlh3NWb7kJ8o3NuXnY1oTbXoo+flO8xIh4OqrIX9kDQvnbyN36rGxlXIqjAROsxe1zE0oBPnjvqP8/c0UvJWJHc8YM+zVLhRIrmYurVlrw6OS668XnH8+LFliXDfuu00NnXHk8RRXUIXZl7d2QZTpDOUNznMZ48THZSBjYd0rfC1aMFXeEqslyjXM4yT+w3jyDKwndE45VePDD/1wpSQcFkQi9jmMMjCzhLkVpnmOE4Na9Qr4y1+g+ZqP+PyVNbzIn0CJR+M4Op/x3HraEmZ8eFJcT1BEyZsUouKVLyl4t0Msh7NOTUgKJ6wh55dHiUydz0P6X3iAUUjXSk9LhzIHrr98O3OebeqYR4FkMrcyhges9yKkU0Z7mrGd7RzMra2f4cO1R7nGocbjTtxq6IPqulOyLxIJ3nbtjXjegczmXu1vtGZNIN4xyO0uwPu2c4Dr8zagWO2ZTLQgnU2ure4hajmKNoRYz1pXr2tIp63nXSM0allLG1qwXlFROniOM/Boa5/a6zey5KNFixaMHDmF22+/xoVJnSsfIf4gImWd4MaoX9RBI6VR8zEgVIYzbgLITwcvWbOWZCNVQ5ia1T8rjE5cN4op1Fiz+mdOHH2t50bbNGdpNnMc+pFHKOvUNB2pCw8QcYaapLD3M3fkG1z90AWudpKgLdT2MH/5gldLz62PBzCTQXGBa6IM4HHmcp31cwG5LtOUuCuz3bjFdAB/9KzZ/HXpAHRpQJkRf/6K3IvLeOHdDP4262TiYMggjjqykh9oypysu3ihXGXw4iSjTuFDm4mIal51xpz2OmdcdiDt0rZz3Z0d+SSSht8fdT+QKZDcdcOnZBy9Awmseus77l95vmvlmpp4BJ1+PMcLXKYUuHYTcp1arWNldYbCPdnIZbQy5vuRYyez7qud5DEBXGRdvCYc4zXPmiZ0RrZ8koPWVzlEw2NrGLCHQOeGP77L7z7/kgJybZ+bgE3n4bOesM59NelMPfafPLT6EgeRJtCZwH2Uk8V8rjDG4brOBIbWiptMF+j8s9cTDPxDMU3/NZ2V8jReoS8ft72YBVWnQCxXAUMZzEyKyCGXAtec6/TkbQYym9ZUo13emzf378uidw6ndF3YOnf9O69i2Clvs+OQFrQ5TrNWVL/5TnM20oLePb6jxeE/U7HhYD4tb87fZ52IHnMmP6djDW99mOY4f+YDiZ47XuOj+d9wBu8hEUzKeoSXKjqiS0FI6Nx91XI27TqCR543bnpCIcmjEzcAMGJCS6XLY/74jYwetgV3RGqasHzxTti0mS7n/I7wSc0d5jZhIqxfuZmS737P2y//QtGKUzBdE0eeuYKbJhs31a/mlbP636s5jtVcKF7ljfPvJ/f1/paDYxzw1zKKqfxV+xct8wYjr7zUU9PMp5tb4wiFJNMuWcDgl/6MiOrIkIa85ELES68gojrVWgarBt9L1qBOHkfw+oY5D23/cKBF2s55/miPw7ip+Wh//09/0nnpJWNFpL1d8ec/sbZSo3U7nf/8kJzucEOESXL+1knIZlu+ZuiIP3lcwwsf+bfvdvZG8nHfDhUenfXAt+TceoTjZmtP3ICl7G1T6jU60agFLeS5oUy2zkhpDa06Ha3EpGu0TMJri43VmQmMY+oaGrWx8TgxxgIu5E+8nHBLbLJ41IwZLjxayFAAx3udeZ8SumLip66U8L7oElsUYRi35Mgi0DRmDHiboXO7W4Ss6WK+aJHhOGyGqRfXh4WUk8UL/Jl/8lfUuBHX+/afzffs91A6uWd+xR3zfs8lvbfz4VdNFe0T4VODkMvNNe5/P539MXmvnRhg2uLEhVMueJvmr81jiCzAvftCIDnthJ2s/M/+ijF58Wh/nuP5GLbVhM558hVe4wLiD5vBjSetvoTkuuuE5TytodOddyw38GBdc0kP3uYdejjm1sLHNsORCGHKr/0bK0/KUWoDdqSUlWRbeNR9nfndf0wfWExO99UwdCil+qm8ygV8dvJAXvykbWzURq4cZjquZQszafCXHp+jL32bjqygKT+zss943l2fxfufN7P6uvFGuOzMb2i6ZR07jmhFVpejoKaGV57cxgaZxkXXHEp2tvE76qGHYOoDhnSWEJLzzxe88UZcwlCI+AOJv/T8D+2WzqKbXAZCY1n/h/i2fWfy82NeJJrknO6/sPi9A2LeJJKHHvqFgQNrmTOnCX/96/4eovKee37h5pu9eG39esEHr32H2PQ1p593KC1PO8Z6v6JCI6vpBsTatSzfcizvPr+VWcXHWXj0nks+4KQhp9K0qeSTRz+gcv4nHMcqLhSvcdQ/xzLzu8u48c6jbZjUINhH8wB/1R7hqIdvo3bgQE9Nc+Y0YeTI/S1s99BDv5DDDPYfORIRjRo7G6U07mm0Vnxx40O0GdFbuaW8PrF+vaC8XFBZuZCpU0exJibgecwxE/jmm3vQ9bjLOGA5vpuO6d9+GzfHMtv16ZO0FGFj1CXq4A7XSD4GhErgWxX35HzEnTNO9byfiuFLokjVEKbkpR+TMjpJtsagfEvpySkTz6T2hD8kNI2pT+Sc/gEzPji9XjmW0hOJUJr0LKUnPTEeh0dIV4grO8GGoZ3jL1JtB5CqfEEGLkHA1D+CCVwz76cPzOOz79r4GpUkE6abuvh2q5KUrm+ddWmrFv1OPlI5XouJjgfphgad++A+kxvz/7N33vFRVF0f/84s0lsohkAIgRRAQGoooaMCAjYExQpKU2yPoALW10ZRxIaPEkTA9iggogICIqh0QlV6EgiwJARCBxHMzrx/3J3dqbubhoD5fT6Q7My95557ZzNz5txzzk8jtqnpfUGx/Y4FIcrR9FxENwYxBTvD2LxJUWLxUh55vw2f0h/zS4eMh7GMpCXrWUcLRjNeOFElleubH2TJ+hpeZ68/avyR99vwv41NfLK6sojrWcIoXd/H+uzk4dtSqFFV6HDwSCn2ZJTlt5nnGL/uRp/eEgrvD1/P/Tf6I+0+/bE2j01sYYiOueeaNXy5s40w8iWFe1Xh8PW3UbkuPpWfd4uIYUlSvUa60XmcxBC6s5BVtOHvntdTo3ttvv2tJpNm1/W98L33pFEfPbR51Kl+hhpVzyEdEZHSSvVqqFUrIx05ymffVufR2d6oelnlvf8kO8rLLT79sTaPv5PgJ5YZm0H/gWKOGaeqkpYmGQhtpGnTyHzoNdLUOiSTwChpvE+v11/3MGKElZTm5Qnn6HP337jkwq17u3CHSDnWR1leyU7I3LKGFzkfL2/Y2aO3tD3CdyurBuynITdkL6HIyhW3zcTQiU5C1TOQzGV0otOy/4NOnUIijilIDGMS/+XRkNrmxx4NzXYwBRwEILMLROCSN3s0NMjkMPWtkzwwwj4LLGQ5Mqz5LovWN1XJlX4yOd6wgYKYU+D1z7+8vLc12KRylE1Un70cO4IdZ/m1RXQthWiPmn0aU6cyYFAxHVO5SmKixJo1Xiej1/F2NYcZJb3htVcE74qq+vhafFHjy5ecN7B192m+h+gN33gjPkVAwIinZJ54wuhXcbvh9Xu289Fv9Xx66yNC8avL4EGKwR6d0n+lIQrcHPggSSoj7jjA1bHlGDU2zHYjRUJhSuJ0Bq4ZjFuJYDWJHL3ncTaXbceUKarPHktKkpxJcOyizPUHganvngk9qj6XMEfxf/DB31y48CGvvvoq2dnZQA3q1buJV165n75928DUqbgHv0yqWodYaQ+L7v/CsKEyfjyEhV0ypQivbOSSNbzI+RgARZGPRnn/lshHCMwinhtoBqSTPCfHtdbXyTDND34Y9AnfHGzP9B/j8iXn4rJ5X34Idu0Lcgztd7txgrFkzqQvd/JVQONS26SQs4+S8sA0WrGOQE73UBjKXbLCp8/ZsXWrXuPL6Kg336uc7kmaY7x6lXPeVPBeloiG0F4SQnHme9hHLRExLctse/MTGj91f4E9C3J73y8I2amrdhMZkYOnjIj2lMt7nRtuN8ViY5EUxf7FwiE1W5+KfTGgpXv/G6Igc8MaXuR8vLxRFPlolflviXwsSBsikF0ZiJm7sOxRgJsTj/D9qtCc6IEw8eEUhn+YP7v2SkZh26QXyx71bVC43STX7E1L1hLM6W7Hlm5O27UnV7KxR10q6emS0fnodD+SVdL3ibYiFVy11GWU8aBKsmO9RhD3dUHA6NjEYI8Ctk7m/DwL8hDgViCyy5c/xYQJE5g4cSJnz54F4OZmzfh240afZW8f5OFBfA90UaCSh86dH6RUKWuGVEGiXLlyvPrqq8TmvwDp5YNcsIYXsV2HDNVX83HEBy0M9c6axR9n4qPJluOhvBxmZJciLaMcMdVP27bXnw82hkFWPLzX5QseX3q3ty5eDv3qrePr3a19/V/o/ztpGeUAguoaEV+SVxK/5YVVt+F39Hl4hvGEPXoje4lk7fIqSKg80Xcb7866xlf/8ok+Ozh2qjifLjTWHdSg1XzU6siZw/pd5PB+0//SvUkx+nXZa6jr14Ff6MV8RjMOD8UMNRTNaQFjedbnJHiv0xc8sewePKpLFPRmqCHFRSuunN/IR63Asp08PYGLXeSj1jd0dsLQIh+j67u4ISKD6T/GBm3vKEfys3lLeIoiH00Idu0Djxl65GOMroC37XdMV2jcaadZbKk4z9kl6VjkMw6xgnYB9QuVodyjyCxZH2E5js0uu8aorb9P7d2u2OqtqP62aRnlbByPVl3s5xP8Gii4/IziisLe7Yrlb9lO91CRllGuQOWFInv7igwi+16N6+wxcQzhgNQT7qQQZ7m+TqQ0Ho9EztHSxDQsfOdj2rE/6V4/nIU7smjRtDaVSxdn0cpdV6wDsog1/N8KlcSYLAYMr4angjXgAKzHQn05dLsDp6hp58eNE2Qrgcbwy4ogqf9yhsxo47NHk/qvhvbt/WlzssqTT+bCHomIYETX35mwuAF6m3Qk42HcOGauEsokJgpdtVQ8WRbpxevWOb/IC9IYyVhPTFJRVfHMcZHD5G5zWF6+BzNmlfW16RifSZPUrSQpQ3y19ezlw/AbtsMSF5HKfpKkhxjKR7myR/Ma+ehkVwZi5s6bPRoaZHK47XaZ71flU44M7XqUt2VaDzb+vyXy0WeTynuQcWJOz3vkYyx+QrxCs0dlldhYr34pKSynLcHsOSe2dDPs7wc29qhHIjXVeL9LWX4IlQjrOIq/bUoKtg5GBZc/gcgBoWye6O1RgBSljvc9Ra87Ft1DhRPxS17lhSq7U6fyvPLKKwwbNoxXX32VpKQkTukcj2Bvk9q9n6mqi6VL94HXSV6YqF27NmP0NSyudFwirOFXlPNRQmVAxW/o2zWaLs0OWUhZ7u261/Z4IBgJZKwEMHbnN02dZzuGXdti7MR/E5Zoz3LGKXeSRgzrlARGTx8fEkGOJv+l1QkYa324GMuzLPkpm/XvV8GuJqGiSrw98xqdHtYHpKqqtGMF9fqf4uXpjXWOQ9FWQaL4pi1UfHAaUx4dTESVx3h7ZgNA4jc6s5xO/N8dq2jc5LzPSbInsyxnz7n4dGEMi5JroCIzWhpHqdsSufemDPpVKUF8z5/56deKVDu3l/hsiaWbOlGOM5ymHHGkkMQQXXFmhevid7N4VzxiF0WQpmyJvYkvUtvr1kWstUtWeLfTl9T4JRO3UoPdUl1ebfQpL/5xPx5VhO7f1nI3+7LK8uKALfzftMa+ddEIWX6gFxlEMKLFQiZs6GEheDE7V1uzmtW+ej+Y2gq5LyfOJfWvKKpWPE/dqJPs2l/B5to419YRUHhxwBYAUv+KYui1v/DR752xkuFoUcL6/go9mM9CeoRU8zGmcjZ7j1UOUPNREMa4ZIWnan7Bnn0lmE1fjCQydjqJz2Kn03+9Siz9jYf4SDiyA9R8fLXhp+zbesFbD8em5mPiNGqsymCe2oP59OTu+qv4Ymc7I3kKCqMZSwpxzPLqLJPDfXzG59wX1Jl+f8MVLIt8gXoLp3KWMsRKabzX2ehU/4ihJLCeyQz1zcvn1Jc8fMTDJKqrHR3IMjlMHLDcd69RqlejHT/arK0fzgamNfLx+haZTPsxznKd7CIftb9tDbWvsXd8yzpnaUz1015ZhRf56GMUl2VqXyNbNhPsdA8VMdVPF6i8kGRXPwNcbWmvxsaiyjKSoti/WLhUEhMVZFm2RD7GxFzcJAjNAVmEIlyJkFB5MHwB8CADBxq4VXy2v92xYLCQ15hS1Mznx48XzM22ZDCmtve1DkdvjwIMZCrdlJd5l0d5SxnBhAkuJk4Mnhrnl32ttySG3yYdw7OMecZ439ZHNCkKrF1rJ9V/v1dVlT7N9zJnUx1ffbjet0t8840Mqrea3qJFTJfvokaP9YxZ0BSAX3dXJ0pKZ8pTu0i/4wipZyMoUwbOnoUzZwSj9p498OUXKhMWX8tEKZ2kp3Yx8ImyXJvpYt6XJ6l2OpVuLW7Dvb0uKZMWUVY9xRnKMo6Rvk12l6wyeXgqe89H8Pr75b16e2jBRtb76n6rNGArO6UGeFQRcDBZfRhUSJHrMa7jYkb/0s17TmXQjQdZ/1NpBg+u5HNgiyvlIYmhAPxAL3own/mYieWc1tN/rf3H9DaYh+Fdt9Og/bU0aADbtjlfk2B26ejRcKZMOI903sr7y+pjrftt329cj+VICxbwDOMxE964XNCqFazyOUb1c7Lao11ZxBJu8DrYFZqxng00RyNKFNXenWo+QteusGSJVmNQ4V7lMz7nnoD2qNBGoQO/Gmo+6kl8XHiYLD3MZrUxY3iWlvfXZ3gVibfewlLzsblOZ9nrCAdsnOn++ct4GNdnA6sqTedo0jdUJptEeS1J961i6OftxXy8shJYb3i30q/15HtXk/jZOiTF2R6dPP4UkZFeYqu4ONqz0uZaFH7ko88B6kVc+2q29qjeWRoXh/d+VXiRj3pGcTsnc37YwOPirJsTBcMuHprsatWq8cEHHzB8+HDWz52L8vTTyN4FsbNJJUnxrpf/b0aWFcaPf4hKle7Pv9IOmDVrFgsXLuTChQuFNkYRnHHFpV27yGHLC/+lWsv8RxoES6fLTbqdbaqzJO6qdqkcYJPmESCVz06+Efnd3QOJHMFYpto/mDXdVUmmlppueYDLssJmnf6fL67Nk+8nWAwkGYXN0+axdGM103mjYSJLCpOaTqLXxjdJI4ZJDOMb+mI2Nu7nUz7lPvSGjiBk2cyjvXfzxZyreXJ6R+HkxUNvvvEy6hkddZoTTEIQssymj8kQAusa+3W+peE2ulZYzaMrBzo6WuzJS1TqRx0niv3csH8aybT2kZ8EMtwEMzKo2Blh/nG7sZCtNOAgNS2yJDw8U+tzuu2b7mW8K8vKxEd4YdXtlnX2OySNkFAZ1nsnB7JK8/3KKKOOFmPNvI721+s/0zo4OC9Fnyj2coBonAh2tFqA0xjAKt+urGn98HgJgowOfVlSeK/b13S84QJp52tSJ+IMc36L8jnlJVSaR+5nvVubq/7aKPzfA1uIrPon8unTtCq/lepXn0c6fx4lohob9lRl3YYy1I5TKB1emjoRZ4jEjWvnbj7b0opHF/YzyOzILwxMWEvTfhHUqHQWOeMQB0rGsH9FNtO+rcls39+DzumOhzGMJJr9fEcv/sc9wjksKfRN3M2s1fF4FFEL8eFbdzH05hRGvH0tP/1eyyerA79Qn51MZjBiD0vM6/EOq331EH/c04Cf1lcnZ28WX+xMRF8/Z9htuxl6827TvcBY8/GW2I18n9bM93d5L5/zGfoUbpV+XfzR2PbF3lUe5T16M5dYKY2wR2/kfNcufL64ti9CXZaEo/7R3rst391QkJFdisnfx/Phd/Gi0LaOXdzcTot6P3SsJGu2V6X1NUdoFn/cUbacfZTPv6/Ok9/d7NVVEAENv3sXpcpVRtq7H7V2FJ7Ya3yp19K0abiGDUPyePhYGsRD0mQRSR+AlEY7boDbjZSaipobz0gISDv2p6+25MIdWVd85GNuUJR2fXnDzh5N/2Erkb2aFIj8YCl1uUm5s091tjoE0qkNqLb1Bx1TuAspjdqK4JFkq2lDK9ZYHQ4m/fWOWLNcWVIZN17y1Z4DYdeAarDDZElhvDqSFiQTK+3h+TZLmLEq3qSVkXFa2GowYgQ88QQs+uoYQ0aGeQlNvMzNXM0EnsLJqfUGzxDGCQYzJQSHowaV5uEH2JgV6WCPgr0DDzp1Emzkx5Zv48gvvzMroD0aXA/zM7sUZzmHntjGTxQJHoaSxEA+4axUjtjxg1lU6S4GDQom139MllXq15d0jlTvcTzczjfezXFn3c3Xa/DTFW3mbx5X79AVMm7vcZZvFpT22o0e6rCHNOyynfS2Keivi4/t+vp9uMvUJfVsBEuWwNixGmmLyj3XZ3FtyxKMHBNmYYd/4w2JWrWEPm2iM4k8uwvNG5+cXpUVySWIS6hA2eiq/g0Mt5upr2cy6CM9eaawR4f1cpP44vVEJkSA24171X5Slh7gw8kys3xM5YIkaNPW4iIYhxwGMYWzlOFL7hXOWFlh8vgTEFbJF3ktyyrjxkn8svBPFiwt5ZPVt/leKm1Y7LVHXYDCG2/IPH2XMUR83jx4/YlDrNlzte9aSJLKiBGSoT7k1KkweLDiI4SRUHijTzJh3Vvpaj56vN8RTQ5MmSL6axHtdt+D5+r8j4fSR5Oi1CFO3kNk0otMZaCvj0Ys9fTTdv2DQyPxefvtwKX9zNHzycmwfLn4u05IcJY/dcIxho4Mw+OtJzl+PDz1lINQbTF1If5T713md3YHyAKwbGwFC/fPJUaOHMkbb7zBiBEjmDBhQr7lXYkoqvkYAHYFvhf0GEPLh2PyLTsYgUxuCGZyQ/ISqG6LE/lMYZLI5AbBas5o+gdzlk647xee/qxjUENKc3hmEkFLxxp39gaBM5lMKEZTXpy5egMqd3DJCnuVWkg2LwH5h5Pj1Du2iZglin22O56BIKK3nMcIBf7rdb2jA9yP4NdHIsc7j0DtnL87gTYhAo/vNxr10cxOUdYlFi+lzKQpfKI+oGMfNEanaszuEqqvjdEZ53eo9uYb5hgc54D3BeYp3sJNJO/xGBMZ4RsLgxxjZKp/ngpTGMIgppLICl2Er7GNJss8/4zsUkycUYcZv1yDYI5UwevwlyWVOxJ38dXKePRG49uPJnPiTHGD4zcq/Az7ssqiN4q1F8OJj/qdgpPm1PX1CyWy3A76ayahMuy2nQy9OcWyQaRvZ36B6NdlL5OeTLbI1q67pKq8wVOM8kZ9yJLKB9d/xtCfH0BSFFRZJmfiGzDscX9ntxspLQ01JgY3kRZSGm8T2+PgdWA+/LBPvufDD1EfeCBXa+OEy835WPZoFmGZBzgeUbPQ06eLnI+XN+zs0WWPzKbTpD4FIj8YiUxuSGZCJXkJSLhiIzc3si8GAtWv0/QPzVkams0Xmk1q089lTybjIgcPEoFqpou0ZDkPtmXeghJcLkhfnQmtWlFL3VvA9mhwvczELFFqesCItIIc26eD73o5pUYX3th2ugTagAgF5ijqgBHWU6cydfAahqgf+WzEnsznR509mpQ4A1av9rUx26P+dyG7wAVhjz4tTYT772fCjKqMZJytPdqILWzlWpvvvsLHkp85vm3tg6xKq2Zqo4sMNc3R7YbXRp8h6fMyqAhH2333wWef+Z26eoJDzfk4cCBMmCBIcvzXwOyUFza0nlxG3yevpCv6a6Z3kAeLeG/dWh85DP37w/TpzgO8qTzJSMaj4vLrSoAvjKnOoF3ZwYClCIOF++cBl7XzsYAdsU4oTOdj7r0glzhc5BDVvGzwhiFAS3kzyJeN6YKBzgeTJUsKMsbtEa3mhxaeHIpsJ/lG5N/HLJEjojUdoOkeK6UhYW0n6/S3q2Wmx2G39qAKDA/FSCWW5QFr3Nkf9ygya7dXsdEjlId/XowN53SOYPAoMmnEONTMyC/sIxZ9Y3vXGETNjrzU3RFrnD8DTVyvqiE4HglpLJViIbRz/u7syRT3GfvvciC54pyiSoz4oAUZ2aXIyC6lc075z2Xu/osyk6ZwUK2uczwCyCygl++zgouH+IjBujaqodap5D3m4hv62nwPZUYxjoPUQELVOR7FOaMcfV/JIGMwHzGd+0ylBYxt7Oav4dNfG/h0U5F8LxSKKvHVyrqGsVVVYvikBF6e1tjXTkUyOR716y0b1vuV6Y0N8s26BIP5mqlIfPRd3aDtjH9vEl8trc3G3WGGPnL2UZ/j0U0NRjPOty6KKvHoT3dzUBG1iyRFodiIkcIg0RAZidqxI0RGEhkJHTtaHYxOx3G7fY5HTb5r2DCj/H8JGi79jiHDbuHOV4YxZNgtNFz63T+tUhEuI7jIIbZ7wRWz19LeDGPo0t6CnQ8my2wnajXibO3RAKl89rILA4HtWq28iIQ1DEmvv10tMytCs19Cs0lt+nlgxQqbmmoUIxhZo0KxPNqWebPJPB5IXXGIFDWmEOxRCKaXwSZV6hSg4zH42D4dfNfr4o9tp0uqN5M3tO+yFYoios/cbvHPHwVsPIfbjXvwyzrHI4DMfJM9OnTV/QzWtTHbo/7vq11NfmGPutXquGcs0Tkeze0l/qCxw3dfZpD6IW5qME/pzqo0u41D/7iGOXox5cuyvvdQRYEZM/xropreaVRV9E9ONjsejePobWhFkWz72OkSDOZrpqoi+jFYO0UxOh5BzDPZvB/u7ehWIrwb4S6driruwS87TyAyUuzyeI1N00fHY44K53ZxriRMnSp2F7p0ET+nTv2nNcoTrjDnYw6Tar1O1Pk9HF6wnZXLSxheJjOyS7H896uDHtNQvco5Jj6ajEsWX3o9AUxGdinb804kNnZtXxywhf4NVvgMIxc5TKr3Fqokk0Icoxjrc/bpZet1zsguxbfLa7JuR2VeHLAFWdbueHqjTCWhXra3Nh2m8+af5t8FJDy83+VLXhzwu8/JKUmqz8mo1QqpIWcS9uiNvP3YesN4kqQyUbc2gZylEh5uaHdURD4FgebwbM8KW72d5gNGMplQ2ue+jbWPnVM2FLhkhRiHl4D8Q9uJcxjbRMxiZ8gHg1jj/DnAxfU6EtAB7kfwsSRyQmjn/N0x1CwM6Ph3hubEdCIWSd/uQVJVB6ezqT3FQnQM2xu4itegz5+DuxjfcpvjGGYEd+LqYT2nqJLNJkUAR3qQ9dZ0CQWhyghlXmt3VDEckTMOIXmTEmyJY3QvXwCSx4OUlkZBQE9aUxjyLxeUPZpF18ljkVWxFrKq0DVpLGWPFtWpLEIoyGFyow+I/HM3zJyJOzmTZcv870xuN4bPGpyOg3gxS0oSjjMQP598MvB5JyIbc1tZhg7xmQZ7dHL/1UR+/H8guxhMkv+cSa6mc3IyzJwpXmbHj/fLloI8DiQpVGel/zkr4aFP872+fi6XqKHp+6zVr3NtYkr/VQYdZNmofzBnqYQn5Gd8aDapTT8dmYxZHkFsLpmcPNqWebNbXC6IbVeNOCmtEOxRCMWprCdmyav9lZexfTr4rtfFH9tOl0AbEKFCc2IGIhYhJcXB6ZxXe9QeodujgW4uQsYCegRpJ5BfJ67TBkJe+uh1CQUBr1mQdnZYudJ+ACciw1S1TvDB84JQJ/ZvwBXkiL2iCGfAxdP7/sNVbwxnCG+J8G9vqh1gSWm0O2ZOu9OT1GxOCeOV6U0s7UMlsTHKqsTL05voduwUXrxjLefDOxO962kvQ7MK3nS+F/pv4d6ue41pfqawb/ODq0+nvURHnKFri0yaxR8nI7sU63ZWRgJqXn2WP88X4+w5F3syylOn+in+ulAMFYi6+izvzqrH/DVaDUCFvvU3crRKLK9Mb+xLHfQXiVXp3TqFNh3rc6Le+yhVKtMl+xDjH9rA76lhlC7loVPtFMqeOULmbpmI+JJUr3KOtwf8wvDpHfEYiEo8PBi9iGoV/+Ttx5J5clILX90Nc00+WVJ4OXEuu1fVpZx6iq4sZjFdMT5kFO7nM77wFoTW1967rnkGABMfTWb4pBbe2nKCTGQG92PcbVaQvLUYZXJoyB/8ThPT2htruph17tdlLw3Pb+SFlb1tduq0tFjFm2pqZBRvEJ7JFzXGcHb9Xu7iC/6HYEi3r7HjleUr8h64Fk0HfuUPGnCcKhZZstchnrGzOhMYDkiMaL6QCRtuNM3VueYjqNzU9gCZ2SVYt/Nqo46Wmo9mOf4U5Qc7/866JR7+03Mj78xraiLDMY4XTgZZRJh01KU7oDCO0XxNXzZgJmkSP13k0JI1rDbVhDRvMlSvco6XTIRExuvhDL0T045YJPoaF6okEacGZ3YPlfHQSa+CYcvM4Ta+5XtutR3DDLtI8tzUrZW990A1xHUPtt65IYkJlWgmlHm1qp9tOKJUr4YqSUiq6shIqS9arrpcqDH5LzUCGEhrCkP+5YKwzAM+x6MGWVEIO+QuYq8uQghw8Z8/BjDwzopM5UGGcDsKWNL39FlkoWSXaeQ1774Lb70l0vX0BDBO5DZ2MMv6bXd1QMQljXvuDANfa8/Uqe0ZrD5ouMeOHWufnqmHmRjijTegXDk4dAh69oSICJG2CtCmjfiZmuonfSlZUugfHS0IPn74wd8eVFrGHOObjbV9Y3g8sGiR+P2mm+DG1qfpFjcI2rxMNyL5oBVs2CB0uPtuiCCTZRMPEde+GpEJESSN19Uyk1QUVQEvCcmQa9cRc1M9Q808sTmukVz4bdIneYdMNYIzcgX6NN3L7A2ml3IdCZ+vnwx33inmOHq0v16fnkxkEElg8/yXyaEH86nAKb7gXnITPde8VjYb91V2sEfBaBf5z11b+xSbtxUjfPR79Bgzn/n0xFqDO9QUYqv84vzFBUqaZGm2Ww6jGOe1R2XuGRXNlDpS7mo+SipXh0scOmQ6jodOLGMZ1zlkXnltQK/TP2vbEfp0UJj5S1Wsdrb5dyzz7NnlHAt/LS1q/eEhgoO62ut+XVVVpCjbldIxbwRERgrHv7lmoD1RixF6J6YzsUiccDqrBWWP2iN0ezTQ90zI6MECPmRYgHZenW2cuLlxJAZio89tn9ySxIRKNBPqvNq2tR8gTrEnMoxV9hhdEBeT5ebfgsKkMr/IuAJrPgqDQP+Qlr1stBayF9Ox3BK6BGofCE71DiVJAdtInkD1CZ0RTD+nGnOT5sTzf9Oa4PTgdobKO48Jp+6TkxJMqRD+h/t7Xb6gf4OVvnTSd3mCt3jKMG8JhbvqreF/O1ujFZkezVj+ujqStw9r5DGK9xGsK9yN6r3/+R/6CbGHmH77F6QRy7K9cRZm74R62WzYVcVb+FjhXmbwGf11BpnCeJ6hd2I6Q869x7JNEbZrc3Pb/YSVu8CMhbFYDRCVyuXPc/x0CV3dN+2nZlSJ4uJ38hVvR73J2/v7YTZW9HKf4k36Mov3eMxrdJodbcZ18H8ObFiaPyfUyyZ5p9kxSZB+AArx7GY3dW3GMjtrVVMbZ6eqfnxxve0crM7OVud5qNQmjb3U8cpTuKvFH/xvfSPf54713TSpsperKpaiaZNzlC6p+AhEXvu0Eb9tqYZmMMbVPMGu/RWddZdUbmiRQf/uqZQuqbAlNYxXpl+Logojs0/r3bRoeobwvRuov3Aqs+jL2zzpZVX00IZVrKYtgikxh//wNuFkMYpxXse0uVajcKjew+d8zv3eDQ5NGw9TGEJXFpFCPBto5mPtzE3Nx/GMIoFknuINNuoYPfVtNCe+npglI7sU63ZU5rffw/l8cR0UxVrz8brmGfy0PsIw9v89sBnAW7tRRpIU4muesmWIl/Ew8bEN3N9sPXLGId7d0o2XZyWimHQBIzmM/v6ZkV2KvTsUYkklon5pPt3Ywkdc40Q0AxgIbszreXPbA9zU1o2oV3mWs39dRUz109TeOJ8yH3yMpCiCOIaPBEO6rDDpus8ZuvQBJI+C6pLJecum5mM+yGL0pDWqy4Xnv//919V8LHs0iyHDbjE4IBVZJumD7wrN+VhU8/Hyhp09+gRv8T5PBtzMcaz3lwuymEAEMIHgVCNOlmHNGqtO2rl9+8TvodaXC0U/O+crwODBwR0ndpAkuP9++PRTc3+/7ajVpxu4ZjBuJYJUKZ71t4/lmW9aGmxY40aphzcYzV3P1eHdxXWZkNwBI3Oz36nYvTssWKAfW6VF/GnefO08ZaKrMnOmcCDbQZYUktTBYg2YYrBJn+V1NlS/hUUZjXCye+LjYXdIPGr+fpFhZ3AfLwXe2n2jGcN5SjCBpzHaVFb76TleYx+1+Jx7TOsRGB1b/8Wva0rYtHWyBzG0TUwUfz+BviOSd83W04JFdLeZS6CN+kBORf1mut4eDbQhr5ern4tRdjcWEs9u3udx3Th+Pa9v9xe9m++jZpPK7D5Wlfh4H1cM77wDP/8sJMmycGpv3w7ffmuviSzDI48IZ398PPz6q9jUEOQqKnffdpab+5Wldm04M3MBP0/YyFhGe+s5Wu3Rcc1nk7XBzVv8B9VrR0qSjKqKayGh+vqKEaz26EBpGu4Od/Pur02YyH9s7dpEVrFaaqMLUtGg8AajaEEycfIe7qy91qbmo9+vpSc6cbtF9PbSpfDxx34imNtvhzlzxGerM1eQ9zz9NLz5Jowa5XRf1L3zyZA0/hgDm29hws9NGTm2okUXCFziz+2GlFVHiCOFRfvrMXRUpcDELVg4YExs8dCxIwwbhrjWZ3TjejtO9fT3MaH7xmGqM2tMfmsUmhV2mlgucFnWfCzIB38IKCKcCQC7At/5QW4JXZzaB0JeyWFeHbiRF6Y2y1UfJ/2cnKk/vrmEriOuJ68Z+ZLXuRDIQeoih73UpiZu3NQIQKBiNAJkcrwj5HYnTeWLF36jUZ2TDiQ3wRxwYuy53MLNzLOcM/YjyPkgO29edsbWrAk6TxkPa2hty+RYsAh1B7ug+/4TCP5dsJ4LZEDatbV3rlod53b9rQ5FozNW8bbWMXB6XyCu42ciO1WjSv8ODJjSk+9XRenGUrifGV6npHjpGMdIGt4WQdIfHZmb2tw31q211tKrnyiBv2R9Nf73cx00ZyreHXpZUniwZwo791Vg5dZwQQYjqbw0YAu9O+w3RIp/vri2abMimKM8sANZW8sOjQ/B3xf4bXtNNKKW9zp/xrBlAwzkPXomdXDelBHHtQhpQfDT7zEXe5v1DCnyPSO7lK/doWMlWbujCsdOFeedmQ1QTfpr497fbD1y5iGUiGq4ifT1j448J9iu0w+gRte0sl0XBFmMjrQmmGEjioVLxMZaa0iaz10uzkcQNR+7Jo1FVhQUWWbxkNFs7XJLoY1X5Hy8vGFnj0aTRjrBo4YnToThw63Hc0MW40QAEwiByGGcdNL6qWruiGUC6Wf3XqWljxY2a7aZVC8UUj9hqyXSmtV5yhL44Qdo0iS489Ypgiw0wry8wGp3h0pmI+PxulYK0x7NO0TEll2NwUsVwd4p9O0KY06h2r/Gn81rHGJTRri3PrvJIe8NsujH16Te9CSxPeJ5cl5nZs8vo5Ot8HHHz+G35b7akjIehjORfbU6MmufP1upf/OtvDa3EatXwyefwMKFQoIos6CKzWsvscuWLTBpkrhvSZKIxu7XzxglLpiu7R3Zsgy9e8Ps2fZrJEkq998v2Wx2wPXXQ6Po05T+6yhjv6wl2OwllSSGgKr47VHJGLkaKBp+6lQYMljx2aRJ0kN0G9+F1IS7gka9mwlekpPFJsjMmfbz9o3r7agxqxvGsWONKSiymICMNNamAZ21KTBr1hg+/PC5y8v5CIXiiHVCkfMxAIoiH50RSD8nB2heHJx5wTI60YlfWUYnR2bsgsSDPXZzU9uD+WIEf5hJfMijBaiVPQKxM+anbRH+vdBermrImfz83Ffc8GofAu/uiz7fcis384OprcpPL8wmvE6JgIz1odxjg7He5we24zs49zW9AMdNGTPLuosc9kp1KPvJKJQqlXOtX0Z2KRo/cJPt/V6vk939u3hJKBXfwPfZU6aScD663RSLjbWkTOekpBRaWsa0aRIPP+wSxrSs8uGHHh54QHU81+GWs5eN8xG8bNeH3ByvFlnEdl2EgCiKfHRGMP3+aYbsvNik+bG/HnlERFJdKqzgRShCwSGwM9Tn7HcdInnuQVreZPdczfEmmuve5W2dxyrrfjhMRJPwgPciu40M8z0pr0zhRtjPPRCbvXlzQdMLnO/z4pyRad1FDulyDJH7Vub6QeB2Q1SUc/Rwnp4vFzlSD0Jw1vrYwBVUdTAjRoRdXs5HyJUjNj8oYrsOGaJWyLOM8RZpBpfkYeKj6y1kL3bHzIQuG3eH+YhdzIQxsqTyQv/fg0a62BHcpGWU48UBW0xFkhXu77aHlx7YoiPU0OKgFB66ZRfVKv3FxEeTTed1pC6oPpKXQOQ34MzU3eqabAIXrlZNP42QUIKwbosbZAyCvCAwgYpRjkxOHotbq1zXPDMAyY35mLWNTA438qPtOWO/YOcDQ2NnDGWeMh5HJseCRX72Jy7rvY0rBhpBiaQorF1vZoPWIFn6/GhJTxLtkjeUCUqkoqhyUEKW4GQseYft+BRjBW2tBbODENHYsax7KEaaWgc58xB5QVpGOUfHo16n3OBik8W43ficiyDYG4cNc/kYM+3OHcq4XKJOBM5UDudAg+ZFdR6LkEsIe/QeviaJIX6b1AX9+1tJYRIS7MliwE/mohHR2JHFjBsXPNLFichm+HAspDCDB4u6jElJ1nNaNKSmhx3BhST5+wUivtFgR5Qhy7knoskLzKR6odhfwlZblWfCle7dQyMHcZFja+OFRpiXF1jt7lDJbGQ8F8EezTvEtSqySQsfgZ/xPsI8j4flC047tCpmsdMU20hfiZULTwclUlGU4LwleWUKN+tjh0Bs9uZI4VCIf8Q5q32bqtTOExlLSkrgsgV54ni5yGQxgfhYrGzgMjCZ06cvzU3vgHCkBr98cIURzsAFSjGG57m17mYevHUf0fVknwPOjhjGfEyfcmdOgbu3615OnLmKl6cJ0plXpjemYtkLjjW+ghHcvDRgM+mZZZmxMBYV2VsrULUYeioSH3xbnw/n1uOOznt16YmSqGnTLYUOjQ+TUO8oAOt2VgYVWtYXnzOyS7F2RxXMNcUmPprM8A9aiPpqkt/B+dIDv/PytGstaRYyHka0WEj5xhEcO12Cd2ZdY6rrqPDSA1uoWPZvx5qPEh7+L3Eulep2QJ3+PyLVg0yWHmKIOtkwnoyHm2M28X1aU1/I/VhGUSGqLMP2P6+r/SFaB0qBbRxzjNIlRduJjybz5PsJhjTHuMiTpLoroCJqPl7PYn6iq04fDw8zidXRfWguH2LDnmrYRY3d3CKN6xod4D/TOur6+vUqVewC53KustFX1P/Q2BlbsJ6nI2cw3v0A5h0+fZpsH2ahAqMYy1iexYlcxfxZkNpI3usTLM1YIaHe0TzVfJRQCCeTQ1TXzVUvw6xf4LRk/U/tfxkFUWUnL8XOc5MufXlDe7lSZZlWLc7Aj8Hn6iKHG1nIhzyC+VonND9LePWcgEQqTpGPekKW4GQseYdT5KPm3DdHPgYiotFY1s2RjzHSHpSIO/KkX0z1095Ue+fIx9wQ4AAXnSwmNVWyGsAeibQ0CVW1MY49Evv3ytS4fG2mIhQhZFygFC1ZR/+O6aS/ecSQpvbaa9bgBTNZzKJF9qnIWjTHsWMwcqQ4P3IkhIU51/iyiwYxRoKIWl+//SZeQidPFu3uv98qT09yA8aXVkkSL3zPPSc+p6aKOnRnzvgdn1p9MXNNsaQkf0aZ5lCVJP8czc8oCYW+LfYS1y2GceNEPzP69BF12ozvwH7SFwkPYxt9SeS2TFAg0nWIpOu/YfCivqZ7s9/eFPbosyS80Zekn79hyKLeNgSAONR8hGuuESnX2pyNaZ5+u0QjsAlXDzGS8bpnlocu/MzZirVYc0KrqW1eH5Xm9c6ycWcZ7AnZ7EqaQHz4CVKzyqFQzGeT7iWa13keq82H7pjCKMYBKmMYjbXmo739J0sq9zmkqga2B/1taoWfY19WKQLZahIKjzCJX+lgIosUMiQTeVBg3TG18b8rqqomJ5Saj4EQasr1pYjgkY+xpILLRfse5eBDu1ahRz627V6OiCBEKk6Rj3rekryQzFjhHPloSyzjEPkYnPhHMK2bIx9j5b15ImOJiyMgKVGeOF4uMllMIF+nsEfNPYpx4kSVQtGlCIFxBaZda1BZ/NZPNIs/HrKsQCmATmnPdqlxdnJkWUFVjCnVdi/HwWG9scmywmavDman5x2d9/L10trY1RQznvM6ByUVVAzHQGFAwnpq187h5VltfLJfHLCFmlefZeHa6sz+NdpHDDHx0WSfk1bFWstOQiGJIQxiKiowlQcZzMfoH+5R7MUtRRtqhsh4aM1qVpnYh/3zAutNX/XeUP1z/mppNFZHndnIMBsORsefnVEhoXAfn/IZ95sct8GdYpKX1Oax9isZtP91vtjX2TRHJydhIAPFyblmb3Ta9dOu576sMjqiHrs+drUIA+liPqYSVSqLZ5t9y9KVYczkDuyLfysMvu4P+vbIYu32qhw/42LVpkqUPHsM6e8cjkhVqedKpXXGXH6nKWU4zdlasWw814ith6ujFQKPr3mKe25Io1QJhdVbq3DkRElS9pUh61Q5w3rd0PwgP23Q+tmtb7Dvirmts2EreeUEYlm0YzvUr6OQYWLSxMNdfEF1DrI75gYaJBZja1qYpeZjVxbzM9eLItLk8JH0MP0elenz/TAW7bvWN1a3Wr/TsLWL8ErnyDxamndnXYOimmo+ygoP37KbqhX/4tUZ1+JR/MeG3rzbF2GellGOLakVeXl6E91mhZ+URqRG2M1Xu5dYCabw3nPu755GpfLnffrJksorid/w7Oo7+UQZ4C+YbSKK0ZPDyJLCiwN+p3eH/Uz+Pp4P58ajqLJvfdoPqMTKkp057r5AWGQJElqeF/Uc15UmsdJWmrZUcBPp2/xpWf+o4Vkh6l220BVLF/oHIq/JyC7F/uxyNKhbjJpnU1BrR1lrPhYSWYwZbjfExhYzGsAulZQUEeVld25J8mlqRIr5Xg5p1xcTRWnXlzcC1SBft05EN4aKQCmAuUnTdsp8s+ufW7hc9g4/vR5mB6dTLTXNkalnLdY24o2OOfEM6ND4OMt/D/PWdBN10lq0EI7OTz4RzlNV9ddp++YbfLXe+vSB2bNV3zNHQmEKgxkoTQNVZSoPMshkk3o1Qv9cTWIoy2nLDAZgfOar3meY89oZ56wQyMaQZZXeN/5pqounIZDtpd+g18vE1M4ICYURTOAJ3uP5yh8x42hPnGwOq77644E2t3V2fdU0Vh2Jd9BFpXOLkyxdX0G0l+HGG2H+fLPMQDaykxPR2L56mZNknK3g61et+FEaXtjAEm7AGjTgt1fu6PUnrbuU5fhx+GXRX9QofZxujQ+x8NeS7DpQmnJH0yjLWaJJ50KDFhwpE82Bg7DpYDWfvLg4idat4e+/ISsLiuWcY+dOlQNHzE7VUOzL3CLYGuamr0qjGkfZdrCS11FoctDiYTBJDJSm89Mt77NBbsnevbBpk1HmUy1+IXzDj4xSx/hs0snSw8ypPowFB5v4ZPZPTOGRd+L54QfYuhW++867ySIJ21BVBSP4uHFiXd9+218u78kn4YknjGnX774Lb72FZUNFVUWfe++FGTPs5o/Pkf7ZZ9b76tChYsNn5kw/kY8sqYxnJGHqUSuBiy5VeOhQFY9H3AfGj5fo10842jZsgFHPKHi8Nuk46Vmi7m7H0SrxVK5blcSbKvvqOS7/4QTtI1KJaFGDVXsjAEHUpH9WiHqXqilwKHBpQUN9RWyKLV7EGoWBsrzB7nmaw5AhY5k8+YVC0edyR1HNxwAIZOy9OmgjD9+SErKsYEQwTvUQzaQueSWUyQ/mjllKnYgzNs7TQA+P0B9UTlFMdg7ZUJyqMjnsIxqAKPZjLWbtpFteH64F1b/w5Isae8FIbS4+7BznhQOVT+jPIKYFKeAezHkKdgaRvRM22HfMbiy/I7Ari/lJ6moqrG2W46ERW/mDay1ywjjKcSrhZ0cEOyNXQmXYbTsZenMKx79Jpv+8B0into3+Cq+1+IqGvavx6+areXtmA8c5PnnHdoq5FA5sPMPMXS19zINPxH/P4NvSiKhXmmGfdeerpdo4KhFhZ8g8rk/b9q/FOEZyN//zstePQCN5eXHAZo6cKMl/v62Hin8TYOay2j6nYK/E/Xy/Mgr/nAnyuxj7dmYxLnEmG1dJLKUzk3kI540FkCSVdwb8Qv+4ZRwoEUPa+ZoWopgSi5fy3/fLM4pxiMgYvVPYP9872+7m65XxNhsNfn3bsIo1tPG1kSSVt71R9NpYx99fwBpaowLhdzTlRJPWtuQ1GdmlvA7QumLdvIXbR8hvkzPRhu06RLKYkOF2c3D1AVKII7aN2C1OTZXYsAGef96FxyPhcqn897/Gmo/DhhnPXW41Hy8Wyh7NokT6bh4cP6LI+XiZIpA9+vbb8J//hC4rWA3EUAlqnOQEIpMpCCxbJgJcclMT0s6RGSoCv2QGR3Cb1L6PfSpoaBBzLmybNG9weUkWb7oo9uilsgZWG05scAb7LgRyCNodC2Sfhqqjf/NbfPJmNXl/t++nYmXi9surx3auTSjJzOQ6tvrpNwMkCUaMgI7Zs3lsejOTPWp0zj7VcT3F27ZkzJjA63PTTVDhcApfrq3jJz7suICEfnHEVj7O87MaMWNWWV//nl3OUaVmaZMzUIz5BqO4iy9JleJJvn0so+a08m2AdO0Kixf7Nye0TYBgmySSBG3aGJmh9fPpw2xmfXwK97HSvP7MCT5iKMGq20mSypQRu+h2RwUrgQvA1Km8OWgXIxkr7FFJrJt2DewipvWy27SRWLVKfx2174DoP2WKzhc4dSruwS+zWm0FSEQ/ezdnb7jVtrSg5qg1OFLVZ3iKCdZii4VVo9Dtxr1qPynEUbZ2Vc6c8TpkR9n7OvV+0Mu65uPFgNvNqc2bqXDTTUXORzsURT76Ix/TMspddKfnqwM38cLUpnnqu4xOqEgXhXDmcsHFIrW5VHEL3/Idt/3TauQCoRqN+Xemu2SFzW9+xt4RMwM6qGVyWPTCt3R7rU+Qe4vCTy98Q7dXextTkMlh81tfkEkEXUfcYBrHWV8nMhf7+1xedtjtoLKWllQnkyj2EQrLpj5S3HIu+yhnHhhLNOkhMJjmJirAOn4kbio++CiS7hGsyjInpr5vIbD5fHFtU7kIv/w3eJqnXO8UKqmMNG0a0x9KZqiXeVJfukGWVcaM8dC8OcTE2LNdp6VJvnOXE9v1xULDpd/RdfJYzqgKFaDI+XiZoijy0ahHSsrFJVTJCwO3oX+RTWrAv90e/fdBxUzYGggul8rHngE8wHQCR9LmIEmuEN51VWQUiz2avu4ImUTQsmVIagHGzYRg7PUul7gP5t8borKOVkRIh4hS94Zkj2rj23KwuN24oxKppe4NwR511inQtfGNTejkMM6M4MIefZq3Cp1YhqlTmTp4jY8N3R8lLqJcExLsfZ2aH3TmzMuU7fpiwJuucEopPHv0iiOc0X7267LX1vFoRwKjoXqVc7w4YLOF8EVLgWsWf9yRpMa1O5USc+fj2p1qQ06j8GL/Lbz9mJX0xo54xv9ZtejRr8teH6kMiJ2NiV4d7AlVAt1NQ7/TypKVSMZfC00N2tYiz1vzI44U7ItZO/XP79OhsH3teZfvConU5uJDlkVFksKHyq18m+cC7v8MQnWYObUL3eHmUWTSt3v4kR4B+ykUY92GMiEYejLr1pexkq9QjPQdHtZsr2ozjrNMJzIXO+KX3MgNDIlVtCWFuJANPSUAkYuccYhUYkM09ELR2dpGG1/OOGRwPAJIimIhsMnILsXwSXaORyF/FOM56KlWaKQyuN1kPvSaz/EI4hVBS81RFInnnnPZOh5BGH8dO9qfK4KIeOw6eSyymu9K90W4pOD/2+7f397xGIgEJjJSvESZCUmCEdT4/s6Sk2HiRCIzky3kNGPH2vfv0wdDzXFJErrbkaJo4338sbGPLPv1CIVQRS8vP9BKieVmTD2C26T2ffJl87nIV//ChIscelw0e/RSWQPr+1Oo34UrAxKhOh5B1HD+llsJZgupFAsxyEaytUdTV2axfHnIagHCDk4llhTigtpzHk9BOB4BJFaSSIoaE7I9qo1vy8GSkkKKGpMPx6PQKaSxQySH0Yhb7NdL2KNuahQqsQxuN+7BL+scj2JsEFMYPdo5yFLjailX7mTh6Ha5w8zMU0i4JAhnPvjgA958800OHTpE48aNef/992mZmy0OAxQWv7XE1vFoRwKjr6n1+eLavDK9ia9+2X/6bqdjkyxDCty9XfdaSGrKvP1fSiz9zRfUfKFtK+4d9SQnzhTn5emNUVSZV6Y3YeKjyWyaOs/Xd85vNXl5WmO0uoh9Wu/ixlpbqBkvc7ZUZUqXyOHP88U4e87F5pTKFLvKQ0zEGW5qe4BNKZUJDztHt5aZgEj19pHITGqBoooQ/JsSD/DD6pqWmmJaquP81TXxKPYEKPqw/vu6pVE74iyvzLgWxVu/TXPI/qfnBibOawYI4pqHb93N1Vcd5ZVZbfCoMpKkem9U4uYgoXAjC/iUe6nICQYzmSQewn+TVKlDKvukOnhU/46GhEINDuBGn56pyTTXfsMnC+9xCYXWDQ6zetvV5Lfmo5bmoIeEh8ZsYjPNQpCPqa/CWEbT+bFI7v5pNV/ubGOao1OkmDXU3m7uznOzTw2RvP9LqNzZeS9/ni/GDyujDERMRije1s4yrXrqj6kkspIBfEYOV/GQt/7JpY+LG/kYfY2LG1nAhwxz7CeTQ8vmZ5F/DEbkotCyxVnkHz2Wnebo+i5KcMRGv8CRj3ZkLoUd+ZjISqqTiYQn5MhHJyIXpXo1Ykm1zMFp7LxGPtaJOINCNVRJskQ+KhHVDO2DsorjIkWuS3ghkcpIqamkBjGANZKZyMhL5SXy8kFY5oEix+MlhoKzSRXWrZNtHY9OJDD686NG+c+PHg3XXx+YoMb3sjVggKEw2cC+fTk+bqaPuGXUKKhUydh/yRIYM8afUjlkCAzslcWZ3Rk88l110s8JtvdSpYRfs0QJKFdO1A1buxbmzRPs2M2b+8llNEKVYO8yWrRKWJhTRA2W+o8dOvjZY82O11GPnGDM+xXQUkX79PiTOT+WwqNIvhqQRhIahVuYyw/cRGWO8gbP8DRvYrSdQG8zyXh4hA9YTRvWk4D+Pi+heiPD7WarpbCqDBokERMj8cwzgWs+AjRrBhs32smzt0e1cwKByAitkFB4krdpIm+lf+0VzEhrh9FedLI7nWxO63z865hDbJksdp+tjtPztGdPWPijikcRY9erJ7F7t5mEKBSbIpAtrhJe7k+yTpf2yUtkJQ8yzVeP78pH7iMfb/PM5fsgDsj8Rj7Gtg3HrtppIGibCeL3wPZcQUY+tmUVEdIhJDU0e1Qb35aDJS6OOCkNWQ3FHnXWKVjkoxg7NHKYoKziuEgllkjXoUIjlgnmlNX8nkUb3nlAwVC+B8U/Hvn49ddfM3z4cF566SU2btxI48aN6datG4cPH86DNOFQeevTOpYzWvSIdvNTVIkRH7TwRUCaz6uqxHuz69vW3qpe5RztGh3xRzx6HY+aBsVXruXY5J94ZXpjf3SIdzyAdo2OMOe3KP7PS8gCwtEza01dHvz6Trq92hv3EjfN4o+TnlmWe1/rwJtfNWTsZ40Z9EZb7nm1AxO+asjIj1ow5rOGNHnwJm57rjNNHryJNduq+MZUkfl+VZSueKz/zqqoEj+siuKF/r8zd8xSnrxjO/6blGxoCzIzFsbxf9Ma+8gDVO/Px5+uycR5zdG+Sqoq8cG39Xh5ZmtuU2cJh4AqIUswoHsKbRocQkViPjfzHON4hI9I4mH8BpFAm9hMeia60d84VWTc1AIgrJTeeWDneNTrL3nbyKzeZmaqVhnUazcPd91Ex5gUXT/Z1y+xYRZGyDonG4BCYvReVGQ20wJ7x6PdU80f2aoiM0oaz1QG0vKGYjbtrQ+PJrHZdKv1ewC5+n4KXaP/8O7iWtnizGP5NZP43891+G5FLRTV3757vR20rXtA11dfUkA/X5XalY4wvNd6m/E0B6jCrczha/qhyjId7ijDlH7fMKD1BiRfFKRq6q/YHLdbA/NPp2N2fbXfnWQp1GO7bmfcPurYRQ5tWGUrJ5wM8M5RzNUsyytDUpjY/1fUSmG4butCI7bY6i+h8EqLmSSU/IO3B/xiiqo26ta/+x72na/Oy4nf4iLHp+v7LT6i5l9ptKiUSr+2uwy6VCp91mZ9hO5jeJYE1jNZesgXvSoIW7bQu2O6b24uSaFf213+yHAUbm6RZlpH/e+qze/i8/18yrVdSlNDzmQKQ3TfF6N+vvWRVF7s/7ttyvXG3WFMWtGGPXc8zGTpId+aCL2M10WWRBS6/7h+PL++bViFPnJCH6muVKnM2UcHo3rDdFRZ5uwjgywp1/YR7X64yCH6xTsKzdJSY2OJldICRiS7XCoxMUWOx7zgeERNFOkfN8WK4EXB2aTi+fbqs9aNDnNwgaKIWlRaBKTd+XHj7KM5tEgOQ8SjqQiae9YqRj6j2I4XGQnr18Prr/tfvlUVkpIUWt9UhS4jmtL6piqcmr+cU6fg5pvhlVcEm/Wdd0JUFLRqJY4NGyZ+79JFZPBNneqXFwiKAs88I37fv1/oZlhJSURl6vHbb8b10TCg7W6f41Ebe/b8ktymzETCg6IIx+P48cKBKSDzLX0YxofcyUyekd6kebWD6J8ftSpqkTJemx4X7/M469Gc0np7zs7xaHRgqqrE5MnavI02Y7uEc1zf7Kiht73jUfRVkejWzTyW5mC0q0lstvHNmkpM4GlqkQ7t2tu0sN9IrVHxrKNEYz+FZ3tt4anO61FxsftsDd05q17z56t4FL+MnTuN1/yOTln8MC2b3r3txjLqHVX9b9o1PG6rW9bpMgin4wpe51m+ph/d5CV82et/DL0tS/csVzDbIs5ztjsWyD4NJsdqhxr1CmSP2unv/9mILbzRcYGNTeu18yT/JoBLVhk76gS1nrqTay32qP93CYXxHX8k6Y3jpohk65yHDpUY12e9wR6d3G0OkbhJOLOM/j2PoNepW4ujdGn7l0UOKIzjWSI5KNjr+6/yjS1J4h7ls61lhcnjjjFlij/6WnKwO2VZMNXbQ6U/n5Lw8VAip7zEFOkhG3vUCkkS93Y78y05M5KZfWcymrE6ezT074osqSQmGt/H9DarPkrdt1PkGEovECyy3Me4bdO3wKA5ZR3WtxAJta985DV1IJf4x2s+tmrVioSEBCZNmgSAoijUrFmTxx57jFGjRgXtb1djp8xV59g353tDOycSGI0sJth5J5SYO5+yUz+zHF9KJ66zqRujEcM0fvAmC6OUHi5yWBhS3bZQdvucIcsKC99cQrcRN5BbQhEj825w3WRJ9TqwQo0UC9Q2d/MMBAmVRW/9ZFPfLjdjFYw+uSN3CbZGdu0LZs1yX680+NgSHvq12MrXG671EWo0YSMbaYHeaLVGpGI434Ff+Y0OoKsDYtZDQiU64hR7M8vjHAEq5D3H66QQy0z6mcZ10kE/J5VXOn3Ptr/r8tXKujZjBZKj6SqIRcI4wVApyYbcRqV57UNs2BsOyF4WziE8KE0jrU1vJqy6jsm+wtcerq1ygN+za5nGES8qkrfvID5BlSSmqg8wmCSHtTTqL6HwQdNJ/N2kEU9O7yQiyLGyUfdlFl9L/RhXZxLPpw311RC03kv81+qW9vupHXFGx7gu1vadB37hnt6HkbOPImce4kCJGNYejuX4qeKElb/Atr0VeWfmNegjcu2i3h99O8FArNOv7S6uKZfOS4u6ee/TxrlLkkqLutkk76ximNv/PbCZxIZHSF5fmtYVBdv1wWNlWJ9cAjWsIpGxMmf/uoqY6qcBEdUYW3I/Nc+noURUszgeNUyaE88r3ih6fZSxS1b476id9B9e0cd2rUHUtpGIjQ2c8hxKO3/Nxw9RKIa55uOHH/pJZoIhWM3HskezCMs8wPGImpypHB6SzMsdoubjGM6oalHNx38Y+bFJ7ezRsiX/5vS5qwztnEhgNLKYYOcDYuJEwQSh70cn2zqGuSGFkcmBkKKXdH1k4fwL9S1Dq0XZqlXoffR95358hJse0N+T9TDZo3KwOefPts4PnAgvLn2EvkaSJJ7huat5b4+CqmHqh2Z76J5zksJ49RmWcB2L6I5zBCWm43ZEgvo22PR3shEBFFqw3hRta2872smUJZWmtY+xYU8lhzaB5Qgm9LcIJ4uRjDfU29Pw7LNwbP8ZJn9eGlWzSaWH6HZ7WVbPPuglBxyCiAw02vTiu++3facwhIF8AuBloTfbo/brL6EwpdtsBn6cyNRFkQ7R18IenSn1gylTmLCwISNnt7Cdk8HWlaBFC7HP4x9PZcqbxxn4VCVxwO3GvfoAq4/Gc5TKVK4M0dGC7drMpm0X+W4MXldpHn+KTSnlc/XO9cYbEk8/LfRcOf8EbaulERHpYnVyMYiIILp5Zc6c8ZNTu92QsuoIcVIqkW1qOjoP33zTH5WvrYdgA1eZ/OQuBj5R1tLXwIodxCcZUltfzUdhk/q+3zZraYeRI0fyxhtvhFbzMTfKXwm4CDUf/1Hn44ULFyhdujSzZ8/m1ltv9R3v378/J06c4LvvvrP0OX/+POfPn/d9PnXqFDVr1sRv7Kl0a5zGF69tMPSzI4HRk8UEO+8E1+5UKox43nLrc1ODWtJ+78uiUV6oxDCv91jAcwt6BG2XX+SHNOZKQdEaXCooCIM/1D6htZPIQUQX5G03KHdOdwcZ5CDMKafUC+NcXOSQTjQqEG0pth143lpfCF6o26qnB8EPGWitVH6gF7fwfciyZVnxRl1LluNO5DHBCMS0e/vG3WG2xDqyRC43fsS13vzJDz59SixeSplJU5BUlY8Z6HMeS5IKqogwsXOG6qEvFyJJKi8N2MKdN+xnT0ZZrmlXnciIHDxlhMGrOSCnTZN4+GEXihLYORhqO4Bpb53g4Wer6EovgGb833efwtSpob31BXI+asQrsqqgSDKLh45ma5dbQpJ7OaPI+XhpILc2aSj26E3Xn+X7n4w1Zp1IYLT6/MHOB0RyMmZmBjc1LPfyf4oUJhjyw8L98M1uPvz+X/ByWAQLCpu9HbT0XXPm0D+Bi+cIt0Mwe1RESKq+TDnIu12ZH3vURQ6rfzhK61vCAzilVdbRkggpK5/ELsHv0cFIxLS+NrfwPEGWYd8+nT66Wh9TpUEMYTKKKiPLcN998NlnzmVAsIpAlkUEeb9+gcmsg5UYyXPbCccY8kyYxU7v3x+mTw+8Ni+88AKvvfYaXbp0YcmSJUiSw99TbhS6UnClE85kZ2fj8XgIDzdGN4SHh3Po0CHbPmPHjqVChQq+f8LQ0yCKA7/5n+3MXR7Jt8tr+tKqzSQwLlnhhf5bSMsox8bdYaRllOOJvtt9ZDN6MplA8MTHcqFtK0sgdA05k7cH/GpLThMKMYxLq9sWhLjFOSQ/NMhe0pi8EIpIltQDM6wh4KHrF6xtwfnMJVRaXaMP58/LWAWjT+7IXXKznlr7gkEopEJ5g/kBkBcDK9Q+obVTKZZnxyNoDqz8GYoKxYIYRUb5Hm+x7VTbYtuBdfHkolC3VU9XCGsl8SM35kq2otgb/IHIYwLVSvTo+jkR6wTfYbbRR5V8cuXsoz7Ho5saDPUaegCq6o9uNpcA0cOuHMirM67l7/PQvvERKp/ewrnd23CdPSZknTrC/p1HfQ5FEIQww4a52L/zKMqpI75/obbztX2uim5N9N9pic8+k1n7y3FLP7t/MZVK41Gs6TJm4hVZVeiaNJayR81lL64s+Od9WYY6XVHIrU0a3B5V+e+0sixbJl4oNXIZpww3EG0yM0XtQy37ySEDzh4JCdC3r+FQJAdJkh7C5VIt8uyzrFTMJSVkcnL9zJdlcHqns4PLBe3a5a6Pvm+P20oQqh0XPLMsf7Z1fpCX+V8aCH2NJIkCsyG1701hZwsKm+VSuDj/rA7B7FFVxeB4hLzblfmxRz0UY8WPp4NEw0qspG0BELsE51gJVE5P3ze35DpOUBSdPrpaHm5qCLIWrz2qKCLK0qkMCFYRvnZaMkCnTvbPp2AlRvLVdmQlWzt9xgxjVKod7r77bkqWLMnSpUt9WQ75UuhKwUUinLnsCg2NHj2akydP+v4dOHDAcF5FovGDNzHojbYMfiORxg/cxOeLawOCLGbT1HnMHbOUF/r/zivTm3Dbc53pOuIGbnuuM2/PvMYXlfJC/9+5t+teR3bsjOxSfLu8Jt8tqMiea7vxV+sWrKMFE/kP60jg7CODuK/DDn5/aiLfj5zLpqnz6NLsEMt/vxqAFwds8T14ZUnl1tgNvpoOMh5ebjsXtWIFrm+RgZMRJEsKNyfu9zlMtTpkejZszSErYHQWSqi81Gc1zeKP89IDmzEam6rFCSbpDFIJhZce2MJ1NbeZ9PMat+TQk3m+sWVJYVCrNTSJPmwzH7NuKnfXW80NtnMX56OrnTG0dzYUzT+tv7/9WDLN4o/zzmPJmA1uUGkRecCmdp5/LbTr4KRrcD38P1tfc4R+1+2xMK7byU2M3kvb8O02bezGUrgm+jh28wust1WextSud+aHZqjb6RVo3GBtQ5WRv3YSOUiWdQsduXO6O8ggJwgLuHXzItZrsln7BdZF6xtn2zeYnp4Q1krlRn7MlWxZtt/oCEQeE6hWokvXr7XtxoOah40fca01uXo262CGs8fBiWrnQNXaXvgLLnjLHZ3bvY0Lm5bjOnuMvdvOWQ1/j0T69nO4zh7z/Qu1nVNbIyTWLvdY+pn/gXCQinkYr78d8YqsKIQduoINPYoIZy5nBLdHRaRLly4ikkVfC3HgQBHpsmyZ+Imp7eTJwv7XaoJpwRZ2DNlut0jnm/nhUdwzV8HTT8M995DstUmTpZYMHB9P+perWTbzCOnpQp6WTTZ6tN9xI8vw5psSH/dfabBJH+m8kx49bdIbJb+zzMx6nZQEU6Y4OdOMz0VJUnny9n1EkMn48da2fXv+6ehckiTB4F2mVlX6NN+L+d4s4THYoy4XDB98ms5Nj1raaqhT9SR6m8W5nqHT3AIdC/xsmTJFsIg7y7Y+r6IjL4TgtAxkizisQx39uUBzULm6rH1NaLu2PXvCXXdLNpvtTmtnf480s7/n3gEZus0pbJZLYZPon9UhmD0qSSDL9jZpbu3K/NijLnJod2O5IN8JlbasDFhDMOTxgtQaDFROT9+3vV2Z1TxAlnX66DyfoTKAmx2pIRJi57lPftvqsXKl8zmA+vXr88YbbwDw9NNPs23btvwpdKXgIhHO/KP0XVWqVMHlcpGVZYxsyMrKolq1arZ9SpQoQYkSJRwk+qNDNKhIDJ/Ugi7NDlG9yjlfJGPv5zqbojiM/V+dcS2g+tiv9alxny+uzZPvJ/giVyRuoA03sIq2aGlod/+0ms8ntSNMVakvSfy383QeX3afL3VOz/6sqNDpRoWmWev4v5mtUXDx/MrbYaVeN/NMVRRV5odVUbomEq0bZPPsfVt56+v6fLowFhUx3jXqH2yjoU6eKIr98szW7Pp9LV/tauLTXYtqUVFoW303KzPiwWciSL51/b9p+j5+PNF0Ee5NJ/mGvr7ziiqTtKa1rr2KXhe/H1xleK/1ZPxZjZ+WVje1cVoPvQ5+/Z0f0OJcz9YHGDt0syG6VZYkb4qsX856d5SNzv4xFFUQ+xihtTczidvp7Z/Tqq3hrNp6te05M1ala8RKet3sxhLHtqdX8n3uxFLKcYZ59EL11jcJK/sXx8+U9I1Zs0I2TWKP06LxKU6fK07xYgqVOAYnT7Plj1rsOFyN+ztspUO1HUTGyWzKjub31DDKlMphb0ZpFq+PRH9dn7xjG1dnbGfnijPMoD+ibovHO56MjMJ1LTL5eUOEr7ZdTfZxgGjdOgSv+ViJoxyjEgFrPkoq18YcY0uqVvfGfq0lPNzFl2QRzs90NY0byndT5YYWGRw/XYx1O+2uayA54pyLHEYylhTimU1fVEvtIIWY6qdJyygHyLjI4UneJoPqHG+ayKhNYxjHsyi4kPFwc61kvtvfElWVdeOI76qMxztWHLGkMpmhDOUjQ00V8/x8dXBQ6B62EqlGVX7cVs97r1O892P/nPoyi9Kc47WYybyQNgSPt4agU81HLWpcOnOW/0zriBZZKUkq/9d1McnriqOWq0zL+kctkeoP37qT/35b17Bm+ij0jOxSnP3rKm5ue4DvV9b0XZ9+XfbSukE2Iz5ogUex1mqyq/koIZ4Rmg5KdT+btWY4Oxl8LgcnquZANZcD0bfVHJDFSwonZKRaClmONqY8yQo1lD84t9u/PqG2c2prhErzq//g3O7jDuf9KN60PbWLnWVvThm61w9n4Q7x/F8tV6SvJBsccYosc7zalZ1GqRHOFDkg/3nk1iYNxR412/Fa8ES3biJSREuzdgo2UFURXdKvHyxaZM0AAz1DdGUkWjOFwSznOmbwmdBDVen/zKdMpy2R3o5TGWg7pqII1umB09tzLPI4I8dURFFdvL+soe0sVVWQwRjZo/3QGLVfe03oK/Q0P8cVVBUmzKzFWzMVkMz2jMTs+SUZ32ctaZVb+aJE9TqMHImXqbsOZvunGRuZTy+fTI9HZcLkcjr51mfyniMVAXFfb1jvAn/sNG4O1akDe/bYLolhbLxSgtl0bdrATTeJ9MfISOGgtq9LaWc7SKS7iweQr7dHzcf1Nq21v5hjcHsUJA6fKasbyzxno206b56/X+uog5Tcv5Nf6IxmM1euLHH0qL9Nq6bnqV3hOFkXKlKtVikaNoRK0nHUrMOUu1CFiRMrs3AhDL3nJNdWPsTxEuGkZVekXDnByv7997Bli1HjO1qkUXr9r0zX2aN9mMO33OZltzbaWbfwLS48zOYO7K+D3doGrvko6uU521XWPgr12MFOrjG1IYhO/vWvWlXiiC2VQXA5Lllhsvowe9UoxvCs7/1B3+6RR2DrVolfflHQ7MpRjCOl66OU/elbhqtvMZHhvvrRqm99tNHF+6lMDk8ykUwiOENZxjOSkYwz2aNOtrvCjRGbWL+8CqNHi80Jp5qPZ6TyMH44SdtWMXRGG5trb1wLlwvu7X2GT2eX8V07WRL1DsmswMxVEQAkJvqjAbWNnnHjjPUSNXn6yPe4OJE6rOcNS0yEtWuF7ysUSJK43/qiETXPp6IEtUc1ncyOVJ2IgO3y2ie/bfVo29ZZJw2PPvooCxYsYOHChdx9992sW7fO+DzPy4QvdwRb2ALCJUE407JlS95//31AFPeOiori0UcfzTPhjB0+ueu/JESlAbBuXwwDvxoWVLa4KfpviLKk8Pm973LPZ09gTS203qjW0ZIE1tvW27FC8dYYy18wqqbjvZ8/YZIVyHDI6zl7SOR4H0i56+fvH4zIJm96mSFLCoseeo1q5U9y6FQFun30fL7X//KBkzFq31YYA3bGE4DC/XzKZ9yv+7uwMbJ0/xuNG6Pz2f5lwNwmlD6iYHhUhSz2naxm08b8AuTXtVFEOvXCM5m1uY3NeX+74q4LXPAUD9DG39bZ8Wj8KaHS45r13NN8BX/llODrtQks2tNC1wbMa+szKsucJPtsedO1MjnOUOgRvpz5WR2wX2PRXpYUbo5fzfe72qAgI6Fwc63lnDulsvf41ZTlT2LZzSzuxN7RqzC80zz68RXrfylHFtW4QDHGa45QSWF4q29oVnobETX+5MuU65my5nqDDhIKT3aax/CSk6i+aAkH1eqsog1na0Zy5EAxRjHe74xE5f+6z6R343XM2dKSlxf1NZHzKHSM2c7QxJ9oVN1taqPQPDKF6hVO0rXuFuqFZ/JLan32Ha1CdOVsrqnmJuNUJU78WZqKpf6kcY19AKLNsSpEV8rmumrJ1Pp7L+fDwsgpXw6AsC1/UH3REl/Nx4eYjAcXGpuiiowsKbzUbRaJtXex/3gVosKyqVb+pG8V9XpKKAxqvYTHOy7ynT90qgL7j1choVukz/H5+eLaPsepLKm8OGALj/beZflW6ttpTlmt9uTG3WGs2V6VmOqnKF1SYUtqRV6d0RiPImMkEhLO2klPBslzQThIQTgg9+aUAeCnXdm+uo937fyFrkljkRUFRZZZPORfVPMxaSxnCrHGThFCQ35s0lDtUTCSxzgRzOgxc6ZwQOrfCZwIXexr0+lsUjmKWqQ7bibIMqxZk38CD62OGYRGahMMMjmokisgWaM98m8vFjaC1fy88pGXaxRoIzd0+1Y/btkyHs6cDVTXUaVHra0s2NcAqw0aWDaoxNfJYfeeq3TnCTCWaNOxo0TNmvD558HGyc+7nLOT9N574fHH4exZ4Xd5fvgZZswqE8KYdrrZ6WoNKmjAVnZwjYH8RctAU70BQcPvOEDH7qX48oMTbFj/N6cpSyZa0IPN+4AEo2/cRM0FkzlEOH9zFeOkZ311D5OSoNu1maSuzGLO73V4f1o5g66ypDJ8hMQTV/+PyFH34lYiWE0idOhAm+VvsEi9gcFM8dukkohiBv+mkRadrN2ze/WCF1+E3383bkA9+ihERMCuXdC5M5w7J36vVw+aNxfXokwZ//01OhrWrxcOzvh46NU8k8gzO40kKVOnip0vj4ep0iCGSpOF7eeC66+HJUuEc9PlEs7aFi2sHCs6EUiSIBd67TXjFTfzs+j7uFzw5JPwxBPO9SH1bSdPFhtYyckiHT0+Xsw7Lk5sxmlt9Qil5qOGQ4cO0ahRI7Kzs3n66ad90ZBBFbqS4Z3zKY/nyiScAfj666/p378/kydPpmXLlrzzzjvMnDmTnTt3Wuru2MFq7FlvhBIK80dNJ7yCSJvIOlmGXuMHBHQ0yZJie354z9+YOL9DSHN7m//wH951ZBosLDzZ4zfeXhCajv92TB48hxZ1DpKcVoOHPu79T6tzGeNSNu7zatQSQr/CmbcsKcwbOZ3sU6W5/7935mKMUPXJWztZUkhXa1ETd0ibKhIK+3Bur80TcLwn68fUcMArSzWNLUsK0x+eyYAP7whwf1d44saVvL+wrUMbqyHcq9kOXu77s6/F3ORreP3bzsJolRTGNv2Ypzc9hKSqqJLE/tv6cTShDQBXnTxOiaPZnK9chambu/DewkRUrzP33vabuKvtFlbvrmWQ99xty7g1YbtvvGe+6MbPW+PQDGFNH7MeL3WbRe/G6wCYtrYjb//Sy+Dg1M7pcehUBQ6cqELNin6n53Pz7+T7rQkYDW+F/3ScR8MINzUrZnPkTDk2H6xNkxp7aVQ99NToWte3pHhTkVe0N6eMwfnYqHoFwXZ9yM3xapH/GrZrELUfS+xL4cFxw4ucj/8g8mOThmKPgpWYIJizyeWCL7+EO+/Mx8TInU1aUAQey5aJF+1LidTmUkUwtvMiXCq4lO3dgoeeuESQoVyM+Qcfw+WC9NWZRLaqgVutHhIhTSACG+NmiWq7OeOSVdLVWkSqxhIbbmoQZWeTek3MYBsJuWG4NzvXLJwo9y1n4Ged7ElS3G4fO4ybSN5918++LUkwYgSEh4tIcieOlb59YfZse32c+FncbgxjBeJu0alIZKSZ+VvA5yzuJtqeOSN+tm0rSjDkBrNnz6Zv375UqlSJo/5wa2eF/g1wuzm1ZQsVevUqFHv0H027Brjzzjs5cuQIL774IocOHaJJkyYsXLgwJMejFWK3S0SMipuGhMLzvZf5HI8A4RXO8txty3wvbeadGFlSeKy79eVUlhSa1MqwRET6xzbucLUVedMhhTiD4r355D/ysWl0ho3z9HKKfNRH1TihYCIfa1Y+AUBUlROODucihIJL2RDLi26h9imceSuqzIGjFdl50J/WW7D65K2dosqkEUNN3CHVjVEJ3F6bp6o6R33rx9SQSpzFyNPabt5XPcjfscx7P7a1uYf7zxshMW9jfe5o/TsNah4h62QZ3bNDjPnsxge5m1eI5CCSqhL17Veciq/H3xXCfP+yTpbh/UWJvnFVZL5Y0ZQbGqVY5L3+bWfaxO8jvMJZth2oqnM8+vW5vqG138uL+pLQRDzr3vm1l28s/Tn9sxCgUkWoFOUBwrhAGNsOVNU5HvH9VFSZd37txbyR06lUIYxKQN1rDgDFuOA15oOh+Il0AFxnj/kYus04Uzn8X+V01HCmcjjZpcr802r861HwNqkHdGl8duQxGgGNXRSHLIv2iYnWbKjcRj76bFJ5DzL2L9eaXI3AI7+Rj1qGWkFkcl3pkY/aWl2kzLci5BmX9nepoKERl0RGamQoF2P+wcfweCB1xSEiVTVkQhqNwEawIRjba+X87AhzfG0UiVTqEInR+ZjiZJOG+DecmzCwGTNEantCggMnyow2dCOCSA7a1/nw7XqJTSZtbFUVn/V6m7snJxsdj3p9IiLs+Vm6dROf9WOZ5eqhVzE52ep41PdPT/dnEOQVzZo1A+DChQv2DfQK/VsQGQmFuAH+jzsfQeTdP/roowUiq9tNOfS8QWb3tnPElNhJw79/pFJUmIg+yT7C+SpV+btCGLcmbKdN/D5+3xfBiT9LULH0eaqHnSTjeHlUJBrXyqR8qQu8Nqez9wVO4bFuq2hQ8wjP916mOw6gEM9udlMXzYl5e9RvtDiwgWS1Bb/RnmF1v+e/u2/xEdroaz6CQu+W2zh3oRgLt9TzGlaBIq8Ub3KmSEvE+7ssKTzQcT2/7wzjnvq/8vl2UR9NxkM9trPdVPMRRE2NDuXX89vpliZHLICH9ldvZcXhRr418EcE6fXz95FQGNfsE7ZtLM6n9DedV236gnFMlVfbf8migy1Yvife1MY/XoXS5zj5ZykbGeZQe6uO2rlbE7YCsHxHFN9tuIa61bPYcTAcp9osRp31xyXT2mjHjWms9mm+wdNw7RFsnvpUaef0Yvs55QWXsnF/eUY+1qx8glJXXcjlGIUf+RijivIVoWyqSCjE4NxevwHg5PzXj6khlhQkPLaRj01q2W2+mGel/V2EutkgsXlfdRrUPML+7IoW2ZpBG8lB0VpVKXE0m78rhPna2PVzcpZqTtnwCmfZlK6vfevXZ8WuaMd+ds5cvcxAsB8vdzKKUITLGQVjk6rcfHMO33//OBDON988S6VKJUTwBG5YlmLIadNqI65eDdnZ/vS8SpX8tcOSkozpe+PGifP+mo8ACqMZQzItWEx3NHugP58CMFEaTvtR7UmqI9k6O0HI27uXALXSjOjWzZ+yp8HlErXNZs6E9vFZjBt8mlFTYrwv9daajzIqCi4kPICMuUSLhIdxfTZwOLoVEyeadfI/r80OWQmFNqxmFYn4bSSzbeZsh7lklWtqneGPvWXR3xcTE2HVKqcVCWbrGp+rkgSDBgl5f/4JP/wgUivXrw/klLB7hgdKy8XmnJ2d62SDOrUNppdZlpM9GkjmpYbLRc+CgZ64RJChXDqRj7HtqoEkEaeGEuTjJ7ABLO2NmyXOkY+x6h7/n5QXcU42aYiRj7nFypXC+WjLiWKyR31eVZMDza6vnZ767k5M3CtXQuPGzvwswqHrLNcJgZi/Q+lfhEsTl4TzseAgseiHq1j0gwSUQ5Ja8H/d9tA/6zuivv3KkhJnTnXr0XQnCzbVM3z2319k3lvYlvKlz3NrwnZOnSvOuz+2Q9wcZXZTDwmV6xvt5r72G2lQ8wi3frGR77c2Fm12qVzXMIU72mz1vWz/vq8ayWk1+WZdA+asa6Sbh9lwUahc9k+OninjG09FoXXcPtamRPmckPERh5n6izFVTtDGSGynEf6aHuJ4VxbyE1355VRr7I0kmeWHGyNJCnWqZrPncGWdbHFeQiGx7j5W7qqF/kV+Og/wKB+wgrZUaF2d5UpbZqxrI3SVYFDr5czeeC3Hz1fAbKgsWF6LVcT7xmpYM5PwCme80T9Cx5N/ltbpLGrdHTlbAeO66X83r63EnHXX6tbd3liKYRdtWMcX3OsQKaX10wxZ4xjGB6h+jEAGmELHypv57WhTnwFerfQxDv3pJ0cZ1Po3yuWcZOvRmpw7fxUrMhr4ejeokMrTUZ9SKj6Mr1I6kH2sBH9KpdlwoDb669u20hYa1jrM5E1anT297uY10/S3P9+ZJSzjugBy9IW1nRyn+n7mNtrLgtNne0NZQiG81HEOnbMjlnF2yvZqtoOm0Zm8OqeLzXl/uwqlznHyXKkAbfxtg73k6P9mezXdzpy111D8Kg8NIzPZ6o7QtQHz2mrnIiuJDRS7iG58PRU6hW9mWVZT7NfYuzEhKbStncKKPfHee4zKAx3Xs4n+TPnlKiLIZBwjGWUpAK5BoWHNTCaXf42wbVuoyy4GkcQUhqKlAj/WfSXhFc6SdbIMXRvvYuHmePT1I2U8PNHxZ67yxKOuOOi7h5duWoOkjUMZwmSfsSdJKs/dtowGNY84RLb7IaFwR+stfL2mSQjXTqxPk1oZgH2UtN6gBVAlifOVqxgk2PVzcpbqnbJNozNs5qDSrm46c9Y1cuwXSGYg2I+XOxlFKEIRJL7//irgIwD69FGZMgU6pTnkpWEklNHXBtOTy+ijVEaOFDXF3ngDnnlGOyfzOs8j7uEqfe+AESMkPnjzdlrOuh9UCcaIVLn0dPHyptUOW7pURFlq/5xQrRocOuT/vGiR8bwkQZMm8Prr2pGrgar4n0fafdl7n5clxnf/lawFybzFU6i+e4//+dS8UQ6j5rSyJY3Q26Pjxol73jPP+Fs8yDTe4T+spC1tn+1ExMO38u7rp3lrcllfumGZkn9z5lwxzPc9j6LqHI8qrVtLzJoFzz/v7HysUS2Hg4f8siIrnsZ9ogxOhC+qGnzNAepXO0aVQ3+wnPY2spwQyOZxssPM0AIeRNt2DU8Qd81VTJvpr/vXPeEopctK/HlaYeF6f8ZGu4S/CP/bTeLVqWxX65Nxsgzn5LL8uraUybGqUqviCfadqGAzt1AcncFsxtActSVLwl9/OSyDt1+Pemks2FkbfI6m0DdzI8PO4j6ur5dIkL4q/ftLtG9v3mTILYKtgXPNx/79xf0nIkLUAezQQeK33+ztS+dxAzmvrcEb8ewihVhUnZvC/w0U75GjRkFkQgTJo+fww5gt3MUXfMk9WElw/L/XizjBS5kvcRtzGczHJDEYFdlXi1DDXXdJfPGFtkHtt4mfHC5DiWdh7CPiRu1ywb33Evn550zxDGEwST6bVH/fdtroySs0QhVbThSTPepEkmLX185ZGgoTd9u24vsRiJ8lL9wtgZi/r3TulysZ/3jNx/wiWIFvCQ/7iDak7KmSxJKH36L7h8FIWaw3Va2mWP8P77BNkQ5cq03l02Ff06CmoBnLOlmGnuMGODi1zAjl4Znb3ajctA/U1nhOq6mh7bocIJJoaZ9hra0suIHGCu0BXTg7cfoIwouJYPMJ5Lx0Oh9sXUPdyQ5FX+vnUq6/OOcpSeDxAu20B2uj31kHowFr3XUX19XocBNQGN/sY67ve55Pf23KuwsTdbIUapU+xL4/IwLIsNNboVeNNXQ6+DV/0IQtNGIzzS1rFHxtsJ1v89pu7mu/iVvPfM1Tc25lto5pvm3dvdxd/gdWJVfkC+7FSg5jP1aNUkc4eK4qgb8zxmjoBiV2ERHxF0vSG9vIt46pbfLM21gP/YtC3bAMdh+PQIvcTmIID/IJm1rewaaYnlSvlUMkbo7vy2Hdn43wlC7DtbXE2/BvO6LJPl2GyLATHDxegZRDVfh1e4zuhVbhvvabuavtZt6a186U0myek9AnuupRGtc6RP0ah+lQP92wcSWhMKzuXHrvmkQ8u6khZZDVrjNH2nbETST7sysSVeUE4RXOMjf5Gl/UvFYS5NaE7Zbajeaajy/Nuo55G+v71rF13D6G3bCGn/6I5/PlTfzO3G6rqB95mKgqJ1i9u5btWE7QZwc8u7iPYTztWj3WfSX1axzxzSe3KH4inVrXt6RUfAM8ZSoZaj6um7+CNsoJjkfU/FemXQP89ecZXhjQpajm42WKYPaoLKvsM9cL8xYacxMZsO6jY4q1w3G9+LlzBZOyGevW+etjud0QFZUf50b+IJOD2BYKnjoZCC5ZRVElwzwMNqnLhXv1AWq1jrCJngzNgTRtmsQDD+RGq4KyT/8pezQUhOqEClVGKLZgqPKdbBBCkBtMt9z29X+W8HBjlWR+PNrKVErAaI9+3H8lA6e358034ZlnjOduanyAKs1qMX26+W/XfnPbD4U7+JpS/EVddrExvh+zdzcmf/MSjvxHHhG6dJcW8umkU8zS2aM9e0o89RSU+WkuU8dkMpmhODvSg1+vmBhIS7Pro9K4fDoPPQzuYrV1GyHOumv6m9exZ+uj1G9SgolJ5cSekdcm7cZiUoa8SdwL/UQ0e2oq7jJ1WZ0u2K41EpjMTKhTR0STV6sGBw/CmDH+cSQJxo8XKcazZjkshQ716olo8+uvFxtH69eLKHWPRzwPRnXfxPULnyZO2Umk65AIkW/eHHfZeqScibBw0Jj3wiAwx4q5BmPXrkIOiLqOWmS6LIu6wRq5jFM9SEd4mWsGfJjAjFllDac0vbp1M5Lb5AV79uwhJiaGsmXLcvr0acPY+RJ8mUOzZ67Imo+FDRWXpV6YpKpk7itmk5ZnvhFZb0yKKrMpvbpjbcbAtdr8qXsg0vBCNyLsHgjB9c29zLy0NZ4zh3ynEmtZ68C1LfMyr8JwPAq5aqHJDjxuYAT73gSK0gz1c6i6hCbb6Hh0khvsfKA22u/BIlQFjIzqejkyozc+SGTDabxncDyKc5rj0VmGnd4yCw625EPuoAOraMk6m3a5WRvjnDalRzL2xm/I+jRF53gUbVbuqs1IFvM/vse/Ux98LKvj0a6tbDi37Xxdtqc7ybceU1RZ5+Tyn9t13J/6q+BiKJM5Rhij1o1HWecyOOi6IJyOc5OvMUWqGo302xO2okoq3yY35LPlzfhiRRN6NN1pmo/CE91X0a3JbpbviGbW2oakHqpK+pEqpB+pwnfrYdx3Ki/0Xspj3Vfy3sJ2qKrMB7tu4wN6I+NhsjqEQcs/Yd7y2gzleRT8DkXf1G3sXn1Ekxkv9/2ZO1r/zmfLm7FkaxxrUqJZk1ILkJAkhfvabaBS2T99dYo1p66jL9yEysmrDdkBk27byR2tb2bzvupEVT5OqRIeth+42iDf7CDND+p89xX9Xh+FrCooksziof8Olusi/Lug2NUL8+aOpaiRAVPznM4FS+fzeGDBAvtzWuoeiPesfzIUQSmg1xGPTaqkwSb1eEhZkYWiRJhahWrnScydm1utCsqG/Kfs0VAQTK/c2pGh2IKhyne2QUJHQfX1f1ZxsSC7leN5AZkhM9pwbZ8sRo682nJu/pZI1N9VmzqowexSmdn0ZR/RZBLBs7vH2rQJBmt7VYUPPxREMJktX2QWaw06zJ+v8tJDh4kY+zhJ7CXwu0zwNTc6HvXtJLaciiayXjbDHgxNd01/c7v5a6rw4zpdLUNcDCEJFVCTXMgfqyQlRTJwYCSRQN8E4Whr2dJhVl5n4549woGmqiKK87777JyfglG6Zk346CPYsgV27hT/3n1XnJdluP12+OYboeOYBU0ZwxJkWSXptkUMHNmTqcoAhpAkig2F4PjT1200Y/p04WB+6y3hLF28WGxcaesny8Ip+NNPMGGCcEZqTs2QofNUTpdlHnn2G1ZWvZXYWChbVkQ8LlrkJ2oLyZmZh7ELVnARNFzxzkcJj6/mmAZVkoiolRMCKYt95GPT6Axv5J595KNzrTZ/6h6INDx78ho7XF6Rj/qQ71hSLWtdFPkYfNzCc6j+U7h85qNQjD92VXa47nmbh+J9AdpI0zzLcJStyhxKl/kDrRSEHhILuTEPESV50VEi9++vwR2tHooxkvFo6SxmUpask2V4dU5nUz+jkf5NcgMDqZe941PmvYWJdGuym/o1DpN6yN4B++qczroyAv6xFFw8xGQa8ztDmewlfRBjvTanM+jGV71ziKt2hNe/9dcQVjHOTUOV8n/y89ZYy5iqKvP58qYG2ea5qaq9TBARj5rjEfAR5jQZWY8G7fxR+g9/fKsjKU5+UOZwJq3GjEJShZUrqwpdk8aS3rj1vzYCsghXJmS7emHe3LE4ApOM5CfysUcP4RAwQ0vdAxHgkRvG1YJGYUc++mxSl4u4duE2ax165OOtt0p8911utPo3RD4WIW8I/r1QKMaKH0+jqtbnoYKLPBhdPrmFYZNqRDAbaWsjV2Llj6dorMZgR9BSsJD4ce6FArmnWWoj6nRXFMlAnuJ2ixR5J2glM/T3W0WxJ1YB4aicO1c4Hp10s4uYVBSJobOv51qaeR2PLl/7oUPh2mvtCWIUxbgZbkcMExEhxtT66tdYUYylOOzkBiKcsWPRSRjfh4T0dF9jW6IdJ3m5QaEJLoIeV9gTTEV/F5Ykhf/rPhuld3tUScJNDb6mL/9t8TY55Svw3G3LkCXvC4+kcHPDLciSx/e5V7Md+FM48dUUq1L+T+5tt8nmNVvlsW6iCMyfF4pzXcMUnT4q3Wtvokn53b7W4RXO8nzvZUiYrU3V8FOWFK6NysT4hBH6afqDQvWwE5a+EopOvuLTWUahD7NwkWMa07qWsqRQ5+qjJtmKT36z6IO+MSQU7oxexkoScVMDVZJQerfnsW6rfG1kSeGl7vOIKnfYZlyF5iQbxqpZMZtGEW4HHcXPSqVOGz7756w6/LTO007ujcxjCoNtrpEd7MYw/+6/Lk7jusjh9qjfdNfWDLu+lwMuH51lcmhU96jDdc/bPGTvC1B7VuRZhqNsSaFatEI7W9kq3fkRmdwWnMmLjmoe3I927Y3HZJtC3lqUOYgo8lCiga0bRjY79wi5gYhX7GUJeCjGCtpaXqJVmz5aJL0TOYwedoQ1gWSbdbeTCVAi+4jP8ejr6SXMCTS2k7zcoqI7Hclk2cuKQtght0OPIhThcoDZHlVJSpKInPKSSP2lBjOlO5k5cBFuIn2EMi7vbUOWVCTJaxO4xLkpU/DVggTheBw/HkaMMB7Xnx85UqTm9eljPNe3558knFkmXrYQ71Vm+XaQJEG2YndcqxcmSSLN0LgWZpvMP5Ysw/g+G0iSHnJ8TkVHO+nmly1LCqNGS4wYodMFhYF4cwK9uXqRCRGMG+dv45JVqlY4j73tpre3VGKi/+ZcxnH6dszC6dl1dZUcw5HEmCzTvILZpfbzbBF+gGcZE8AeDfYstbcdxbrazV2zVz2+72Lo4xYhNARfO5kc2t1YzvYayEGvTWC5hWGTakQw7VlpI1el7Y3liZPSkHJtk+YWKjfeWjzoPS0UyEHMS438BEKLIrcjYAkk2yl6PWhfB3vU44EVK+xJYMy66+emwY6sJqAeIcp1FG5qHEKTvKHQBBdBjyvM+Sgekl9+mcPnHx9j+xfz6N14HUcT2vBK97lEsZ9+zOTR5CfoOe4BAOaNnM7kwXNY2e1x5m5rxj61FkvpzMpuj9M0OlN301J4vNtKAHqNH8Bny5sDKrcn/EGPJju9L9wS7y1sS89xA3jo494s2xZLu7p70WqILd7bmLXj9lM5ebVP31sTtjN/1HTG3fUjo29Zyu0t/0D/4L+v/QbmjZzOLS12GI4/ceNKXu77M491127uMhnHwxAvnMY/nGoVTvvaqN65KMjMkfrwdJPZfNFlPF/f/g43x6wz9dVSIyX2HDaSJ2g17lRkNqZHAhKt49JRgS/Tb6AfM4niAK90n8tUBvLewra+3VpFhUk/tmL/aXMKgZC7gQSDDgdOVOWPzJp2l9uHY+fKo+UYDuyUzKJh7/JgoyWGNWtUJV3nGPHfBSuVPYvR2PJHWv5ILz4q9x/T49PZWWnd4ZZsj6tINI0+QJ1Kh4gtt5/baizlwahvGRv/Hq90mokUUZGXun/HzTFrQec8rhdxiFtabKdx1MEAeoC9kRnM8er0tAzNMA72uYTkZNw79QtFH6eXBSeHvqJzlNu/EIHCw3W/p179v2w2BxRurL7G5xiWpECObgz9Hov8H5MZxHqaczuzbNoFm7ticuz55/RExyWUOH6M9Jbd6ME8gy6t4/ahdmrKIKbojL3g16FGqSMOOjp9z1Ruj/qN53svdZBvPWa3yQMq10Zl+tbYRQ7jGWl5KdWTn0RVOYH1mpuhIFkc+jYvYgi5fuKVUGXh07cdKy36SjZ9tEh680aDHbGLRlhjBzvZFgeuA1nM+SpVUU3WuZkwx27sgiKfOREZjWqy7BVZ5ni1ol3mIlzeEPfbvkBfUlIuiMytgQOZOu4wUdIB7lS/4s6k64iKEpleAwcK4pdlT81nH7XYr9ZkmdSF9LH/82V9aX+qkgS9ewvn4oQJ4tjQoYJd+rnn/FGUY8ZAly4wZ46IgNTwzfwSTO3yuchb8xbsGjgQ9u8XMmbOFDUhn3rKOOYbb8CDDxqPPfWU6Dd+vD+aZ88e/1g9upxD8t1jdHaQ9xalKDByTit4Yzz7PvyRmYMWc1vCfvT3sPT0QC/0wh5VVJnXXxfr4YvcQSaJoURJB5g67rBY/6li3bR3TI+icuRkCaz2qCbbf0XT0osz7LkwZv1aFafnw+Fsf1LZc8/BytRqjHvulKF9i7onde8X+ueqs721PiuK13kuiD2qP2a2R2VAonhxU2sVOnWSqB9/niaxJ3nriX18OHA9T7Rey8NNV3Pvjcf4ZMIx7r3eHwQhy/Doo+I7WLOmRHBbIZDdbNcmFFvQTl6gc2aZwewUJ/m51cd+7jI59K2VbOPY0rf30KfFPggPZ8oUyfScVxjXZz1Tpki+TYvQ9BF9e7CAH+hFhHyY/okpeZyL8bgkwdixEBnhIWLozXTkF/Rr262bRESTcBg/nsF8TGC7LdD1EoiJceqj0j8xhV4DqjJlSjDZxo0TMzTCHW2NXeRYNgD05CdaFHkg6DdrgkGLXs8LnOxRlwvatbPq4HJZdbcjdtHIakLWI0S5jsJNjUNokjcUmuAi6HEFEs6o9Ol8mM9nebiwaTn7lqzjgNTAlthFI4eJxE3D8f9niP6wI0mRJUWkt+jkSCiGdDcrjA9/FznspTYnRg3m7wphhpZZJ8vQa/wAy5jTH57JgA/vsD3e/793WOYVTAe7NQAsY+ce1nHE+kg29UicdcovnNbMecxguhSertYx/I5P4+9mPULRyam9kSTEnOJegROcpGIexrLTVTMYrAx61j7mftbvzO0t/+Aq2cNXBpZiq9xrwjPYnhWBle3Qbk3s9ejVbAcv9/3ZQjojofL4jSu4JvII2w9cbSKksVsX+2vZOXyjl3E6ECOj/7gkKXRpkMbPW2Owrqc+HSvY2ge7JnZ9td8V2tVNZ+Wu2qhenQa2Wk5VsmkYf4yw6i72Z1ekdPELrE2N5LcddfjjgEbO4+EevqA459gX3hSlckVRhkKSqVXlOFkny5N9uhQNIrMoWdxD6eIXOPd3cWpftY9af+/lf+7reWVhLx/Jy5BmSxjSdxcgUoe/XxnD88vvsl1PCYXHu6/i2NlSfLGiqa9uYcvY/axNqYUdGU14hbM880U3G0IalSduXEH5UhcsjNoSHgYzhRd4jYV05yFpMh7V5SODOXa2tJEgpvtK7u+wOSjhjAZ9O21MWVK4p90mS83Hzg3SWLYtxttWoXfLbQzqkuxLk846WYYt+yIAlU7HF1Bj4XekEkssqSi923M0oY2v3f7siuw4WNW25qOeqEb/TNP66clpNMKZo+UasyuzCiVqFeeP00dI+GkOCa+PwqUqKLLM4iGFX/Ox7NEswjIPXFIEN0WEM5c37OzRinzOCe7nr7/+okSJEo7ELl7eGUFcYGaecSRJscpYvRpatw4tKsVHxOI65B3c6PB326jixIa6ejW0ahXIQRiCPt41AOu4BYHcrs/lOmb+YWcj2tlJeYXRHq3Jfg5Qy0a2SiT7uY25vM/jQcYOZKf651CHNPZQB6vNphBNOunUDjKOUV7TphKbNtmfs7e5nNo4zcX/e//+0KCBkXRGkkTEcrduogagthERSGfz2BIqUz6W2DtnE68vaIyzPavJEb3ERoOC2ZaUULmfT/mU+3Tvp0adQX+vCLQO2OiNr/3HHwsiF43ARUKlb+fDPDUcIpqE+zhDAB5/HL79Vust7NES/EXZ69oQ1aMRqanCx3TiBFy4IJjPW7QQkeOajNRUiC2TyaKZJxn6dl08HgkJhWcfyOS1T2r4NJ864RiDng7Dbl7aNTt+3L8J4nIJApklS6ys2E89JUhbnnwSZs+2rpJW83HOHGNfPfnMeqUJoxmHh2K4XMJB3KKFlaxm/HgICwtMOOOb41R/O0kS/+zmYidXkkR28/PP+1PVV4nEURITIXLRVNxDXiFFqUOcvIfIpBdh4EADD8yiRTZ6drMnignEHyMIZzpQsuS1pKQsIHLR1NAWoCBxCRLcFCbhzBXofISwkn+S6T7hcz6uPNqWhz7ubdt/8uA5dFKXEf/xJMPxZXSiC8sKRedldKL64Gs5UyfOcDw5rYatnsN7/sbE+R1CPp5bTB48B1XFcY0uRzzZ4zfeXpD/tfl34mI4W/MGUSNVM4oDoSDmoPLO/d/z5Kc32W5chO78L0gdL4VrY9RB28DQM0Brzrb3FyWGWFdXOHubRmcGdMK9PK4+35+8ztenX6X5jOv0JVHffsUn6gO6ujZG5+l1DVNYti3W57hsFbeftSlROmct6A1cjbBlwaZ6PkdfzUrHOXCsIugIZNrE7+PA0YqsTanBJ7+0RG98v3TjD7RsnM2BoxXZ7vY77vQM6fo5Zp0sw4GjFalZOTCTtNau1FUX+OmPOD5f3tTnzOzcIJWlW2MNn/XOU431GvAxYWvXQfL+r9fJ7BR9rNsqrql52Kejmahm/239OJrQxtGZWvxEOr/+fSePv5OAokjIssqdTx2hV9/zgu1aPcnxapGF7gxsuPQ7uk4ee8kR3BQ5Hy9v2NmjxTnCBa72OR+XLRORiHZYtgw6qfYNlk3cRJfhTYLqMHGiYBgNFcvoRCd+9Q7eyaKPk675HddRn2XCiRDquLlFQel5qY95eSGw47Bg61yG4qS8dGFXl7UgnP+yrKIoChRYHcaLs5ZOmyFjxwoSF40zZNw4/2d7Ha36JibCmjXOvCN9o9cxe18Cmu3YP2YF01Pbw9SpTB28hiHqRzp71O94feMN4YjTlxbUIEminmJGhvU4+K/v9dcL1usPPsBH8jJunCAQW7JEzN+4aaQyfvRJWlxfkfXr/U5PWRbRy99845eTlCSc2ZozNpAvzO32twPhAH/rLev3UJN7/Dg884z/vCTB/ffDp59aj332meqzE5OSxAKYeWAMei6yJ4oJxh8zbtwRRo+uBLj857u5Q1uAgsAlSnBT5HwMgKLIx6LIRzMuz8jHIlyK6NNqC7PXNrY9V+Tg9mPcXQt49qvuRlKpkMm0NJijA/z3p/AKZ0ldn8Od3/wHs/NyLS2pTia12BeArMDJ6RlMH+c++ntnoOcLBL636ueYG9g9L0KZp7guECi6IdBzR9P1qpPHLc9NVZJY8vBbdP/wCdt+V510023yCyg6RlpJVnn3+0zWp26nUfUKuVqDvKDs0SyGDLsFWfVb5oosk/TBd/94BGSR8/HyRlHkY1Hk46UwZhH+fShycBthdtIGIvMKFb57dCQkT99GyweuwWxvrXtrBRFP3UMtda+jPepyGclX8qqLWUawe02o9yL9PHMDu+dFMJ1DhdN8fXraDe7w3NT3E91Ug02a1/nnCQ56XzwFnFGYzscrrOajqL/2xtRKhqP2xC4q97TbDICbSL5q9woHEBdaI0kxE9Lc024Tj9+40nDs+d7LeF7XTl8DTpYUrmuY4qu14CKHMYxmRfuhbD4VT3JaDbJOljHoaR7zuduW0aDmEQthy2PdVvHnheI80CkZa80MxVeAWJYUri5/Bn90j6prr9C31RbCK5wlEjcjEubq1kh/d1CD/BSRPtfUyDLpotKt8S7a1d2LsVadQkn+NI2BoZ/9OfMxez1uTdjG9oNXc2vCVsNaXtcwBWvNO5XKlpqPxjnElXNbjtnrYVdn8XLEpTsHe6IeOxTEHFTa1U3HXNsF/LX6QiMicpZ/cfoUNIw6yJKIRjU711TkXBZClzA/kvSkJlu3VcDqMJRYRVtSiAvCkmrtF5o+zp813fZnV7R1surPB9rUyStxi73c4PMUugZ+9IdChONEVJO5r5hjv/3HqxiMPABVkchyF+NiISzzgMHxCEUEN0UoDAhb8ASjDUftiF0kSaTUaQ3c4z5nmXwdbmoYSFIMdcdcIurDJavezyqTJ4vIF307DS6XIJ3xkayQw2SGguxi5qDFzFwVqXHPGHQ1j5mUhJGsxZuVFhEhgjfMkCSRLhq8Jh20bw+bNwsH7LjBqchy3p93ZhIVSYI774QffhBphsayXsFqZNvpYVdb2thWi0bauxfuust/zc3Xwlw72R7ONqp9m8sJgfRV82ln5W6sSx12tQS1+n35IVYRf2sFSQBzcdZSlq0l+mTZ6uDSgsryAz3vyPJvj2Bnb62ck0WKGhPQHrUjX8mLLnYELnYkMqGe17fLC79KMBKa/Mw7KGGNA1FMyoqsgPwxopvkeL7Q8S8luLl4Fv9FgYSKi5gYmf++XZp7GvjP3JqwnTbx+/h9XwTJaTWYk9yQz5Y34/PlTbz9JGTpWV5p9xU3t03l7wph3Iro87+Vjfl8eVM+W94cGYWxjKQlycSoaSiI2lha+p1WgN+QaodI9buh9h+MTh+PslyG5f70Pn1qoaanPv1ubvI1vL8o0fcy37lBqi6dUR/ZotC75VYGdVnPos3xvLdQtDl8qiz29UVkvl7ThJTdpXn42Ju8xXNiDF9aoOgzsFMyLePclLpK1GD7+OfmJO+J8p2vVOYsx86WYfvBapiNn4Vb6vs+N4s+ABJs3BvJX5QxtDPvHlUu+ydHz5Qx6e2fZ1TlE+w/Gqbrq9Is2s3G9BrMWdfIIAsEyY21dpvoaxxHrIs2DkiknK6JJKnclvA78vnzzN7SXCdHpfHVe2lbfSfhEedZurs+v6bVtRnHLy9w9KV+PcxrEzhFwFmm+ffANR/LcZLTVHDoG2gsO1310Wx2UVnYHLPTS5zrXnsTFcP+5n8bWwXQTyU2PJvUrMrkp+Zj3TA323aXJ67aEXYfqmqQ1S16EyWyMnm1/f94YfldASL8xBjWdHGVVpV3sPZoPRsdHWRIKl0apPLz1jpgSuWwX2entQ92TYx9JUkFVaQ9mdORtftX41qCIMYc7fZY95W+dOPg3yO9Xn4Z2j21YYOTsNOqbyIrqU4mMp6LHvmo6WYX5ak/b14bp3a5gUYCU1iRjxoRjvmaarpqRDXmyMeIWjmO/a4qlu1N7zJGPoZH5nDgItlaxyNqokiyJfKxiOCmCAULYY/CfmCw4czAgcJxuHo1LF0qHHoTJojopfvug88+uwtFuUukm407zsCBlQz9tNS2RYvE3/NTvMUTyiQieQkY6GuXmirqlZ09iyXVbtzoM3D+aaLe+hh1sgST8dUi02d86WXFxooxzemMYB/NOXSov6aXqFUXeMV++QV++UUlhnPspQ4Kktce9d8vnnoK7rjDHyH50UdiDTX07Ak5ObBokfGZp6rw5Zd+OX36wJEj8OuvYHwGg/XZoLcdtJ/6kh3Wtg89JFGnjjHFUIPH409ztI7n9FxSuZpMDuOvZd2x9V/8uqaEoVX9WmdoUf9Pikt/syujLCu2lA8g0wkXt+ZjPLvYTT0b2SqN2EIt0pnHLbkc296GTGQlq7Cr060SxT7229aetIckqTSqfYbf92jvWPpxzeNrtRHNbbDV005eZJVzlCxbjNR0P2OQJMGoYSdZPu0woweUZuz06jaZZnZ6GfUbPFgi5uh6npmdQCDbQK9zoJqPNzKfBfSwlWWt+egE6/dQcyyqqn/jA4wl+saNMxJKgf/4qFFaXcRQbEAj9Lwj7W+rCt9b7a22vcOJWJWGrDrbo4UZ+aiRyDhFPgY6r2+XF34VjavlYkY++vS0G9zlIq5duN1hAzmQ2Sa9qPwyDnpf6QQ3V2DatYAsq2z7/AdytvzKhYrRvuP2qWp+mFPg7Nr7UlU4iCpJbB35fyGlUDvd7AKl3eVGDghDdMYwu5TjQFC9L6T2N0q9ftsOVOX+/96J+YYb2k08N8ZLKI6KQA/swoDVOWI/fiAnob2TqDNL6FL9dxo0PIO7XBybfy3G3uwwlnE99nPS+gZzaGKjk52cQMcCOQSDtXFypjqtUW7GCLUtlnYSCj2YzwJ6GV5sQpuX/5jVkHVyIofu7PMft+ptv4bm74DTGGZDzq9T4yg3Da92U9OVwd4LNWnTKJP46kcNGyrbdpSj2OnTXB3pYf/fkUioXFvrkO++MGVpS5bvrI3mKH28+wru77CZrJNlWL4jmqWba7F2Xx3H+V/XMJXixXJYuLkeWu3BO1pv4dRfJYmueozWsQeYNqMmy84m+vrcXOFnbqi7DXndDn6nMVMYjEIxJO/89LUPtZqP5tqIdmuqkdGsS43y9enRdCfzN9ZD9W4mPd59FfUjD1O6+AVm/hTLvJRmvusnSSrP37aUWxO2s+1AVT5b3oyft2o1J+1rPgJsO1CVTenVqVDqHCfPlaJpdAYNah6xJW8BeOO7dny9prFPltkx3KPpTuZvqu97GQlU81Fbg0A1H801OEOt+XhPu03c1XYLV51080P2HUyaXRdFlUBS6XLHCTr2OUnawdSLknYN3pqPSWORlYtHcBMKitKuL2842aOQQ2qqh5gYo6MoWJoaWDOwbLO08pA+7XJZiQ3sxgtFjtMLpSzDvn3idzvnpDOcn+2G1MdkaNkyd/0vFgoizbNgkBv7XDwD+zCLZ25LY6WrA0qp0uxZlcWONBdLDfaok+1IiOOFql8oDrpQZavEVD9HWkYpnG3JvL6nBN/4s8o2OmHtbflgNrqTralvp1Kp9F8c+7MkzvM2yw40hvO7hISHZmxkAy0c2nklSSLSefly7b7gl9uunSBDufu6LLL+yOLHnXVI6FyW6Gi/T2b1vKOoGZkk3lQZIiJYtUrIbNMGMjPhlVdg/nx8dQyHDxekLQDz5sHsL/7i5xV6hnvrvGrXFvcavaMzPBxmzhSR3ms+2cpv2Q1869I/ZgWv/dKeVa8t5fvJGXzJXai4hD0qST5dzOQr2npo58PDxRzM6wVWp6tWKlCSYMQIsTHz7otH+HJhFcO7jdbn2mvFRtfs2f4NpO7dYeFCP1mMxq+SnCyuT/v2Qob2e0SEMzfKY4/BpEl+nfUkNGadRRuV+++XLDUfb7hB1K409w3IA6NnwNE10B/Wfxe0tOuXXz7Bxx+XRcTjKYwZ42H06KvMX9nCg4Pe/zQKM+36Cot89ENRJLZt+ou6Jj9RqClw2gueXXsPxUgllkgOIqkqJY5mW5yPoaXE2Y+ZVzkAKjKb91nT5QJD26G3h16/TenVbcYP1dDIjUESrK3d+cI2Np2cfObxJZtjdjL8P5dxPeMynqXU/TdR79QGWmX/RivWBRhPOx7oOgfSI9Bxp+ub27kH0iGU34ONkRd9BFRk5tMriAwnOf5jq2jreM54LNj6mL9boVwvp++A0xiy6Zh/7C37a7Jlf000A2zWZqOjacmsEoze2NtQPFtzRm1Kj2DexvqGcVVV4r0f21K+1AWb80aj9oZGu6lZ+YSBsAVUypU8z1erm/iO/Xex0bErAd+f7ML3667XzUv1/u836BVVZtm2WB9ZihaR7nc8GjcUWselszYlijUp0Ugo3Nd+A3e13cLq3bWYv6keqKLHewvbovr08eudWGYjzz8mylm8NOs63dw1h6jfAfxY95W+Nba2FT+vjcpk64FqFgfgAx/ezu/7I3zt6kYc5uW+PzOs6xpD5HyjC5sYu7UfWrRs2fQ0ru97njbx+5i6NIE56xqiMZff224jd7Xd4nsW2UXi63E0oQ2n4utR4mg25ytXMTwHNUNSUSU+W96cz5c3RTxr/NcQFZZ+HcayWRVpfvsZaHsIoNCdkFu73EJ649aEHXJfFIKbIvzbUYwDB4oRE2M8GixNDfwZWNpLnm2WlmaTeg4aGwcYx87xaDdeXuWAaJuaii9SKXQ4P5f1+i1fnvv+FwuXhuMRcm+fS8ymL8/Mbc1/9t8HmZkkf/YCLS32aEHZ4Hmx9UMdy2oLpWWUtjkfqg0aSH4o70WB2jjZ8sHkONma+nOSzvGIzU872bm10cVxFVdQxyOI+8Fvv9mNK1KDV6yAd94JR5LChVPucxEh3qkTTB2wnCEzElGojPSqKH+gIiPLop6hxpqsQVH8keX+8yU1TSy6JiQIx9vevf5jt90Gn3xilt0QzZaRJRXatfdusnQxzhXJZ/IoiojKTEoSjs133xV6aQ5EVTU6HrVjqvBf+pivIyOFz0q/nhMmwIQJKlDVN3KPGpt5+vOmxMaKKPRBg6xrs2CB+F2LZB84EAYMgBkzCAgzN0rbtsb1ad5csIubeVuOLVzLM7NbAC5QFdqzitf2tzdkAixeLOTr5wtBiHDMYfq6Btr9WP9dEFkGoCgV8TvYZZ59FtLT1/HRRwlI+allECoC6H2l4gqr+eiHLCmUdp0xRD2CP1UtUD99Cpxdexc5xCJyxFRJ4nzlKhY59uPYW1+B0u5yIwdAQqFJrYyAc7RCRQpQ60OvX9PoDJvxQ7UqtRf9UNvm9nyurNs8orAsSuHIKnE0m7Lpe1hBOy4FA/rKRkGs75V2jcR8FFXm9W87k3WyDEcP5DB640BdCom/zatzOlscjxpUnM4bDe6f/ohj2q8tLW1Onivp0E8zciUCO1795xVV5v1FiZS66oIuDdzYRvu8JqWWLyJQReaLFU3JPlWa17/trCMWk3UOTuOYq84243TKSbYdqGqau/XF4L0f25J1soxDW/Hz9/0RPn216/LD+nid41G025ERzvIdUYRXOEuLOgcJr3CWowdyGO9zPIoXg2c3PsjRAzkAfJvcwDcPVRVzNUMvzw5/VwjjTJ04n+Mx62QZsVbo11ispXXNvOcUiY1zGhBTPYZzf3v4I+Ok7VgFiTOVwznQoHmR47EIhQ6XS7XNotIyrgL3NWZg2fXx2aQO6Vq2fRz2mwNlfDnJcXo/k2UhKy7OuY09nG05Q+pj+9z3v1jIb325fxYSK9U24mV4+XKWF9mjVwAu5vUruLFUndNu6FBInpfldTxqNo3sszUUxep41MP+vNWOS0629p0920m23x6eMUMNaZNFm0tmpt/xCPabNPrPqgpvvy1+d7vt2bLNNuaCg00ok76NzMzgzkRFEWnp8+YFb6ufh9st+pjXZ/16UcO3Uydd5H5yJqM0xyPCJh06Q4SrtmkjHI96R6E2Xw2RkUZ5FpgaaOtkVwN0xgz9+hnfS5KSmtGs2c2sXbs2+EIUBIJO7MrCZf14dIKEwivt/idYA3XQUtce6+4njZFM5Cz3tNtk6BNe4SwDOq5Hczq5JA9jGE0KcayjBV+1ewU3kWSdLGMhkLk1YRuSgfAkFTOhi1YXbX92RV9fvSw7EprrGqbonIv6vyiFbo13cfB4eR7rtsqmjfmn+L1hxT2MZozPASmh+PSUUGlbN53sU2K3sEn53dwat9Ygq2rZUw5jGMdpEJlJ02i35bjZoSehULX8aQd9xflrozINxyVUejXbgbUwterr42yQhu4QfbDTepsxCgIihfd85Sqcia5DO1bkQq8i5A0Fsb5X7jXSIp4z010BainKBDY0g50XbexrFBWssayooUaFG8cNvZ+//7bt5R2ixI1QEWscuK1Vn6XbYmzaS6zcHW04YnftPBTj0D6XbVR9Xslv9AiWXeAExSNRSylPu4Q6tGham3X7jl0UJ2QRilCYkCWVyU/ustijbreIJBw/3kjooidn0SJR9O8jkZHiBVFz5snk8CQTyZRqsOzJ73Hjf+latgwficzgwVaSmDfeMDoFtfFSUjCQz2iywEhAo7WfMsXe2davn/+F1Eyy44fVdqxGhs8elSXVP1dZyExKEg6ChAg3/btlGvr27fkn3brpoqt9so3P6o4dRRSUVRc72zp3kCSh48cfOztdL0ZATd6h0lZaLby87dvTvsgevQJwMa9fQQWZGOHxwIoFp4KQC/6TCP2POlTyF7t+qamhRc1rOq38LjtAlLhVvhYJmRt9nPosXGj8nLL8kK1Nmroyq1C4V0JfJzOKsXnzaVq3bs2gQYM4cuRI3pUoggVXWNq1MBz2EU3N5W7UFc41qLQUPC2iT08q88WKpr7UNnMqXHzEEUZnjvcTKCyXkJaLWh1anTJ9bTBNL1FjLE4X+aFyX/uNVCpzzheJ40TmcGvCdk79WcJHIKNPIVyXEsnUXxLQIngWbqnPwi31kVB5/MYVXBN5hHUpkXzya4L3BV/7K/Sn9m09UYetPO87Vq/6YXZkhHu1lFi+sw7Ld9bm9qjfmHWgM73UfcwlAW3n4siZCoDCDY12U1o5w3fbmmKtOSKxzV1ddwz8NU6MdddUJI6cKod1R0rl9pZbuaXFNv68UJy/LrjY5g6nSrk/qV/jMH9eKM4drX9nx8GrSc+uSHSVk5QodoFFv8fxt6cYtaoeY4c73EuMI+Zav8Yh4sKP8sOmBqiqVtzcmIapjd06bh+drtnD1RXOMP2Xphw6WRHjw8apVoq5jSbf374JG/go5mXCd5SiQ/29RDbcTYetv/AbnbB/oGl9g9V8NI/lJCfQMbt5Ocmx64vuHDbtAq1XoDFCbYulnYTCjcznx3zWfGzAVrbRgMuh5mMoRCN6aBHPxa7yBCBzCfT9C+W8aCNJko0DMtD1zT1kyR8VHtg5Zhw39H7+/g2uOcX5cC1K3HkOEmKNS111IUBbqz5dGqTx206zA1KlbXy6oWdEtPXaucihWi0POeWthDV5Jb/Rw54IJzhcskKbiEPUahDGnrMSqlqHFcl7fA7Ii1UPsghFKBioSKjsI5rICQdgoj9HbepUf9SK5sBLSPBnXDVo4CdMGDlS1AfTUtvM6XAKLibwDBPUp2GChGxIJ8OXtqfH2LHi58iRxnO9extJaZKSxHG9rklJor9ev6QkUdvx9dcFAYyGL78U/zQim/37RZvJk7Vxzfao+P0Q1X3HmjaT2LjRO1cFvvhC/P7qqyr9+Zn2/MYMktDKSsyeX9K35Vw/9jw7Uotjd18VRDPG6yUgntM12M9B/MSKdjKeew6uv16Q+qxfL1504+NFuuGZMyLic/9+ERW0axecPw87doi+9evD8eOwezds2uS/DhER/rRL47WzPtd79pTo2VOkr65cCQcOWFR01N25nUoP5rP+7ol8MSGSunUjadGjJx0X/MKvBnvUyXYkwHih2Mh2fexkhjIva5uYGEhLC6RPbpCbeQTrU7g1H2OqniLtSHmM8w0kO/ffG5BwkUMr1nproTv3d7mgW8dzLFhaKmA7c592PcojfxiIXPCfROjfo1DJX+z6aZHfofVVaXtLFWgQrJ1ffo8e8OGHudPHqU/37sbPce2r2dqksW3DIaLguVeCkeA4QZZVbr+9GbNm/crUqVP55ptvGDt2LEOHDr04qdhXOK5AwhmVO/mcr7gfAFWSWPLwW3T/8AnLS5ZGomJH6iJLChPv+4H/fHoz9s6CQAjFoQPipRtdKp+1nSwpTH/YSiCjHe//4R2m/gTtGxzOL8E/0Itb+N72xp9b50ZeYCaSeO42sR2vOZYl/I7gwIaQ8eF9XcMUEwGF8ZpL3jFDc3hBYENC0ymQs8HOAapHKE4du/mbjwX/PkuoPFRjJhUP7mYszzno5eQYtJtvXpyY4lyNskc5eKayjf7BHJP2zsPATtZg359A83JaZ4WYyof5m6vYf7SSr1+VUifJPldB117j+bSuYReWUJ9d1CaFU/UaUerqEvzxZxwZxytQ3HOOWtVOsv1YNH/9LRNe4Qx//X0Vlcqe4yqXh7Cy59iwIYy1R/W1Ba16ypLCi93ncVeNnzhfpSo/Lq7GsxsfxEMxXxuNdCXtcCXb1GuN3GTV7pompnn/Okko3Nt+EyX+PsPHazoY2pQvdY5T50rZ9AvkTDVfA+3vSKFxrQxG9FzBr9vr8MkvCahYNxskSaVn0x26zSOVG5vspEP9dFIzK/s2cSTEW71wmBrHTCy9nr6t/qBB/ZO8t6abqY6jf6219dFqPj7zRTfdOvnnGmrNx2ujMpn28DeGa5B1sgyffRXF1+mdUXAhk8OguB+59fYjhFc460go40Rwo0EjxqlV5Tgli3uIqnICgIx9xYgjhWUnEnhlYS8Dy7n9mvm/by91m0XvxuuodX1L5Ki67C8ZjlSiND/tymb5ulRKXeW64h2QRYQzlzeC2aO4XLhXH6BW6wjLC5ZGouJE6pKeLpxS9gQruYOeMTZYOwhOMONyCebu1q0DM50Ga5N7qMgoheSICG4buVzCEatn/9Y7fs2fC163QHaOsb3kJbzInfy86BTomLVN+bI5nDrjCjKesZ9gU57HAnpidbQF1qlqVcFyHljvUJF7e9rYLrdOQOfrGx3+F+lZJW3bShLUqQNpadbr0SD+bzpcV5xt2/Q1GK22r94RHhYmHOda27rsYAhJSDfdQrse5SEyki+WhJO+4yxZ7gv87SpFucolqVkTzp4VZDKNGsG6dTBv+hE2Haiim6v9uC6XiCAf+ERZpj6/l6Ez2uChGFommlbzsWlT2LDBdtFxuaBJE/N5k/PUBe0SNBZ5vx59+kBGhl3qtbefrHDvfbKBOCUQmjYV/1QVpk/HW9NRBRX0ARH6e7Ukwd13w803Q2IifPWVldXb/H3pU2sdfUfGQmYmszfWYdZ8fc1T6/poXCd33AGzZtm3818TIzeKueZjYqLYFNHD7YbX7t3BlF/jvTaph3F91vP0rFaAPfdKt27OBDfgJ8aJjxcbQVo7txtSVh1hw9KTjJoSg8fEaH3vvfD559a6xdpm2cCBsGrVKh555BE2b94MwPLly2nXrp3jGl5JKEzCmSvQ+QhhHOEYV/vafNrzPfrPf8zSd/LgObSoc5DktBo89HFvy/k+rbYwe23jwlI9ZDzZ4zfeXtDBcnx4z9+YON96PJS+ecUwJvFfHi0wefmFLCnixpxvh2d+DJArHzIeryvnn95tvPyvk4gKMzuOczMvled4jbE8ayCACd3hG/z86IZf8vq2+wwsxu8eG8A7v1xvcMJrDqu4akdYvrM2xYvlUL7UeSqUPs+1tTJZvbuWz7llr6fm+LPX487WmzlzvgTRVY9z7sJVTPulBXq26W5NdvPx0hbMWdfQJEe/rmA/d+03hSFM5tqEC9S+rhyrd9fitTldsEbEGnV7ovtKrql5mLUpkXzySwvL+BIK45p9TETr8mzeV52TZ0vyya8tUL2M14/fKNjAAYMT0O+sU3mwUzLDuq0l62QZW9KX5TuiWLk7mrbx6bSvv9+g7dzkayyM1pL3f7OjUS87GMO1HTGOYVMID/fyGZ9xv3dshfvaC7br7FOlfU7LUiU8lLrqAuf+Lu4bu/iJdCLataR4SSjetD17c8rgkl0s3JHF+k17Lc7HskezCMs8wPGImldE7cYi5+PljVDs0WUTN9FleBNL32XLoFMn8bNLF8tpli2DjRsFo+mliIkTBYtofttcbrCLLC3CxcDlbwteCnC5YO5cuOmm/EhRvZvBens0d/0DBSZIKIxnFE/zpi/82n1tD96d8DdvzappyJqRZRg9GooVgxIlRNRcdLRweq5f7+yskySVrl0lFi1ScHJof/yxYKKePRuysmDhQn/f8eMlnn7a61x7zc/ObJiHJCKbMzKcV0JCYQRvccezcZy94VaSk60R6k546ikoXhzGjPGvp/9/IXt0jy1UvaEp2dli40TbJNEzQOsj8/Xr2reveP5ERDhzo8ybJ1Ktu3eHXr2M56ZOFeU/zNHcZuIat9svf9Eia+S9ngjajhjHt+nzqeILStICFTRWcG2uycki/T0uDs6dE/3btDHOy+Px0LhxY7Zt28YPP/xAL/PE9NDqqTh5Si8jFDkfA6Ao8vHfFflYhCIUASQ8heoIdpFDOtFEchCAA0QSLe2zvY/o76V62N1XcwuJ/2fvvOOrqNI3/p25FCFA6BAIJJTQpYeOIIpBRVdQLGsBRcGy6lrBsusWC6irq24DxLXu+kNFV1HABkpTgvQekAQCIRBKkCKQzPz+OHfutDPlJqGa5/OBJHPPOe97zsy998wz7/s+Gp+Ofx1A+hldss83NyIUsYVmrL/zfjL+ea/nZ6oVYeyrFDHrzlcoqpEo9X/GOPncnG28xF68kF+YwKUTRvk+lJGN7fVdaLRbs60eN/3jGuL9DjRKnbwyu48nqQnERT52+Pp/XDTpGVRdQ1NUPh/7CKsH/SrU+pyuKCcfz2yURz7+siIfS5LOV45ynG64447wabanCrY9qcfnaKyt5fPUgOxz1Q3/97yiiDIK4P0ZDUQVr8PNS4YIRWSrLeC77zznKEOYz3WVIr77ZA+9ftXA03+vdZKta1jk5vqvS9hzZm2Xmen3feh9Lo0xgohNK3r06EFmZqY/+eisp+I34BmAE0k+nmUskVBt/q8yUvwVjdip06SCS7TlsWFzYjddhqiLKbIiXu/fditDu67DjJYRqW1OIRch0KLHxnYKnyhKVAxFMd91Chq3DMzkwg5ZYLHbt3W2zY/r+y2nbo3DNv8VNO4d8CU9jy1gdM95Fv+wjK9zRfpqtu+rwb0DvoSYmrUWs2edl/X31Br5sflY1/bSBvO5VJnJZMagUmQbQ6WYx4fP4XfD51jGt9pAcswqAqN7tLXPySn2oiqa61jJcEZz8CccKsX4KaKfPJz550m8j93vr/DQT3gEajEV2IRZaGUTLT0JNi+RkpIKj1hhCLJ4iaMsy45HCMYbxVRgMy3Iy6kQingMa18LIe7it04lFYDZWlAzMBpcNnaQCE0YER0BextNV2M1i42/DTX1kqDanvwY8Qig6hoXTX6GanvySzReOcpxIqAqGu9GbhZ/RHPIktOTbKItRmqZcdOVnCzuWQziT1XN19PThSCNFc7yU07RGufrxj2RUyRGUUQ6pFXcZfJkEUVkPfbMM6KvVXTmvvsgiTweuW4Lsu8yo67lli1w63VWMUHrflSz7DvNn62SD6Gq8n3kVbxv248qln2KqrrXKhim3RSypXOxzmnixDNd1fpMxpm/FzwdYNT4O91h25MWF5M1P9+TlJOJlIQTHvHf2+i6t9iLVQimtCFdxVRgk9bMd44yOB8KSdtQgfkzf/L1P551DYugdQl7zqzt/EV0vM9lcbF4EGaN7rQqd5cITvnxUg94duMsE5yBxrUPsnrMH6i8p4CjdepyPLEWAFekr6V3qxxp6loMkqjvP474iqt7rWR5TiM6p+ygfZPdsTQ1I2VsbW49Xp7ZFxA1Vbqk5nHnRd+xMicJ0OmYspMGiYeix4TYyRerWvLa3B4Wo4I6XbAhNXZMR+GteV15Z35nHhs2h7uHLODlWf3QdZWX5l7A93OrspC+sfY9WcQo3mAZnZnMWKYv7sj0xR2xf0nbxV3cqZqQfaBh9Dd7KPzM/D68xs3S6EY9uju9In0tB45U4qWZ/aJ97VGjV/ZYxa+6r2XHvkR0dKpUPM76zYkU7znIsoKWLClohVGjrU2jXTSts5+0pD0c/Lkiuw9U43iRyperW8dSB+8esoC9B6vyzvwu0Rtbay1Ed4ql1RdrCuUFHbL4anVLy/o4o12d6aEyWF87XWo+OseRpaEGRzGN6/AuOas1/sOvQUp8yVJqw6QAB41jf61OtUPsOZgg8d/rp3NcPxt+vsv89JuXfJ2NBx/2Oog6ybULyd2baGlvFWGx27qS9/iQK09owe0IRbTE3Am0ZJOniIiXSElJhUesMARZDDvOiLwuqfEIwXgjQhEt2MzxlCIURQsd+RhkXw0p7hLv2gahad390Uh0/8hH59iyc2Zt1yU1WERHwB356EVqxhvVCVArb1uMeIzZ0DRq7cw9K9Kvy3F2oFnzCMzNduWojR4t6lh5pa754fXX4a67RC2tvn3NFLiEBJFaaKSqvfmm2ee550QECdhTyjIyxE3Y3/8uBFiWLLHbeu01ew0vTRP1DSdPFpEjL70kUqmffx7+8nwDdMvey9iP1mEf2cMf4OGHe0ZvPqtjfqfZ96O65Ht5Y67xgMKdDjmd4SRwCBQ1ekg1Xwb694cOHeChh7zX84YbxDrWrg1Vqyos+bqQBvpOmjSBv769l6+WGbWZBfk7bBgUForUyTZtBDn79NPEaqBdeCF88YUZ/HLxxUIJNpiQCPO56mzrt8852QiT8eVuU62aEOeJ11ZPvuN7emDuR4Ptqyqccw4cPhzk94lGPHvhoGMCKSlC9EkGVYVmzaxCO+bxSSKNXf4AANkzSURBVJNEHcSLLoLPP/f22IjyjUSgZ0/r50KY+5XSw7YnjURI69fAM/JYJlISTngkOPLRS+zFarO0pRgiFNFS3QI+c5QhbORjv4uro/7L2/941jUs0tL81yXsObO269/fz6J/5KOuexObJcqW9mNKz/D06xOBszLt+g9Xfs5l3TeGHiMo1ays+4ZPXTMhivXjm6INIi36cj4+YZFR4gmzIiU+wqaC3z1kQUzh260urdO8/h627KqDVRlcwE70tGmUz8a8+o56ck4EkVIalzRazGc7elqO+33p+22mnISg3e+0hrs5r022RZ3cOS4ev4f5aYxlX8vBrdfyxYa2uInTMJsf6xwNf4L+9icPg4lJJ3kc5pwiaWu2uarTEq5J/YblR9rw7dZ2zN/QTCp64U86y/3vlZZDu8a7LDX/RLv05lvJ/LEJxrpf22s51ase42iRyrrt9cncbKpo9knNonPNTTRIOsqGAykcOlKRtk12c06F46zObUiT2vv4YUsy2/fV4PKua7m507e89fW5PL/4V9hFkMISvsGvGzUft+uN2Egrqg5px2dVh7nqEhrv57aNd0vFSWS1DO0/jfWV+3FZlzUUHjmHQe03U6xXsIyl0b/NFm4blEnWznr8efr5uK9x51xlf4uo3gmMI7l/TWr2bRSq5qOi6Dw+7GuuSF/rMUdQKObZDv+gx7m7yCKNVfua29KO7x6yIFbz8c1vuvDSrD62OXilJluxZls9vl3fjLrVD3Fe22yAmFDMoo0plnUR/ovNn//Yb37ThZdn9cEq6hVY81ERO14dlQhFXM/bvKPcSLEecX3mx9Zd8j0ZNu262p58xtz5KxsBqakqk//+vzOafCxPuz6zIav5+O9/i7pUYRGUalbW/f1T1+QIl0Kts5geJJFHU3JO2J7Ubw8jSxt3QlHEP0MZHEpHHJQMfvvIsP38jgk0amSvN9e4MWzfLh+3Ggc4SA3C7xPdths2hJ07/R7KlgV0WjUvImtLRR9lcP/+xhwrqUUc0yrg3qcE7TfD4/YbDnJL3w0cqtOUg1Xq8fbb8H//J/fH365svycIm6wsu82774ZOneDWW81jF14IXbsK8ZWvvoqOoIg6fW2TCynYcpAjlRKpWq8a3bpBlSpCIOaSS0Tdwz//WXymjLpiH8W79jB+Sgs0TQlQaLcex+M1N1RFY4I+nuv4D1lqG9ImjCb5oets4iQGIhERiW3U9LNC1t7cb+l07aawZIl/zcdIBD78UDyseOstMZaiwKWXwu9/Lx5QTJ1qX2sDigLVq8OBAz5zpZjJyu1kTBxEVvfr+OEHePjh4M8kI1IdYOxYneJiY18GZs3HYiYO+Izud/ZiSU49HnnEFHaxrtlzz7nrTDrFZbyQmQmffCIeinXvLh4sGOUPvdbFb+znnjMFvWTtZDUfY2Iyb2kUayoiIh40IjYRm3i+JwPTrkv7xX0aorzmow9km70BbTfxwk0zQ4/hJThjCNKUdd+353UqUxEYK061IEwYERxF0W0Fgt0o2Uan5CirccLY4STZsto8mfZOP4SprVdyOAlK63EvkjrsWPLNZ3LtQnbsq2EhuwDp5j6InBXtFHSu6b2c48UVmL64A0ZU8dD2K5mxpqOtRp8RPR6L+t5W37eOn130xKngbRK4d/f+AnL3kHuoDvMPdqdp48NM/74DeYXmzU9y7UKu7LnKElVtrocZNarTNXU7GZ2yeGd+J7buqRU7XrPqYa7sscaiWK1zVeclpFbK5S+Zv4rNoUOTnTYVaZNM1BnWYxU9WuTGotkB6mQuQp0+j820oCqHWNrpKo7WqUcfbQEr5iqMZVJU1U/j/A6b+Xp1CxuxB/Dn6YNsc+qVlsPvr/za9+GXnQQU/ZTo/6qicUmX9Xy6rI1N4CajU5Zv9L+VSFUUnXuGmKI4VqzZVo/lOY1oWscUjtm+rwYVDh+iR9VV1EqpQC7JcQnZQAlqPk5+BlXT0FSVz8eU13wsx6mFbD96xRXiZjUs/ARnBg4s+/4vvFAyEZsw4jEv8ls6sYJBzInfQDlOMX6Je8cTP2dVFRGKRn3X0tYHLHuUnGRVVRg+HN5/P2gMr32zIOh+8xsxzpdfmqIoRtkyXbcLlBjiJAkJMG0a/OUvYj1lJfecgici+MUZ9AADev3MXb2Xcehnlbm729O6azVuvFF8flqjR2vXhr177f4bpR6shFjPnkIdfONGe9/27YXYiaFkPfb6gzx2+Spm57RmzLjasQcisutDUeDZZyUR7VOnknvbH9mkN6el8iNMnMii6hfBp5+SM2Ml45go9qOKxsRnVfLz7Wt24424FLszMgTxGsShyYhAsBOjRmayosCjjwoS3Cv631lCceJEIarjRGamyARo2VJEUickCNKzWjU4lL1bRMymprLpUJLNlkxZu9Q1H8MOeAagnHz0QXnko51QON0jH3+ZG5pynGpMum06uo70QcGZh7J/D4X5fHF+rgV99oUXnNF5887/o32T3bEjnyxpxR8+uAjn51tYove+i7/hxZkDXMeNyD+rv7oOuqs0gUckjWMNKhbuo8PEP6BYvkZ1RWH9HfdR7R/TSCXb8VlpH1usuyJ5GONeEyvCfYf4nz8nSvo9GIZUtNrwIz9LpHa9M5d9DZPP6IhHA+Xk45mN8shHK86MyMdylONkI0jZ/sxG6fenYQWsrJ9pQZ974QRnTCxeLKIYDbz+Otx8cwkm4wMnsRivKJfrc91rERYtIrfnlaToW2z70Yiqo+lKKPLbuR5OBH2PeImXeX0vlfR7MF7NF6uytt+4ocjHeAY8A1AuOBMaIgomXuJxa0FN7h6ywCJIU8y9A75ka0HNUAXxr++3zFPMRob2TXZzQYcszOgj8VOJ3Vwbx8wxbxm4hBusdiimFRts7a/kPTqzgvt5IdbXHEt3/O383fnTfSxCEZMZyyTGElGKba8Z827fZDePD5uDW7BGtL1l4GKLYI8XwvLhZcWbnyz+3XkeTpbNXzaMmnVGPbuyx8le47In73VUyQMDux2nQEmQOEl4wRmF5TmNbEe+XtPCZV/8LRvP3c6sp2k/7iT5NF3FXRfRe32da1C5YLeNeARQdJ1q2T8KkR7XDbd9bLHuMnvuNbEinPCL//lzIuh8ypBfmGBJOQ8WkmmQeIjuzbeXqM6jDAfrNGBb+25nBfFYjrMPLVrERzwauP9+iyCNqvPM+H1kZQXXrs/NFSmXEyd6C9o4kZ4OV13lPh6JQJ8+1iPRvZ4q0uAOHrTbwbF/vYr3SSKPLLUNz161xCF84/ed6bVX1SziLuaedCRvElG1mG+GnUhE3HhOngxO0R0D1vblcOKXuHc88XNWVbNmnVEH7+xC6SdUXCwiAv0IOKdASZA4STjBGRMLFtj/jid6PSycpF+YeTvb20RavBZh/nyy9Bau/WixFo54BPd6OOEv/iLc8js/TgSdTxlKovmSnCweBJQZT1jmA56dOOsEZ3bFoZ7pjNgY1/6/DF79Kj/o3Rg3dyLa3IhvJIctRQ2NG/v/wHV9VwTeWH2U2Y45a1piq5mFxj1DFjLo51lsnnuQfixgDgMZz0Q0XbXUCRSfFBoRNtIGUzFaZTpXMZ2rMOvAWSH6prKZbFrYXhl87gb6Ja/l+w1N+ezHLli/PC7pvJ6LOm5g655adKuzge6VEzhapy6f8AYrcxqydU8ix45HqKHvY9PaBBYodejdKoc7LlrI16tbsH5Hg+h4GukttjGw3RYa1z5oScV0p5o2rbPPki6JZS72dM1OjbaxckcyurTWG5a+XvVTxEoObLCMufldHfZkaQKy/ta//Ws+dkvOpl+H7bw0qy9uW845uufr/9MYy76WaQ0KyMqvw4mt+Sir0xhmDd3zFCIZzrFk/oRJKxbppwPabua5j/vRtE4hV6Sv5qPMDj41CB2RcugWckrmj8a9Fy/gpZl9OXnPck5d5KNVoCRInCS84IxO55QdtiOD2m/m2/VOAjJ85OMFHbJYuc1J0JVN5KN1DY7WrYeuKK7Ix4OpzWnJNFSKSxz56FwTK8IJv/ifPyeCzqcMfoRlWRGM5SjHmYp4hS6tURsKGg/yFxpo+Yx7aiLaU/6RHM6IjwkTBLEYFIAxdSpMn24/pigi3fGhhyDzsY9Y8PQ3bCaFv3M3mhbhqafgqaeckTv27+IPuJIPuBJdU1E+cN5oO/ejiu21C/sdQTlymC9+qG05rnLXXSId8+BBhazM/fRL2kz60At4EpVFi4SNqlWjyqr79vHDx4foMaAKTz5Zhw8+gKVLzdEuuECI0VSrZqZ2GnP3vyH325fg8VoQ/PaRJfFF3rZBA4X8fPPvtGbHydpSSdq2HrvYTX3C7xPdYzRuWMSO/IplkFbsZ1+nfd181hYYgkeyfuH2pYlVjlJ4pLJHH7/9Znj86leitl63bjB4sCh5YKS9Bvtc0j38yUTp/YlEoF8/f4EYp0BJkDhJOMEZE3372v8eNgw+/jj8HMJAFvkYNG8rXCItXovQrx9pyouoenGJIx+d6+GEv/iLd+Sjl4BN0PmUoVzz5czBWZl2fV2vpTz4q4W+/WQpZhGKWERvevGd7Q0qSz0raYqaXyqiqmhk6yk0IZdcGpNCzglQtPX6YghWZ7YSsaKWm1WUQUYoyezpdGyax6qtSZK+JhR0zmMu3zJAQi7qXMIMhvE/xjDFMo6dBGuYeICdsZpxzvlrXNYik58rVOOLDe1iferXOMjuA9XQXXPROYcj/EwVj/VzzkO+zkpUxXtdjJQ1oHFDu2+Yn9eB7H11cW4+qlQ6ypFjlfFbV2/i0s83rw2z3yYnDPEpgx9xK9bmSt7nfUZI/AnjR9AaGNC4sf8yBp+bxZHjldiZqzBnWSq7j9ZAq1iJipVVmtfayfXNvkarUIFvf2zN4UrVOVpcga151Zm/vR2GInv/1tlc2XMVS7Mb8cmStuw7nODywS2q5LUmbvJYts61qx1i36GqUaLQ/X5TLP/7XS8GsaoqGndnLGTvoSq8Pa8LOuJhyqVd1/PZsjax+n9DOq2nWf29HCuqwHltttC+yW6bOInxAOWmActiVuxiLMauwE789mm2mdsvXsL2fYkUHq5MYtWjdErJY8zk4bZajsm1C7l54A+u+oiJVQ5TeKRqrF2vtK38/sqvuOffl7Ep33wvdWyax6+6r7PVNByWvoomtQ/Y6lZ61XwEneE9VpHeYjudUvJsNR+bfvhuTJzn4MA+rE3qS/VNGzmUmcujPEMxFVDQGNRhE3PWtLSJztSocsz1WTq06zr+OOIr19ViROo3rbuff3zeK7Dmo3H+wojXOM9XmD6lKVkiQ7xp12cbytOuz2zI0q7vvRf++tfgvrI0M1mZG1nqWUlT1PxSESMRyF6UR3KvZHK1pJO8H/VGt26wbJk9rQ7sES/2scuKnLF+P7u/T89lBavpaHuQNWAAfPttEJkpcNmFh9m9/RjfrTO+88S5276dWE24mjVF7TjTHwg3t+AHtU68+txe/vMf+HpZLdfr3bpBjRoibdjfnk5CpSIOHasYwkc/yO5P7OdXPLgGL7EQ72N+r4XZ15YeiiKu3wsugEPb9vDeWz+TX3gO9VKqkN6/KmvXQs2KB+lXazVbdlfnaL1kfj6mcs7hPazZVZ8ZX1WNjXXBBUJYaPZs2LXLtGF93/ij5CSrqooafp9/HjSG97pGIuJhQPfuQgxn3MOCIAMdRVFitQmvuw4uv1w8bNi4UZBfc+ea4iTGAxir0r1bcMa8H7TeOw7oeZRrRp4DQJ06IgI8OVkQX9aaj/XqwW5HZZzzz4dKlcT6G7jqKtiwAVatMo/16QO33GL6o6qiHuXjj4u+xnGvhyHG/Iyaj4aPxiRzixvGxHm47joWPvk1X0/KYgqj0aiAquhMfFahVi27D1deCe+/b7c5cqRIO3fCiLQ3BGW8aj4a0fcQX0nEeEsonkjNl9Bp12cRyms++kC22WtUcz+fjHvLt5+XUMwL/Jb7+avruFNApqQiNV79DMxhIAP5hjkMPC2LdIer6xiEsF9o/hsFe1RaSez4bWhKMl5YxEsAl6Xt0x0nZ54KGp+OFwTJzf+80kI2WaFFtyJBUZJeZK61bRD5qNG/eRbzf2zlSabL7MqJRmc/cPtqPS4XgulaeyNL97aSrIsYp2PTPFZva+hSv3YSVm9+29khEmOdu/xmziA/Zyxtg0H0/m64+Dx88sPzLcSrF0FuX4Puzbcy6Tbx2NquLC0edNxz8XzaJe+O1SJcs60eb83ryper0yzK6OY6Kmg8Ptyc5yffpvCnWUNditeyfoM6bOLr1S2xis70bpXDvHWpFPxUlf5tsqW1Hp3E4CVd7OtzgWVc0BievoZWjQqoWfWITSAnCEF1GYP8cp7//MIEVuQkATqdAvwoJx/LycczGbL9aGoqbNkS3Dee+m9O8ZiSitQE2ZzzwjIG3t/1tN2PwulU17F0e5fgiMuTi7Lz55eydy0dDJLkmmtgoWfsTMkJ9fjPp5vc7t5dRA97vdcMG+Knl2p08BxMX537aTz72PsJyCLFn3/eTkia0EllC9mk4tyrKwpMmSJ+t6o1jxwpFK/j/ewZNMhUGH/uOaFm7bSVkWGWDszLE9Gx06aZ63vVVXaS0Og3ejRMfX4vY8bVkqiPi3nG9qPRPnv3murWBqlZvTrs3ClUvGW1HmW1FZ3rY4VBrjdrBocOhS+JGG8JxSDCMjfXfH/FCNsQKCcfy8lHG8ojH+NF6TcCYRSty1GO0x2TbpvOkaMRfvvm5Zwem+PTbZMe5I/8dafozCUTRlGyyAE3IYlCCR96CAGXujUOc+mEUa6HFmHEdJwwCGyIV0XdPq+Sf2+Ei2BxEqUnAl6EpV3tXBC9jw//2tOXcvKxnHw8k1Ee+RgvTrfvvHKU49Th6aeFAnA5yg5O0Rl/dXHvzyNVFf3KijFZvBiSkuT+hBHT8fLxu+/CC9aAICAVJb7vDul3VciHQFaS9ETBi7B0qZ3H4Us5+VguOOMDnYhaTMdm+dKC9/mFCWRubhx77Yrua7CKujzd9TW6Kz8wmTFEKIodv3vIApf4TIPEQzw2bE5MwEJB4/p+y2121myrR+bmxnyypBXPfHQe89Y1BewCNcbTHFXR6Ns6mzc6/YFtJJPMdiYwDhV7O/OnAU3clEd9wNXe3rc3C2Pt3dBwj2+Hqmh0TtmBUirhjrCf3n7tdJ95hLUjm6+/zbKB1zh+639GPyOIAydnngqilt38DamcPjc/p4sfBoL8kb/uFJ0p+deMfXy5KE74sZbnNGJrQU1ptHQYMR0ndESf8MI6pi9+tmWQ23Cuv/x86Kg8Od1bBKYsIBOSyS9MsBGPwhfFV5CmHOU4e6BToYKIrpDVfszNFZGHublm+tr48eZNXETVmKzcYduPWtPXjL4gbrAmT7aLzDzzjBgzM1O0NX6+/jrceSfMmCH6TZyIRchFwEi/W56fxJz7PwE1wkTGoWIXGlQUXSKYEX3Nsh81bnCd7fqwMCYWU1Koqtv/U4PS7V1ON+GRsvPnl7J3LR0iEVi37lR7cfbBKTrjTx56X/SaVraRyQsWePsTRkzHy8d4BGtA2I9X2EXmj0xQxsvemDHx10OOBzLNl9xcO/Fo+BIkSFOOE4OzTnCmWKvAI/+9xBVh4RSHMUUtAHTuHrKAC887yuqL/kD/PQXMrPgKW46nsHZbfV6Z1VeaUnZF+lp6t8rhvws68fb8Lrw1rytvz+sCsXRge3j5+993xEgzNARqBp+bxT++6MV3WSnMW9+ceTTnd9xCv8brWLijTczf8TzNRXzJTyTwZZubKW6axM79NZie2T6WghilMWNrcXGntQxol8PPx1R+WF+fBupuWjUv5I7G09ixrwaLNyfHxDdUReP6fsuoFCm2iNuItTFSOxU0rkhfzfZ9idwyYAmvzU2nJDUf2zbaxfod9SV9TSho9Ocb5nnUfDyPuXRkBX/jHsuczfRRIy3x06Vt0R32jbTMa9osYK9e21bzsXn9PWzZXVtST08nkX0UUsvlq3ts+ZwMH1Nr7CL7gLvm4/jO77GxsBHTtxgpquaaVj/nKD/9fDrXfLTW8/OCf6SWgsaNvMmb3OQxTpAfQWtg2nl8uFCk79c6O/q+PB12/qdbFEjJIx+tojPi2jj1kY+dU3ZQt8bh6Oe/O/IxSEzHCYPANvqXJvLRT9TF259wkY/ilZMvAhNE9JYL0pTjbEdRkUijdEZY2IRlom9ZZ7rghIkqo699AjZtIiNhN5sOJdGypagHZkSdWNMKR482U/WWLBFpdH43g//8p1Dj3rLF9OORR0SdtdmzRYrftGkAl6Ao2cLH6D7wEZ5hMF/Qkh/Je+RlZlS4glWr4KOPiJWpsO6xjZu8zp1FRM3mVYdoXmM33c5rQ7PuKocOQUKCsPfii2b9sYsvhk8/tfvdpw98/729TlrdunbRmOiKUtIUVTl0jP277LO3CdlsI4VYOQ8FbroJ3n7br3abGEdR4LZf/8SGVUV8s7JmbOz27QUhZZzrJk0gJ8fal5Bz89ubysd5YMxPZC/fx/vfN3G9du650LWrvL6b3YZOtcrHOHi0ckjfvHAyaj664R7zxMB4qNCggUjjLUfZwSk6459+fvIiH/v2FZGPMn/CiOl4+RiPYA14Rz76CbvI/Imn/IWmnXwRmCCit1yQ5uTiLEy7NmGks0FwWpy1BpyBMKnVYdLzvKAqGi/c+EmotM8IRTzDeKF+TST6VNmo0+YFofr69eo0WzsrMZtfmCDI06jQhCE+UbXysVj9sbo1DkfbdJUQhho966zj+z1tCa+obN3EGdC4uNMGOqfmsXFHPT7I7CDp40+oibmKmmcGwXTgcGVLfTc5EXVn64/YWKk9X6xKc7ST2dJIqHiUQ8fPCTFP2Vz9Nj8aI3mDNxjlMTaO486/neImXraCzpEfqeEnTGQdx2uziM8xncs7rOCR5FdZNus4z/KQRAlT59rey6lT/TDrttdH12HuupaxG57UunvolLKT89tvpkrlYjZkVeHL1a05HqlIkwYHSWu4j+pVfiax6s90StkJwO2vXsHWAhmpfDJrPup0brSV5TuaWNrJazFabSmW/+XnyOthgPW43M65iT+y+kBziRKzGKdTo22sykv2rPk4b11T5m9IpYKq8e6izpL19b6ZM2o+frq0jf39fKRS7GGQ/3VsX4OhXddx50XfsbWgJos3JfPa3O6xdTY+D3u3yomJuQD8d0Fn3p7XOWbf+nnrTGW2C+uYfikYD4XMc9MrbRuLNzWJSwjGaUMmKCMetrSREn6y77cTjfzChFAp7laUp12Xp12fyfDbjxqpbBAuha6k6dVhU/RkCFsXLkIR2aQymwzGMDl0OraMaHUSs889F1x/7PnnRZ00p68GgXrsh5U8P7sDpSGNHn1UkKX/+x+88078/Z97DmrVMqNtFMUUcxDw2kNopKcWkJldP4QVnRrVNA4cDJ8Of8kl8Nln4R4sugM1TPTpQ0xh3Ku/qujceJPiQ1IabfHxx+91WV1stx+g0Yvv+I7ePnbEOerQwSoMonPVuRu4YNVfmciDlv2o/dwNHKhQu7b466OPTDK/Tx+oXFkIkwwcCId37GPaewrHK1SmS88qXHEFHDkCBQVC2KRZM7jhBiGg4r0WXvtBf5S25qOTTPez4V/zMdhPMHx17qdNf2T+mvthAWfNvxkzRO3EuXPl/buxhKV0c+1ZrDUfrXUOhw+H6dONz9rw58YQcMnNhT//2ayXaLU1erQZEV+tmngw88ILwlYkIq4Ta71JW83HqXYRGb/vggcfFKT3+PHhhV1AXlsRwtlVVfEQ5WQSfl4p92EFacrTrstrPtrgt9kDUddN1/EVebG2jVdUJkhAJghX9VzB+993CtVWoRg97po78g9AP2JWRrBeOnGUT8RR2TxZVtB4487SiNm4CQwUAsdSKUJHld60h7FTtjiRY58J0PmeHnzM5TzF43iTp+D/Ba9Tu9IB9h6rgfeGQEYKujcQzevv4cddtaPtirma96jaPJE3fhwiIf6QjK1x78UL+HZdKsuykx32vYnYto3yparoXZttZ+mWxrGx7SSvF9HpRUJ6+aHEHkTk7q3B9MXnokcpyqF8zO94kr9xF28yMuZvr7Qcfn/l1xIRH69No3mDc/PATPYfrsL0xeKGMUY+LmuDrqsoisalFrJNQWMgXzGHC12+j0mbwRVX7qbgQFWW5zSic8oOsnbWk5CDpn2bsnd0Da2ks6HknVTrAKDQ0aJ2bcCoe1il4jF27EsEdDqm7GT2ijRentnPdq0oaNzQfxnX9V0RFyHorK3o/DsmlLPK+sBJ416HCrl1PINw9fLDaFO10jEOH6sUqq3RxlXzUdF5fFh5zUcvlJOPZzaC9qNz5oibnxMpLBOPcE1pMI0RXMu7ZVIH0o+YjZdcVVUdXdNKsFd2jhN//TQrZERrePzS94EnAiVdU52bmcq/Ge3TP8zY7n1rfISg7MGx2I8++Og5fFPrCg8hFYFu3YRYjEEOpqX5kZxumyNGKGRkeAuKgBj3ootg9my//aVA375C+CPc/M31Ou88U0FeUeA356+i+dev8QWD+IyhMVsZGfDqq+bnhmHPD4qio+tin9ujp8L335vzcpKP1ve3gsZveIVd1Of/uAbnPcVzVy1mwMM9WbBA+JGe7q4/aF1Dpy23n6YozaJF4ljv3u4HVUbdQzDbrVghaou6Iu0nCL/CCrs4bVg/n61COc8/D++9Z9pTFHjgAVEL2WnHqZ7tZdNoA/G1nz3bvuYyQSIvlJOP5eSjDb+UyEeV4jIv9u1HzJYlwRoPysVsyvEET/AnnoiDDPZCWW3g7ePIRACCIFJm5REEYe0GHy97yAj8CEV8xK+4jBkOP4Soy96DVeIW8VEVTaS0SIngsH9Hx6KYWXe+TJ0moqpIuM/o4DUNIwzjRJDAWLzj+cFZWqRL6naWRsluWYRlkEq1s40sutWrrbVNfmECK6Nq10Gq2+XkYzn5eCbjlxL5qFLMf7mWa3gvfiMe8CNmTwW5CiLS6P77T46tcpzOOH3J4AhFLFL6CqFUaZZKWUFHUZQQnw8nd62896NC1CU9XUQ8XnZZ6ewEpRWLIBZF+tBDpZicxbtITk8CwjxA8bcF4SP2rAgUGItzPD84S4uMHSs+36dMcZcMcbb3IgW9ypWEaW+08SNs/VBOPpYLzvjA/FRUFJ3Hhom6bk5xGKewh7UGnFUsZmtBTe4esiDWz4gEsorPuIRnFKsQii75aY712LA59G+7laFd19n8cUKlOCo+Y491VyxiM2HWxDZmtM6YUUtM9pqBpnX3BwjMlA1/rVBaMRu7HwpaqLFUikKso7edssUZ/SygDKBTn/wyIB6h7DZA9nE0KsT9IECQN/H649X+5G3sZCIvxVTgMy6W+CFEXUoi4qPpsshj9/j+f0fHIsLOHPP8hBOECfY3jDCME362SzKeF/ILEywkoThvSy1Rtpqu2oRenO2dr8vaeI0VNF6DxEMM7riJwR03l9d5LMcvCOZ3uaqKtLTkZLc4jEyMxSksY4jFgL2vqsJ999n7Osf3Q4sWdpGaKVNESmDQvCYqj9CHRa49aUlh1BgzaonJXjMga2OFquooZeCXtX5aSSAX2QmLX/o+8ESgpGt6+hKPIPZj8/XeJ5h4BAhDPIp2JxPe+1Eh6gLw2WeltxMkqKJRwTPaWiPCpgX5sb+DBGTCiLcEicLI4Ge3JON5ITfXHrWp6+I7ySAeQfw0xF6c7a2v+Y1pXI9h2httAEaMEP/K6zyeOpx1gjOVIsf509VfuCIsrkhfy4EjlXh5Vj+RxofG8B6rSG+xPZZC5xXlcXfGQto12cXa3HpS8RlDeMZIfwNi6XdHjlcib28Ca7Y3pG+rbGpXOxJLBWzfZDcAfxzxFdd1WMDClY3YcrQxM9d1xKgzZqTmVTjQmFHz5vDaqkEY6Zb3DFlIRueNtpqNViiKzqVd1vHpsra2um1WYhbgsWFzLBEzxdzW5St2rzxIhdRidpLEsuxGngIzChoDGyzjm/zOUUJGFm4vi1hypoYKArh9k908PmwOT344yFFrzitt1vy9b+tsFmxIia1P12bbadmggPe+7ySpEWfavaP1xxyonxqr7+ZnS1U0qp/zM4VHqoSYp2yufhsZjfrks4uGHmPjOO7822hn2AsTORe0rs6/w9V8FCUCnISbLP3WnooytOs6utavgDornkjfEx0hWB756Ix8vISZ/JO7cJ7Lzik7aFpnX9wiPmUd+dgwpRjj6y2MeEzYyMcgYRgn/GyXZDwvhFHDtgq9yNo7hWDCEKd+bcuFZcrxS8c558Cbb7ojLEaPhn37TFEYRRG1t66+Gg4dwiUsY8CI3sjOhpdeEpF5zz8vflojP6ziMwkJxARdDh0SfZcsgSFDYOhQQWzOny+ItvR00feuq/JZMPMALdNr8s2aerFaYyI9T+HagfeRNf/XTNhzgPHP1LIJ1hw7JuqqyYgKL3Edg5gFMY9Y3TBFZ/xNO8iatgv6NyQ5PYm8PLjqKnsqn3WsCRMUlMVLePj9dJ+HmMGf95Mni/WYPNk7/dGvrtmjj4qbfSHaI9CqlTXV1WvPpXFeq53M39QoVPRq7dqwd29wOxDrf/758PXXQS0Nf2RlXcTv57Y5yqr1lTzmIKCqImLV357sfiAsNBRFtdQHlO9LIxRxA2/xJiN9H2yrqkizt6bnXtVtC9N/SHHs904fQjJCEf2URajov9jIR/l+VKQ4g6hz+s9/ls5OaSMfW/ZtEPs7SEAmbOSjnyiMDH52SzKeF7zUsJ0wCE8/xW3jeyGIsA3Tvlxc5vTBWUY+KhwrrsCmvFoM7rjZ9kp+YQKvzOobI7R0VD7M7MDoQUtiEY9eUR6vzO7D63dMswgdmJEdvVvlxKIrrTdZthuu5nBZ9418lNmO+9+6zEVe1slcxHUfvsuvdR1dUfh+yJ2sbDIoVsfLTYoCqLw8qy81qh4ltd5+y0w1hnTewMC2W2IE7J0XfcfKnIYUHq5CYtUjUmK2aONOJq6+Fo0Ik5YOZhIXIReuEKvXr/UWFmxshq6rzMnvikFEju41j5bNDrF4c3K0fpt746IoOoPab+Kr1WmW1xSWZSfZyNzH/28wS7ck23xo2WA3m/LrOXwSYyywRVwp/LClCT9sSSYp8QB5hTWwfzEZX5Aqf98wDDYoKIrGjf1+oFuzXD5d1pYvV6dF63noXNN7OdkFtfguK4XCI1Ud6yGDdUNl/0JMrZFP9oH6ljkYr6vsIskytu543S/yy/q7uE7q1zjI7gPVcNcldBKYzjXxI7yMOoPWcTQeiaqxV+UQmT2uZ/05HTiwR+VIhQS2/1yfetUO0iV1Bxvy6rFjb3WOaxVIa1hAm8a7OXosEiPn+7fdyppt/ejXIot5m1vFSPgUfiSbZkAE53VZ/Zyf+elnqwCQ8DehwmEOFVV1rLNzw+/c9Drb6XRsmsfqrQ3QiESjkMdT2Lo9T28wNrL+pLOCeK8vy05ixtK2DvveRGzbRvms39EAu6iURq+0rXyf1TRqO1zNR7sQkdO2nNRT0BiWvoa9h87hm7Ut0VFQKeZf3E5nVnARs/mcjJi/l3dYQc9jCzjaqB4dm6bHVfNx1IBM9h+qyvTM9rE1s9ZhVBWN89tv4qvVLaOvF9Ofb/mWAba5Kmg803UqdZpUIL8wgRU5gsi/ecAS/v1Nd8+aj51Tt7M8u3H0ehNraD23xud1vESaERnvlbpcVsRcGDVspwq5s308it9h2pYluVqOcpx5UPj5ZyFeMWKE/ZXcXLsata4LlWejDpYzasOAEb2xaJEpPmA9npFh3lgZUZYyjBolfkpT3ZhK+pgxpEcPDp08mXtzRsfqeM2eDSm9ktC0JFuatq4LxembbrLbGjtWEJoGqQrC/z17hMiGlJid9T3j3u+Opkd46t+NeIrGqBTTq8VOFm5uaF9lRZALM2eKeYwbB9Az+q2jc/2wQ1SrXy0WSWqHsSd1E5nz5tlVxG+4Ab75xt5m+HDo2VMufvPUU25r9hp7zv2bucf6dmOjGCE9YIC4YS4oMBW9FQVSU4VSeVjiEYSPbiJQ9v1s7knt7UxS0k48OvsLaFoYotNpJwzMtdJ1oQq+Zo19nzSWSYzm32SPfYasxK78nDeQjwftYVVePebNg4oVoUoV+PlnQZh37CgUvPv0geXLxfV08cXQoEFzfn7kMJ99XQVNF/cvo/SpbKUJX3EhOIIuzj1XPHTIzJT5DLa9hwKi8lm8ZJ0Qc1EpZoLyKOlTxjBhy34efqqm51jdusGyZeZ7XZCsQbbNvZJR89GrTqFIf9W5cfBO3pzdELc4qQlVhRtvFA9m4in8pihCBGr5ctEvEoFJNyxi6Nuzuap4Gu9zdczWyBEHST+YCblpDB2aTJ8+wTUfrejZk1jNR+OzEcwHI9bPDAWN25gKaExiLM496eSRCyGpf+xBRJ8+MHGit2jWbbeJqPRHHpGL+xiR8fGSaEZUvDGH0o7nhbBq2FbC09k+XsXvMO3LkmAtR+lwVtZ8bFF/N9Pue9fWLkg8JqiuoVctQqdIjRe86kfOuuMlLvznAyiW06ArCqvH/YHjibUC65XJIobirSW2Z1sRQ/5xT5yppB5RR4rG63dMY+Q/rvZ9wuhF2Lx55//Rvslu1myrx03/uEbaJv4v6vB9DP9H/fNq17mKP3Kt9P6cGXbEU7+cqPrlrUzBn+SS/1QVjQ5NdlpIK5BHWurUqXaIQR02o6JZIls1erfMoUIFnXnrm+E9d5N0atNoN+t2yIhgc5M9tOt6B2noFQ3g3MQbG0yNx4fNYTRTyZ+exZM8xidcblujutUP0TdlIx+v7oIeMHfbmlHMcD7gfa6SrLk5h3ujUdJG7b1GtQ6wY58g5Dfm1ea1uemY0bK65XfnGmpc3mElM9Z0dBB5GlMYw61MRVcUtg67lo+qXcOCjan0bZVNzu5EZq1ow4Ejldm+r6ZkXDcBaihUb9tTk7W59Xh5Zl/LZ4o9UqRnyo9cnPwDfTrtoE6TClGhk0GuDbAhbtMzbTvfZzW2zNve5p4hItrdiF43SDQv4RUvURbr8SPHK3HkaISte2rZIt/DiL54wdp30cYUXzXsU1XzMR6cqTUfq+3Jp1beNvYlNeFgnQbBHTxQXvPxzIZsP2pXzxUIEo4JqmvoVYvQKVDjB3n9SJ1sLYVkfZv1YKwYWEnqScZbSyw3M4+UHvU99qPx72kiEW913iAYNeMyM6FHj5KNURrEWye0HCZUipjAeB7mWeIhN4OEgq66Cj74QHdkZkGNGqJkwd//bp6noUOhqAhmzfKy5t6rxUvEKorOTb2zeHNhy4B7LitJCJNvnEfHNx7gzzzKDC7DGbGXWL2Ywp/M4AlD7dpPuVylmMmMYR+1eYhnkb1XFUUQbw89JD6DjAcRIB5GWAVRTAEbb5uvvgrs28ttD9eynBONV5WxjNZftRUEnDFDnIsjR8Rn8p498OOPvksWg1Wh+qWXvKO7Qef66xXqVzlAq+p5DL2uBrNXJrlIW6sy+JgxULeu/YGF84GIMzLeeEhlqGEfPGgKr3iJshi/V6smxjl4UPxtRL1DONEXPxj9f/jBraANboVsa81Hr9cMWNsYZS0M9e+g9mFVvL1wRtV8LO1JjOJE1nw8yyIfAXTOb+cuXBAUmREU5dE5ZUepIju80tJ2Zqs24hFA0XUq7yngeGKtwHplstfiTXfLy46UQMxGvgHUdJVl2Y0CvwTl/UXNuPZNdrMsu5Fnm/gRvo+mqyzPaSQ9V2WHk0MInjw7ot7JInpzG5Oxb55kT8blPzVddRCPIN+IKew5mEByrX28NOs8y7lR+W5TSpQC9Ju7eE1HtRCPXr6qDuJR5pOsv8VONEr6Nn0UjdD5hMtwrlHBTwl8vMZKPMrsuG1pRHifER6+m3N4ZXYfMjpvZHBH87OxfZPd5Bcm8Oi7GRZbiqS/FSofr+4ktXE7/2IIs0jWt9P0w3cZNK4N/dtuBaB/W+jSbKfHAwWZLYUZS9tyda+VNKmzn9unXOH4TLGv0+Kc5jxx3bfUSRQRj09+eL5jLc1z/vo36Qxst4V/24hHe5tXZvexPcDxI+EA6WtO8k9GBlr7xkvYyci+GeNej5X/WLQxhU+XthFzkmySneVCZN8X1jZWIjaorVebsxEdvv4fF016BlXX0BSVz8c+wupBvzrVbpXjNMGwYe5jQVEZQelxRi3C0kR1yNPSFDbRnGS2WQ/GctWCUt9kiDfVLWveTjSSPF6Nf09TUuIRRM249HQRBXkq4JeWWA5/aFTgYSYSL5kXFI7z/vsguw4PHIBXXrEf++yzoPHc+6h4oesKbyy0ZpH5tRU/NQ3GvtGbReh8KiEeAQp/irj6+hGPIPajY5gU3XvJ/dF1EdF33XXiM8EaFZ6bC9dea4+m9iMeQahvq2ptxzqrjNH/SQYzSda2x8LChw5NxuCN4n2g8MYbcNddkJTkRzwCKPz3v5CTU4Pk5Boiir2Xu711jlOmeL9uwBoZD/ao9disoxGlb71lRkgbYzkFWqztrJGdQaIvfnBG0jsVtKdOtUfrW2EtFeKluO1sA/G1/0WkW4dR7jkNUJaMymkAnaqVjnFHxhLpq9f3W2YTj7GmvRnpcU6xGKNd+ya7bcIy8abNeQm7NEzV0B1VqXVF4Widup79nGM4xVLiTXdLSi0uQeFw+Sevqmh0Sd3h8ilcf1EzDqBL6g7PNvEjfB8r0ew8XjLbpfPnzLBj1DtBuomJD2FvLhS+WpPmIoUFQRXPx1oYe6UncTVdZTMtyCINpGukuJ6kh0dwPy9xk3BiLOHsFVOBTYgdgfEAxQrvBwredpbnNGJrQc3Ahxk65vy2FtR0ieRYYTxg8BvTul5BwitPTpe/NmNpW1uZDuffzr4yIRcveAm8ALFI/Kc+PD82Rx352A0SD9G9+Xbf7zGjTfsmu0O3/aUQj9X25MeIRwBV17ho8jNU25Mf0LMcvwRUqwZ/+pP8tfvvt4u9WNPejPQ4mfjKpElmLUKv/mEgF3fRaan86DwYu9MLEnuRIV5SNK1/Q5/9aPx7mjDCO14wasb171/yMUoDPyGecvhDiA6Vdj9aOmhafGnFJUcJSHkqMJ++JQg88Yef8ErMtoe4SUkeboC8j2bZj8oMluSBwoIFwsegc6ppprkwcwpznVin4FeW44037OU8rCSnlXy2tjPKdtx2m/uYVcTFDzKBl0cesUdpjhlj98c5fnKyiNz3+x6ztom3/VmPMMo9pwlO2NfZU089RZ8+fahatSo1a9aUttm6dSuXXnopVatWpX79+jz00EMUFRWVym7liu5Ny0eZ7Rg6cRRvzeuGrsON/X9gxrjX6d0qJ6Zsnbm5MQeOVIp9hiuK2c6IRLkifS2v3zGN2wZ9z8OXz6V3q5yYDUMlW3bjmF+YwOp1Nbi0+WKMenkGeVmnSQW2Drs2RkAaKYtGyvXWgprcnbHQQoZZP6F07s5YyD0Xm4rcChrX91vusu/0zTi2Z1sRKcd+5JHWb1o2fIYNK+EmSukaxzs02enyyaht177Jbu4ZsjA2V6u/xtzdCt86V6R9T+TgT7w9rxN7D1ahV1qOq03TOvstxKbdP2db42ethEO4N63utqqiMarD10QO/sT1/ZbF7Bjzsvsst2U/JvvG0WlaZ59HH/t4wr7svHv1s/uSlHjA47qxtvVaP692YF938fckbqcPiyi9ymTYnZrOBe2zXCSxfc3Kyl7pd4+qotGCzaSRBdI10lGUktoJ7uf1QCLo4UY89iIU0RKxO7I+QDHg/UDB207nlB00rbs/8GGGgj2K3U/l3njA4Demdb2ChFe8SUx5JKxf37AK2H4CL2FeL0fZoFbethjxaEDVNGrtPP02e790nIo9aZUq7mNTp4oU2uefF/cGDz4oUmtHjxb3CIa69fr1Zh9VtbcD8XPRIvj970XEVUaG3Y4xlvO+wzietzyf2y7ZHvveEQSmQvKUJ6SsppHJNWGCXanbCkWBSy8Vtd+E37pLjTvIL4CJA2a69qMqRfRp4Sb1FUXUr7MqgBt+GWI2zz7r9NW+/5KpUouacXPInJHPJ58IG05ceqk4L6UnBt3fi4qic9+VOeQtzycrS6SqGnZUVdSNO7mw7mnL8mF86aAo7rVQ0HiWcWWwHy0drNfiiUUJSHmK6MeCMlOsN6BSFLjuXg8kSkqyy/qolv2ozGBJHij07St8DDqnquqOYg9qHzSmdQolJWn9UFzsJkDjUcD2E3gJ83o5ygBn0CKfsLTrY8eOMWLECHr37s3UqVNdrxcXF3PppZfSsGFDFi5cSF5eHjfddBMVK1bk6aefLqFVhX2HqvD2t+dyw3miyI4zQkRH5Z35Xahd7bBFQMZZd0OEsr8zvwvX9V0RG13UETOjSSb+T+fx4aKaslfqnLOP8FLn7iELYm32pPfmQKs2VN5TwNE6dTmeWMuVUnd++818vboFTpGJl2f1BXTLcXhrXlfemd/ZM63PdoxibuRN3uImiVq1wuiBmSQm/EznlB288W23mODD6m1JCPGLbL7Lair6KOY6vTK7D0bduHOTtrEqr0lsXM3je3JVVh0+yrrVcS6sm0SFrXtqWY4pjjb2+m4G9h2q5jiuO9oS9UvhtVUX8toqu20dIYYjBG3MsxjtZbNlH1N1/C3abd1T2zGO1R+NSxp9x/5K9VmY3cIxtrMejPG3jtsHhZ2F1blnyEK+35zMd1kpMV+qVvqZSzpv4JZBS3n/u/a8NrdHtL9G28Y7iSg6Tevuo2IFnYRKx2iQeIAVWxtRUS2ma/Od/HxM4fNVrYkoxQxotp6rGn9DvVqJ/LjvFm7a/D1vLO6N/Fw419/+U0Ejpe5esgvqSNbXOj+dGlWO0KXZTu7OWMhLs4xrTZDidaofYu7aFo61wtZf2CumWf39/LirtuQ8mD61aFjApp318PbJea3aj6uKxt1DFjD/4FiqzVvEUGYww5Z6rdO1WS7922Tz0sx+gXO3r1kxF/MZM7nE8rTZva6jBmR6RqNd328Z78zvYvks1PGr+di12Q6WZzeyfXZGlGKe1h9hIb3RUUjJqM8+ktm6WdQjTCaXlH276JO6WXJdI7Glc0GHTWzfV4O12+szrMcaPlzcHq+ajzcPXMLWgpqx3jf0W8bb87rirPlojWR/fPgcx2ezvY2xXkElOdwq3d5zsv7tVa83TNR6ScqIlAvAlD32JTVBU1QbAampKvsa/hIes59ZOBV70t277fUZnYEJVqEZWRqdAU0z2xmYOtUu/nDXXSJ9b/Ro78wruw2z5IiCzoQJSpTYdOeqOccbPhw++IBYOt9558G334q/P/3U+JzT0DV4/nklpsYNwX4pNAAuwSnmphHhlkca8teOIgLpk0+EmImuw3ffibEffBDq1xe1xox1mTdPpBcavo4dC7UrFvL0K4mxsd1RRzq89wGj3tN4g4Ge5/fTT8W/ksFcJ1nkmq7D89NSeH6ae8OsaaKmmgwZGcGpqjVqiDThYN8ANJKqHyDvp0TMPYvKJYMO89nX54DrO1m2bzAhxGHMv9u0EUrsPXpAhQrwt7+Z5yM9XYi3XHEFVK0qVNp37xa+N2woxHgOHxZCQPfeKxTk2yTt48aU+aAMJH/5YZ6fVN1/MRzwr/moM6jLXuYsr+3KVGncWPgwbhyx1NY77xQ+G9enbDz7mpWk5iNc1XUL7/3QjKAISKOOYCQC9124lvzZDbmEGcxgKM4oUbsyu8DIkV4iMeZ+dDzP0FzZym1MkmagKIp4f3pFot1/vymmpariGjCEX2R49FEhGGRNhVYUjQn6oyykNygR+jzzK5ItD1DSquWRtGULFw3owuffSJ4QSTBypEi5XrgQfv1r+M9/5NeIoog55OWZ9RXvv9/pX3TVdHs9ROvnuayNsWZB4islQSTijsCMJ2q9JKVEygVgyhhn0CKfcMGZ119/nd/+9rfs37/fdnzmzJkMHTqUHTt20KCBKND+r3/9i3HjxrF7924qVaoUanxZge9OTbfz2h3TAW+hGUVxFwyWwRCUyS9M4NIJo1w3mQoaKNg+ZA3BF0Dax9pGRgjIRWb8v9BlkPkmO+Y3tuFnwYGqoQRg5DfjsvHDHjtd4CSWTiSKEBuBsrAlI7AAdNo22sWGvHoeUV0y0tD4HcvfGq9yGzoKY5mMJiWtBLl2U/+lTPx4IHn7a7heN8f0IivxOG4QZV4+67RrvJPdP1Vj94FqDhvOzb+FsFN0mtXbw4+76tjG7Nosl6VbGjtsWn1zQpBoc9a0cDzokLd1zvOCDln0aJFL9u6arF9XjWX7jNo+9jUb3HotF3TdCuhszKvDv7/pEf18M+c6tOs6/jjiq5g1WR1Dtz+y9QLQuLH/Mgafm8WR45WkgjBK9H8VjRt4k7e5EY0IChq1qx1iz0HzfPRrvYWhXdezbU8ix4oqUKzBv+f2wKn07TxPbqJVXBP2G1eNIZ020CU1jxpVj9K4ViGHj1WiaqVjbN+XyIHDlUms+jPnVDxOTkEtuqSaYjB+axVPzUcFjZ5p21i8qUmpaj5aBWYWr6jLn2ZdiqZHYgR328a7Y8I1zgdY1/dbxnV9V7hEcuIRuimNOI51DEOFvFNKnm2c00VwJh4BmQ5f/4+LJj+DqmloqsrnY0pe87FccObE40TuSWX70b59Yf588bqXkMy0aaLWWdDNpCEok5sLTZu6b34jEREN2auX+/5DdtzWV9XJzlFcpEBJRGZk8FI7DfLLOUZOjrix96rXFnRTLvNDjpO55zvdcebs190BFXJ06SKITFlGYrduMnLX3GukkE0OqZRk/j16CHGRvDyhPm0f244g8Zvbb4fmzU3C028s65hh2zoxciQ8+STMmAEv/3Ev63bWQrYfHTniEE++UI1Fi+Djj+Gdd9xzMARcDPg9fAkD48HCoEHiM+Lhh817fEMsJ1YLMRqoo6OiKjojrlbYts2uht2rF1x+ORw9KiKcV66UK33L/Ahq8+ij0KmTUKrXdSG006yZqV5fpw707i2ukfnz7YIwBqxiKgYiEbjhBnj7bbcoi6oSS71WVRg8GL78MrwgjAxOXZOpz+9l7LhaFGuKILjvc9eptI5vfb2kGilloa2Sm2ue+z595OOcUsGZeCZZhio7Z6XgzKJFizj33HNjmzyAjIwM7rjjDtasWUOXLl2k/Y4ePcrRo0djfx9wPb7TGdQ+K/aXLAJEQfOtCWbAmXonIxF1VPNzNwojvc07IsZsI7uBk6f5xf8lJ/NNdsxvbMPP9dvrerRTXO2D2sR37HTByfStLN+W3imhdrEV9+vBv4vxb2VydMuherRRWLolmQFtNkuIxzC2vNo7SVV533XbG2AvgO38qbr66briIB7NefivhxNKNFrYay72tu6+aYw8bykdEjfz34W3Ih9H4YsN7bjxglXUrXGYR98dYnmwYv40BFwMoRlZHUO5PzKbKm/PMyLDD0sFYYyPGQ2VNxkZ66+jWohH0Xb+hmaMuWAxgztuFg96Jo5yEI/CZpBv8vOsMmtFW2ataIOMsAyjDH1F+loOHK5sibIVkdLGa16iLHde9B3/XdCJt+d34busFBQ0buz/Q4wE/Cizna0Gjh9sZCIakxhDDneSRRpftL+VibOuc/nfu1WOsD+vC2/N68Y787uUWOimLNSsnSrkChqPD49/nBOJeAVkVg/6FdmdelFrZy77GiaXSu26HKcOJdmTBu9HRZSgAa/AhDCCIs60O9nnRXGxuFmVZV7JjtvaaIpUGKasUvxkY4TxyznGpk2wdGl8duJ53cTpvB892Thz9usaEd5gFEH+mcSfG/KoUnNfUVLiEUQk5P/+B5ddJhvbjqA9weTJsuvZ3y/7mPHNwRBd6Zacz7qd3mKNb7xXjbseEgSaVUBGNlZ6uncNw3hgCLfccgtccw224CKnWI51r6rpCu+9p6Np9rX47jt4+WXTv14S0RgvP4LgF0hvRITPnu2vGzJ6tCAqH37YPFZcLNLJn3xSLsoCQqn7hRfE+IoiosUNAtBPEMYJV3T9jfMY/dZAMrQkXuJe/lL8AM8/r8ai3kePNgVgDLXw558XvsjEb8LwZWWhreLMIFAUM4PgtEC8kzxDVHZOWQnjnTt32jZ5QOzvnTt3evZ75plnSExMjP1r0qSJ5VWdWglHYinXYArJWIVi7hliraHohB5r50y9k9UIU9Bc9cUM0tKvVplfCpy8Dlv8Aaoy32TH/MY2/AwrACMTwAnTL8iPUw8jyu5koKgMbfnV5lF8XosHEYKFZgSRdio2rGKjURK7ZbXhLs2chejKqg1OIlTezl9ARrSBkgrN2GGIvIQRhPEnnN2+hXk4FD/khKWXGIyzRu7LFuLR6G+08xNleWd+l9h8jLIfxphhRGGsbWM+RtXFAdLIYuLqaz39f2d+l5iNkgrdeAnchBHHsY7hVCHXUXlyenzjnEiUVEDmYJ0GbGvfrZx4PINRkj2p/34U6tUzU67BFJJxllTs08e/Lpgs7U5WI8yqhB3muK2NqpdpHTYnVLVkfjnHaNnSv15bmPpq4eydzD3f6Y4zbb9+oveZJR9f04QKdlngVCigL1gA8z47QNAaGOIsfj4uWCB+ltUDDuNhRrz5nE7i0UBZ+xfOl3DiL7m5IuLVibFjxc+BA+WiLEZKOxAr+2GMFyQIY7Xt0jV5oze5WpKwwf3mnlPi+wsvmHa8xG+CNFLKQlvFOWdj3mPGnCYaLSWd5BmgshPXlmL8+PEoiuL7b721SvYJwCOPPEJhYWHs37Zt22yvJ1Q+BthFVq5IX8uMca8z4bqZPHXtLDI6b7QRklbC8ZaBmdx/6be8fse0WDSGkWp2z5CFNmJNUXQeHz6HWwYsicX5GOlvDRIP0SDxkKsPCALQSmxWLNxHtc0bqVi4L9bm+n7LY/1URaNv62yMmo6CQNSjv+uW8YtjbVRFRJQ8bpmnouj0a7OFWwYsiR2LUMRIXieCUVTd+qmtx+bSvsluiUiMRq+0rTZi9+6MhdzQf7nN136tt0j65bhstWCT5ZjXT/cxxUWwBf3uPBZkU6SFVqt8FPeGS7PEeFl/BtnA8bo53iMd/o/BrddKxrBce2goLoEg++8KGr8bPocLOmzCy+41vZa7rs/4UUxwYW+RQnwqNqzu6yMsymrDXZo5C9GVc1vvCRjHFGfxe7BiqMmXTGjGDkPkJYwgjNt3999W3/wEY04M3BHcVnEWL4I1SMTFT/glHlEYWVtDXTyLNFd6WZCNeIVuykLAxotUtiqVn2qUC8icWTjVe9Kg/ag1U8kQVMnIEMIx06aJumEZGW5S0oCiwNVXi9RkZ7DDAw/YCUhDXCU9XaiMWkVXJkwQxydMsBJv5mewquhMmhxNuXYowiQn2/tFInDJJeb4kYhIoTR9N8Y196ORiJifdY6qChdfLH63Hvfe2wjRleRkMZeRI3HhwQdFG6uNiy6yr8XkyWJ9/KEzkjcZyesuH+x+le67XcBrf+Jvo4IkQUZR3MJDMtStG9TCvic9t+Eu2zFFgZEjFcf3tNtfRbEKVYp+3boF+1d6nOh9ZsnHV1Xx/ikLnAoF9L59of8lNQhaA0Ocxc9HQ02+rB5wGA8z4hX5MQSynChr/8IijPiLX/S7l76Inx5JPFol0rY++9Eg4Zl45hBmLmHh5YtVrfyU4gwSkIkXceV3PvDAA4waNcq3TfPmzUON1bBhQxYvXmw7lp+fH3vNC5UrV6Zy5coeryrk7k3kD9PO59Pl7QJra80Y97otVW5tbr2YCI1Xv3suXkBSzYOATseUnfzj817MWNoWI4pM01VemdWXGlUECfrK7D4YYjCXt1hC/w45tG/7U4x4rJO5iKYfvoui6+iKwnNd/sUjy0S9R0XRuLHfD+zYV8OSuqkzqMMmHhg6P5ZOZ9Y3M97wggQ0yFMjXVDXVeatb8G89c0xvjg0VNL6V2bmua+w5XgKc1Y3491FnTFSWl+eKeZyRfpa/jjiK67utZJ561PJ3ZvIrBWtbamEbhEfkQY5f0MznGH532WloqCjI1IfFUXn5n6ZNGs2lx/2tKZpnX1UqVxM3t4ENi+F87e8QzWOoAPnDGzNzrSuVKl4jC9WpfHWvC6W8Y2USo3hPVZzRfe1/C+zPR9kdrC0saZeit8zmEU3Mnmax8CWPizamXNwEn3i3PZKyzGFdyTXpbVP0zr7osI5srYqz6y+LpaUCMVc0WQBY64XHzZr1lWn4k8/0bXWeirv3cu6Gl3Zn9iYVXN1qm3dzIV8zTaSWd9mMLXbV6fwSBVGnvcD9aod5N3vOmNdp+b19zBy4DJ6t9rKW/O68oMtpVj3+d06J42hzKAjK5nIoxS7RItEnw7JeQzu9CNfrWnFyq1Jrted622367RpPW6cA7nPqlLMU+lvsOhwVz5e3clhw7xWlCiNbxxT0GnRoIBN+XVtY3aqt4UVu1MdNq2+2aGgc2nXdbGUXvfaWOGeZ5fUXLbvS6RTymGubPotH2w9T7Imgtg9fKwScJjHhlmFVMy59krLoW6Nw4AZEV6amo8ZnTdQcKAq2/fVYFiPNUxf3N62LqL2jRCjuV5/i3e4gWIqoKCRVOsAO/Yl2vw36iw2SDzE48Pm8OSHgxx1eTUURXHVsrT+VBQddGfNxzCwt3VGphsEq5O0CxJxCRJ+CSsKIxvHqi6uUmzb8AXZiFfopiwEbAxS2UlAWpXKTzXKBWTOLJzqPan/fhQ2bxZ1zYqL7ZlTXmlmRrZUQoIgJ194Qfx8/325OIuqit8vuECkOCYnw6hR9hRDTRMRMqtX220+ctcBOtXOhYYN6T20jiAeJSleUxnN+PHmoc6d7ZFbw4eLObZvb9SeMz6Pzc+jZ54xyVMjVVDTRO24GTNE5GfsHktRmDjmR9IvSGT6vHq88opp6+GHoVYtMdbrr4u0zU8/Fev8n/+IND6DbN21S6zf55/bz8lrr9lru8mgqgr9J17G6O4ruevgLj5d0oCGDYX4yZI31tB97rOkkkMChzn04BMkXH0p2dlCAOdf/5KPqShCqEJRRE028/vG3C+b0DmXFayiI14xIjIRdl0PFpsBKCgIbmNCZVUsxbaYG3r+yDPvp5GcDE8+qbJoxh744QdS9S0c6j6Ag8lt+OqjA7BsGb9e+iBJ5DGDoSzpdy/VurXl+uvFdWg9rwbatxcE8htvwNy58fhoQqGYc1nJas5F87nF7dlTrKEzxVpVRT1Iv5qPjdnGDpKlDyR9fVM0Jt/2A0M7JzFyZLLtfWq1Y+ydgsRvrjs/n069KvPwU7Xi8EH0te+jwuGii8TPgwkNuKrbj7wfE7mx710NcRZDpX3cODeHMmIEHDwonnEYD1+cNQzjxeWXi7T2MWPEeMa6GZ+5sVqIFEd3/hEURee66xSOHYP33rP7Z9RZNPwLSg231lgsDcKIvxjR77K6v176IkF6JGG1SqTj+OxHg4RnnAijkVIW2ipevljVyk8pziABmXhxygVn8vLyqF+/PgCTJ0/moYceYteuXb4bOitkBb5xKIb5icJYi+87RV68btKMfmu21fMQYQnuCyLiscPEP6BET0EujUkhx/amFTe8BklmQOevN33M/W9d5pk6qaDx6fjXAbhkwii8NjBWvwBRa01yc/jpeP+1kgvZxAeZCI9zjQB0RWH1uD+QS7KnoI8x3ut3TGPkP68JIS5kRBYGpQ/79S8Z0RGECEXMvPMV6jQRGykrYf0qoxnD5NgaWAspy8k7jca1Ctmxv6Zl84GlnYwANElWbNeivV03lvAD3T1eF38P7bqOT5e1FRsrdLqkbmdpdmNLO43z226m6jnH2bCjDpvyjU2v3Va7xvnUqnYkqkAus6fxIM9zLy+TzHZe5RbGMMW1LmnVt7HpJ+sm0m6nX+st7Cys5lC7NgnKey6eT0anLB5+Z0hUAd7ZRmNC11dRlm5kPBOjgis6zeoX8OOuuvivO7G/jdp4+5cX8MqPI7CSfC0bFPDjrjqxBySXdFnPp0vbojvWXpCx9lp9+YUJsQcwO/Ylsm1PdfYerErh4arMXNE6ugHWuaHfUgafm8VfZ/Z11L20r/nwHqvp0SKXjikiTXHbnpo0qSPUrh96dyizs2UPCgRJ+/jwr21+rchJ4sDhyhw4UpmjxyOc1zabujUO2x4YCb9rsP9wFWpWPUKjWgfYvq8GCgqNahXyxao0h5K3e71VRaNHy218n9UEUYBcXs9Q1Cs006QVReeeIfNtIi8yyGol9m6Vw46cCmzcXJ3nM3/lqqMoE3axjhNRinlGH0d3fqAlm/hv19/xyLJbpfUYZfYBy1w0buy/nOv6LvcVkQmq+VixcB+VC3ZztG49jifW8pyDlVR21nw8HQRnSiMgE49QjQzlgjMnHidyTyrbj/bsCZmZwTdb2dlmlpRM5MVPTMbom5npLcQSZFNmNFdtSgrZnmmJBj75BH71K+85GkIxAI7MdE/fvIRojLH81iq8qIy/D7b18TIWbZhLslQEyOm7IfoQjPj2iScLEYrIXryb5HSRYmklrKcqt3KbPsm2H72JN3iTkbZ9ukGaKIogy7OzBdlYtnej/g+GZb6MHSsTcBHE/qFDsHKlbK8m0LgxbN/uZ0njOR7mQf4CisLUm77htjf7O+bsfrjvvHerWRP277fvFZXo/4oixEy++spbYVtB4yre5wOujO1HM4YoVKwoHgR4nQMn0aWqcHGrTXy6vjnW/egllygMH25Rr5cQZNbxrA9fcnPNhy+HDomfP/wA06cLcRSj/f33i4jwQ4fEAweZ4ryiuB/MGOO3TMjjvodU3v/Gu+69tfafofdRrZq4Vjdtgp9/FuRktWqmvwYntGiRIPiNOdatC6mpos2SJULt24tkNYRY6tcXEdp+uiGyeoUPPGAXeXHCS48kNxdeevInXpxSLSYYY7XpEpdxjnPDPDLeuoEsrTlLSOcRdQLFmir13dn3hhssYkAh5hA0F5nDXpotTqEjr5qPp0xwprQCMqVQ5DkjBWe2bt3K3r172bp1K8XFxSxfvhyAli1bUq1aNS666CLatWvHjTfeyLPPPsvOnTt5/PHHueuuu0ITj96wf1j7icIYN0VeaWVOWPsty26E1wdXUF+AygW7baSaLFxZTqwpLNiY6luzzUhlE8P7E4I2gRyftDi/tZIL2cQHmQiPc40AFF2n8p4CtuodfJ88arrK8pxGoVTNxXksKfFo9D8RbUU4+86cCHWaiBt8g3jMpTFjmGRbA6foh9ueyvZ9NT1e8zpmfULvNQ/FQTw6Xxd/m1HCYrNkJx6FjbnrWvDiTZ/w6bK2ePm0dnsD6XHrOC9wP/fyMrk0ZqyFoLWOmfVTE58xjIhXuR0dhVdm9aVZvb0O4tHaRuWRpbcgtnyRWD+TeETy0/m7GEeQRdZIT9HOGp1p1C+Urb3x+lMfnk/vVjmx0hDG+82IPDQeLhjvG11XeGd+F7o1yw0Q3FH5cHEHbh20JDam8XP5tlYO4tHeV0eJ+bVoY0qM5LKqV782t4eL8LISYkqUHNctJOtvL1nIdX1X8N8FnSwR0jo39hdk6her0nh7XlQMJhppblWEtsIQcFmZkwTo5O2r4YqUlwmnWAVpmtTZz6KNKQydMAoNFZVinmEcTfvXILFvY6lKtTGudZy12+ozfvazZpvUOcy46PWYDav/TvuGDfO5hMJb87ryzvzOviIysnEM+EXwy+awMqp23dGhdn06oKQCMvEK1ZTj5OJU7UmrVg2fZmbcG3hlW3mJyRh9580L75fTpsxoltYcLcR+ZeZM/zkaaWxhySU/IRpjLL+1Kqv6cS4BHp80uCw9OXB+8fl1+hGPEE2vXJAvyEdLTbJcGnOb/i/XflQm/mKtK2dE/5V9GEy49bP6MmWKO+IMBJGn69Yx3WP7E48AKuOYwLW8CzqMeaOP5JbJOa77/sZOPIo+xji6LqKM/a4zHZX3GIF1H/vF5zqarvieA+drmgafrm/h8uWzz3RmzlRs6+o3nlHGzig/4eRHkpJEhLO1/YsvCnIqL09OPBrjT5kCjz9ujmmMn5mZxPvfeM/V6D92rIjUtkZ+B4mjyFS7re0GDhQiPC+9JIhTA48+CseOmUIsqiqiRrt399YNMaLlFy0SUdeTJpkiLl66JDI9kqlTYcxtGppeHYViHuQF7n0mmeTR17nmJIvUb9kSZs/uT8pb2WgoqKrOxImKp+/uvmJNjXUPmoPfXGQOT71xLmPe6i89Z9Y1BJOoPm1QGgGZslDkOUE4YVUMfv/739OlSxeeeOIJDh48SJcuXejSpQtLliwBIBKJMGPGDCKRCL179+aGG27gpptu4k9/+lMpLRsRbCb8RGEMyGqgycRTrP28RViC+wIcrVsP3VKcIo0sVEftPHm9Op2+rbJ9a7ZZ67E510Pma6x2m2RMZ1qcbK3kQjbxQZbG51wjEJGPR+vUDaw1pyoanVN2xOpj+kOHwLqFQf1PRFvxpLlhivDNSsZmkUaw0IsMJ2pTG5bk9e+jozLfFtHoNY6/Pc2nBomf/XjsaHqwrxoVJPbjPwdiUy+bR/Ca2vwpYX2/4HNiPqhwwu9BjdXGypyGNmETUTFKjb1uFTlxiqDoqLFoT5noivl1Z4q+WMVYdN087oUGiYcY3HETHVN28srsPqEFWAxBGoiW8TDmRIRHeYa+8yaTTG6gsEuDxEM0qbNfahtwid047TdIPGQK3TiUzsOIyFjHMWB9IAKwXW/EI0tH+85hcMfNDO646bQjHg3EKyBTUqGacpw8nKo96f33B9cLk6XUhRVnsfb1E2IJsikzmqb+6FkPzYqLL/afo5HGlpYW3jcvIRpnSpxsrcKLyvj74Mpu8zoxLVt6igA5/Qpfj+6EJqWVGBGKaNk3+rloIWO996MB3/ta2ZDFZQFZrT0oO2I03J40CMHrGe8YxZo/8RifL/GPVdI6hUEPW7xq94V9SFNcbE8ZDxJH8VLt9hJdsWLiREE8WknW8eOD+abkZEGYWdPMg3RJrHokwmfdso+O8CL3CeO5ub6aJ8Y4YLSJ7iU1JdB3d9/gNQuaC+A6CblaEmPe6OOr2ZKcLNLsR4w4zYhHAyURkCkLRZ4TiBNGPr7++uvouu76N9C42oCUlBQ+++wzDh8+zO7du3n++eepIKuiHBo6F3TYxO+GW0RW0Lih/3LuGbLAJoxiFXwBuSr2Y8Pm8MTFM1CVYmk/twiLHmt395AF3NB/ma/N44m12Drs2hi51ljZwTNdp9r6PD58jsvG0K7r6N92q1Q0R0DjwnM3UXCgKg0SD/G74XOwE5BWglbj+n7LY2vw+LA5NrJOQaiDby2oSX5hAmu21eOLlS0ZZRGtkYnbGP4YkUvO82S8ZhXVuTvDtONco8V05wV+y2K6833GnSws6ADA48PnOAhI8xw8NmwOdWsc5oZ+yzx9MH6/iTd4lTGOdbK2c/602xradZ1l7jLCmNhrzevvlY5jbWOQ0BGKeLrra7GUaysZm0YWwUIvMpyoTW1Ykte/jxApyg4YT3Zd2aFGa5DISH0/+/HYUZVgX1WKJPbjPwfiOpfNI3hNbf6ErO/n7BN8TtwPKgz4Paix2tBRfCO6rcRpkGJ3kOjKsuxGJRZRKakAi5dwzGZaiGjuEOOWVvzFb93iFZGBcBH8JRn3TEK5UM3pj1OxJ73qKhg61C20kpHhVry23ld4qWKnp8PkiXuJRAlBZ18vIZZIJNimzGjy5N8zebJi69enj33skSPdc7RCUcR97LRpIlLp1Vfdbdq3Nzk9RRFph0lJYkwr16co4hgITZwZM8S448dDJGKsie4St7Gug9N/p6/W9THsxO7XomuUqfTgBX5LptIDJk0il+RYfTsruWjUgDPGnDBBpBQGQ6cPCwgKHPCCleSU78GD7cv+jlDEpJGLzJRrCxnrvR8N+N4vA6K4rBCJyMnheAVMvBBuTxqE4PWMd4yIqpdwjjJf4h8rTJ1CWfughy1etfvCPqQxyiT4IayYSlC7MCIzXiiNLono6yCjqcAmrZmI6A4xdunty18rkbaKY8AgAZywUBSDWD1NnpQE4TQXqzlhadenBgpfrW5Jn1ZbmTHudSHIMr8Lb83rGiO32jXZ5UoZM+BMK2u38UuaznqX0XojskijSkZ7KqW3tvUxRFiW5zSKiaSs3VY/lo5niLF4pfLtSe/NgVZtqLyngKN16nJh4lHOdaTPXZG+Nmajc8qOWHqk1V+j9tm0785l6ZZkvljVii9WpTG06zr+OOIrerfKYd66ZixYn8K3G1IxeWd3yp01LS5vfzWXiIyRr3cV73EX/6CFvhmN/mIuhyvz8iwhsmMQlwd/rsTUuemxfgZ0oG2jXfz20oVSsR8j/e832Y8zA1PUh1ki9dSob2dC45aBS+iZlmumN0ZrUyqKxsWd1pNY9Qip9fZTucJx5m1oTrXKP3NlzzV0rrGVynsSuC/rS/46dzBGFZXLu64hMeGoQ9RGeH9ZlzUM7b4xdp7uvOg7Chdsp++8yeykITO4hCNt23C4SQrb91Znx74aLN7clB931bGsg861vZbTosZ2NmTX4pzqKhf1zKEheezMiRCpU4WfKtUlv3A/BQeqsiy7EwMHPEqXuW+wiZY8ytM8zWOWVBdjoymv+aigMajDJuasaSk9p/afzvH8az62ZzVrsIuOONdsqEV8RUGnfZ0cVu9JsbQT18zOwuo0q7eHLbvrSH0a2nUdR45VtAgx2e0paDzDeLJII40sJjCOcTyLs+ZjcpVdbD9Sz7F+djuAI5VZtDGu01aN9kQFh1KkbZ7p8pqj5qNG/Ro/kX+guuQ8metgXWujNl617M2MX3qrzd+OTfNYtbVh7D03qMMmvl6dhqzmo/GwoeBAVVZE3+OdHKmvTjEaY579225laNd10rWw+ij7nDMe1Hj2VXQeGzaHTil5LmETK6zEqUwExautTCylS+qOEouolFSAxUs4pgWb2V9nEE0JHre04i9+6xaviAyYD0QMAtK4sfISwDkbUS5UUw4Z3n9fZD4ZmVMvvSQiXmbPFoTGgw9617aSZltNncrocWPI0JLYpLSi5TO3xVLjDBhCLAsWiH7ffCMiasLYlBkdjduPzEwxft++piiDUzAnO1scf+89ePpp08TIkbBtmyAOP/tM1Itcs8Z83Zl2l5NjT4mbPdtddhF0RvAed/IPWmo/kswTMHo0e/ea9fsURaSkPvSQSMV8+mn3zX7XrsK2kQpo2LFmrI2aN5o3dFFKBV2nz2sK33nUt5s4Ea67TqzJkiVmFJWqCvGZevWgVStB3i5fLqKqataEMb/aRXq1Ip7/8gAPP10z5v/AgcKnN95w+3733UKQxzhPAJte+pSWf7mDPL0Bn3IpDa+/kG739uOHH+Cdd0RquxOPPQa3364w4619LJl/mOpJ1bmg31Gq7d9OQsskDib0j0U9ZeYlM++qBbSa9hQJHORRnuFpHrXsTzQ61s1jZYE988Fa72/CBKhdO1jMI35Y97beMPQcFEXnzstzqZFcg6deSbS1+fWvYelSWLfOe5yUFLOuqQwKxdxPNNxNUbn/ojW88EVH13Vs7rcBSc3HFi0UNm+W79ENgvvLL53CQ3pUrA8iqsYw7QOmMxyNCKqi0+Fcha5d4c03vWsROq/tSARu6JnFmwtb2vajI0cq9O8fXPPRitGjxedAnTri4YDsQYyz7J2RQj1yJFLhHuNBhexzznhI4+xn9dVIe5aJ5VgRVkwlqF0YkRkvlEaXRPTVbQRkhCJaqltERDfBY5fefvCahYZjQNl+tCTjGqVXjh49GqdDpwinuVjNCRecOdHwEpx5885pjPrn1a4bNKegiRf8hE6OJ9by7OclXBPWbmkgF8DRefPO/6N9k93kFyYECrQEifDYobOYHqSzBF1R+PKOvzDkn/fGKUSj84crP+dP0wdL16zgQFVPUR+jv/U1q3hOvOchrOiQdW5WIR6va+ZPQz7ijzOHeq47NrVlk8QBHGrEYJJUMoLRSTbJ2steUzyP3TJwMdWrHOOlmf0k48sISrPvtb2X06z+fnIKEkmpu5/+bbNpkHiI618ZwfodDST2BTnmTnV2+y8ItyQHwSZe65Kay3lts20PAKIxqg7fZXMXrzeru5c/Xv0F7Zvs5qPMdvx5+vnYN4FCoblPq22Wc6TRiRWsoCNEScZ7hiykRtWjnuexWuWjHDxaCYPcvTJ9DSgwPbN99D0jfLQKc7w9uzUvzr0w1mdo1/V8uqwNuqNGovscyQlmp+iHAUOMxvmwZs22esxbn0rd6kdo2zifHftqAELgZXv0904peQAuwRHRtxl1qx+ibeNdrNvegIKfqtC/TTada2ykcsFu/rt9sOX9Yp57WV1FV83HqBp2kOjK3RkLaZu8i3W59W0PS2TrYF0P63yctm/ov5zB527k8LFKUgEao/+63Pr8bXZvivUIEYr4F7czePhh9qT3BuDNb7rEfFKVYn4/5FMuOy/HNs5/F3Tm7Xmd8RPI8YPVdyeZbgjerIjWtuwUFQ9ynksr5DUf5QI4fjgdBGdKitII1RgoF5w5syHbjyoKbN0qXvfQKgmXTeUjduI1QAm6lCm8BHAWLxaRjW4S0Y4wQjwmzP0okQi5i7aR0isplGiPFZ98IhS9Zev20Udw2WW+U5b6D/GfB69zJ6tJCOZ15icgZBh97r/JPPyw3K6iwLPPCiLTKmRx0032Wne9ellVw732F859qdxe797BCuQGBg0S9e384bYvSFVBem/caJK+V1wBP/zgtReU49JLvWsNytCqFWzaJAgeI7PMuxa924e2bWHIEEFkr1wJt97q7pWRIcRVjPqEsv3oAw+qNGgA48YZZJP9/KSkiNRTay3CAQNEmrLz/WIIc+zbsp+HnkoElNgxKDmZ7CX4EROLkaTyZmaK81G5MtSqJUjM1FTYskW8bhCaTu0No1/DhuJaAHF95OXB0PR80hPWMvWHTowZVzt23Q8fLgRwNE2u/2HVBzEQ1M4Q0alf315fMqhEn3U+s2e7x7v3XtFOpjfi6jtGEwIxFDFJuYPRU3rB6NFCiCb60EzTRJTspIn7GP1gbds4S5YEC+R4IWjNcnPNzwcjct1XQ8Uh0jL1hjmMfbt/iTVbAC666CK++OIL3nrrLW644Yb4Op8qlFKs5owUnDm18E+pC0MC+gmd+JGPfilxJ5p8lNdVU1ie04j2TXaztaCmDwHm9jMorREUFtCXdJag6Dp5ORVKIESjMGdtC881W7/dKswh7y/rp+vEfR7Cig4Z0FFZmZPE4I4ijFl2zWzXG/GnWX7EI4BqWyJDXMT4XcA6Tys55/yJ5G8nmSf7XX7s9W/S0XRn/3D+TPuuEzPGvc5VlvWet66phXiU2Zetk9v/lVudAi/ma8uyk1mek2wKpngK5Xiv3ZYC8cWaX5gQPRfuMb5anRaNvDReU1lB59h4Oiovz+rjIN/t8zh4tDLWuU/PbC9tryPq5qU13M1L3xjEo+jjFPEJOqfO14zrzRChMWAVo7GifZPdsehr4++PMtsx8h/XWMhgUa3RSY5Z+36U2Y6JHw9A01Wmft2DSYzhVqbSmCMoDLW8J1QURefuIQtcBJYzWh0IFF2xRlkLH407LNdUY/ASgendKscWYW9ESAeSn0MW0LHmj7RkM7VSmrIn+p3yUWY7XpkdJR4pZqI+jgdmvcDWKteyJ723nfAMEMjxgzNq/sjxSjYxGquqt9e5tCJMBH9Y5M1fTMqFISV7TyOUVKimHGc3dN0UW/ETiwmEXxqVxwAl6FKm8KqttmABdOoUTE6EEeIxYe5HKS4ma34+mpbkGs9LyMbArFkiclO2bp995u+vl/8lOfde584Lui6I1REj/AfIXbSNhx/2Pvm6bicejWPWKDFNc5KFXvsLfxLPGDss8QhhiEe5/QkTBPl4++1mqxkzrMSjvb0f4iEeQZCdsT1aoACm+/V168T6JyVBz57yXrNnO6Md3fvRF14QczWj3Oy2cnLsxCOIyGkZdF0QjFDTdmzsWG+CPAyMcQ0BGgMyMRoD6elmBDYIzqVnT3/y3CD2nP3uuku0eZK6TOZtUP4DTAZE5OgHH9ijdp1cjjMC3FDB9hJdMYi9558nrnR1mZZIdrZ9vL/8xVxT65ylfXNUNi3aTUs2kdz7CUhOtrdTdB7kee7VXiJ5XB7UmsxURtvGCRLI8YLfmskUvWVz8hywZUtGJyeT8WTJNFsMnHPOOQD8/PPP8Xc+VSiNWM0JxllKPpYupQ7cqWRATOjED6VNiSsNzLpq9qixzik7Yr6JKLDgNEWjvV9aI+j0ZYH4TVFISilytQ8T+Xh+u83MW99cumZVKh6TzMne3/paUKplmFp3YSMfTfsCsmtmI60CCFyvUU+PIjgl8d3a10n2hhEtCQd/Qrr08dyCtG+VVOBzLoJI2XDke9j2hnq7+5yUfj2divbxIL8wgSc/PN8RhWpG8joVto0+NmEVVG7nX3RiBWOZFBNksW7YX5nVl4xOWS4fnSSp1xyM43e8eoVN0Ma04fZT6qulHURFazzEW4w2zv6vzOrLjHFZVEusx3EvO0QYzwSu1d+l6YfvsrFhul1gJyqQc13fFdL5BkFGLhtku/2a9z+XBo4n1rI9mPMir/1wrGYqlfZnx9XndMLBOg3KScdy2KAoZqZTqbKgSpBGdaozr7xqq/XtK4gUr3Q7A2HS+0yY+1EiEdL6NZDO3RCy8bI7ZIj3ul1yCfzzn97++vkf73kIm5oZ7wBZevDJP7Pz4eSQkb2CTC6L/eiJh0HYx3duHMEZWtnOVfYe8iPI4xm3pA9IDJ2NIPLcqrBt7RfT5yAi9qK6uf+xjmkIwlx7rdtPP6LUCSOiUDa+00fnHJ1aIosWBY/XsaO8b3Y2DBxRD6gnt6ErvMh93MtLoGnkjvkTY7jFIjIj1qOkUfWyNcvNtROP8ayRc8B4zokMZ1zatYHSTvwE4fRgOMoUOr8bPof2TXZLBWTC3gw5xWB0RWHrsGt9ox5B3HDdnbEQq5BKWLv5hQlkbm7Mmm31yNzc2Fd1VIb2TXZzQYdNmOyFqFlnRBo1SDwUKNBiJQe2FtTkbotQj5kCKX6/iTdiKddbh11LnSYVuDtjIVjEbIb1WMOQThts/ay/d2yaR4+07VyRvibWT8H0RS7qY65tr7Sc2HyMfkDMd8Xii/ANz7X1Eh1yr5mAouh0jKYkgvyaqTqkna8quTknx9i41dJPBYTvJduJysjeMKIl4eA3hh5S4dx//M4pOwIU1c1r0cuvYBX48O0N9Xb39VT69fQSigmDrQU1fR4uCIQRTSmmAvPp66kCWRaiJWFFaoL6+InZhGkT1k5xVB3TK7K8rIVcgqLjT4TNcpTjbMaUKeb+XyYiE/q+oAQDJCeL6BxDsCFem7m5QnAlM9MhvBISSUnixtCKkSNFtJFzOk5YfTX8AK8+OiN5M5ZyzaRJJKcnMWGCGSmjKCJddcsWkR4oizLq00ekXGdl2duoqvBl6FC3oE+fPqY/VoEZo4+x1vffb/flmWfE717r6nW6p0yRi4qoqkhfDhogrU89d2cLFOX0EYApS8jI3ksugbLZj5549O1LKEV1O+xzU1W9TM+tTCzIS7Qn3nFL+oDEPzraRCjRFCogV3CXjxEvgnz1Gt8rKjooqturjcyO13psQpyYLK25W6imjPVMsrKCyfaTpaFSsWJFAI4fPx7QshxhcJZFPoo6bEZKmDMlL94oDGcqWRDxCPa0Oa9UQa9+fjW4wuCjzHbMWdMCo3bJLQMXc1fGYlsbY01e/bo70xd3wOCfNUsqgKw+Wrsmu1ibW4+XZ/ZFR0FFoz/z2Nl/ELv7DuB4Yi0+ymzHy7P6Yk1hmL74XJt9Bbim93KKdZW+rbLZc7CapA6l/QPNKurTOWUHdWscFqmO87rwXVYqsS9YBZZlJ9lq8FlTWl+a1ZeXZvUBixjOTQOWxezkFybQuHYhL9z4CTkFteiSaor7pDXczTtfd+CL9e3QECmPtwxYwtaCmoAZVWVcM/tyisjZk0jNwp1c0nIpM7K6IqvRaIjmfLqsbSwdQ9SPW8bxIpV3F3W2tMfyuy4dz4RXe9lrsvGV2PVbo8oxnpw+CLmAifG73R+jVh0Isrdp3f1s3FGHz1e1okFiIfmFiRL7SjQy1xlR6Pa/ef29/LirNs5rxSDcu6TmWerxGam14Ws+dm22ne37atCQPMZ2ns2/lmdgf1aj06npdjqm7IrV3lPQ6M83LKA/xVQgohTz6LC5gHftzhoVD/PT8Sqx/vcMWcjeQ1V4Z34X22cBaIwasCT2UMVMvdUZ1D4rJiBkn6vzHLnXW3jiLRQTBk3r7kdRNF8CMkxUdYQi+rHAVRzaa4yS+hpWpMavj1+EdZg2Ye1EouqYXpHlZR1VHxQdfyJslqMcZyuuusqeElbqLKg4B5g61V5DTJYm6NfXWbctTB0yWX9FEenADz5oT3O0TufLL+Gpp8zXjAgqv/TCv/xFFzV+o/tRq5rO1Kmm2AyIn5MmmSrWBgwhl/vvh/x8eU1J6w2wVdDHENx57jm7raB1NFKbjbqLiiJUsK1CQLm50Ly5qDOZlSUiNo2169gRnv/zYd6fUQVNV2IpjyDIzFgttOgC5y7aJmqk5ayC5cu5/vrOvPOO21eryrfVZ0WB8883U54VRYjz/PCDewxvyDOY3PUjvaGqcOWVQsgpngjAiKozacI+kpNrx2rU5eSI+TRporBtm9deUI5wdSdN9OkD338vrmlr2mhYjBghSPMtS/bwmysO8cqHTVw+tm4tyOc33zTTZPvr3zCffmI/qmpMmiy+15319Qw0bnicP96wmTEvtI7Wp4SLLhLvTafvhop98+b29+eECaLuopeNIPgJxYSBf3S0iVCiKRShoXgSkKWNIg/y1Wt8r6jooKhurzYyO17r0RLB9KWpP6LiEKop46h6g2z3e6+crEh+pbSMejlsOAsFZ0yBlZONkorN+Am7hBWrice2l/CMqmi8fodcqEd2PEIRW2jG/vG3kUsyl04cFRgBZfUL8BTA8Zu3vxCOX4q2u+29F8/npvOW+5K/AE9NPz+aCmp8EnuTxB9ltuOp6QOjBIqbFBx87kYu7bKeKpWLY6T4m990iRGj/oSijEzC1a4rS1hGtxgJfs+Q+STVPAiIaM2CA1VZntOIGuccYcHGVL5YlYYsENogpg4cqeQQnXETdgZ5+AB/4V5eYhZDGMvk6LrJ2hPto3NN7+VUrKBFa+Y5SULxe6Oa+2nZYJ9FrV22Tjq/Gy52hUb6qKEAba/PKNq2a5zP2u31HTatRKVBYAs751Q4ys9FlbHbdZ+nkT0Wcs2gDbZI4m17arJ2W33LeXbaswoP2e0aP73Vt821VdC5of9SujXL5YPF5zJvfbNY/4FtNzGk8yYa1SqMCcV0dKhdW5FfmMCOnAqkkcXRWrX58ViKS3RECKB04u15XfGr+di7VU5MtASwiaZElGL+pY/lVqbyKqO5XZlEsW6+f4w6iW0b75bat4qhOP92wl43UQfd9NMQonH2ffPbzrE6kX71HL0+E978tnP0wY1b2GbNtnosy25El9QdZO2sFxsrQhETGE9XllJ1SDsqDWjtWXuyNJAJ6VhTr60iRmVl0w+V9meTcmGPM05wpixQLjhzZkMmOLN4sZ1wO1kojdiMn7BLmDHitZ2bC02bum8yVVUccyrACtEYt0JrttqC5JwF5JIcKGbjnFOQEI2X/35rZUSFhfXDIFfBm/gFGHObZnnADqIusvhNWt8t2t4tvidw991CSMPKZz/3HJ6iNOHh3qcaRGlKijjSu7cp/vHf/8KqVYLs8oKimASkFeeeK/o67T/I89zLSySreUy9cS5j3urvmbYvvrt1RlytUK8e/O1v3n506wZt2iAlca1QVbjxRkEKGqTdxImwa5e7vqIMl1wCM2da3wPmmnbporB7d1BEss6Dt//EvY/VsBHbmzaJNbefY50+LOA7entmoDjRogVs3mz+bdRXtKY5Kwr85jfi/TNjhrkOl14qzn/t2qJdnTrm9SBDbi5kLdxNGlnQrBlZB5OkQiriwYS5ZoZPb79tam8884yoT2j0dwmrUMQkxoKiMlaZRLGmxiKbDbGZ++6zPzCw+RkVRAF/cRSn8IzxeWc8CMjIcPc3fH3xRbeWiHU8p79Gm+efN+u6Oh8oZWaKWr39+wtxo5heiaoxSR9Lhj6TLLUNaRNGM7v2daXRM/E+x5b5+tV8LCubYXD99dfzn//8hxdffJHf/va3J97gaYBywZm4YAqsnGyUVGwmTOpeEPkYj22v1DpN9xbqkdWaK6YCm2lBoz0FbNU7hCIerX751VL0m7d/6mQ8TydEHbluzbbbaqkZYxj1zex+uiM0pfXdpEIx4u8vVqVx36ULbMTUK7OthJTi2df9u2y+CkvpHnvNqJdnJXONlPb8wgT++MFgZMQjiHn/efr50ac+Mvv2v3VUXuQ+rmaatHafrL+OEKfRdJCtr/H7jv012bE/Ef91UlxiPToqX61Ok/qwdnsDV3/733Z/TOLRy774+63M3lwzaEPsiLHuY6dcIZmjGZ1r3mPJ1kGJko5Om3b7OgrvzO/C4HOzWGCrsakwd10a36xvweMhCCRBootr2Ug9dxJQTsXnK9NXk94yl45RtWsj6nzRxpTYAwMrmWUVTUmmKRv33E3POnX5hDdsYihrt9WXkn9OMu6SLuv5bFkbX3LOS6TGKkTjtGFVTr87Y6FrTOuNwY39l9pEYD7KbBcjHp3n64n3LrAQyYJcnjFOCLWsz6rGuG+eFf7M1nis6pxSR/NLz7GHkM7KqNq1UVqirGyWoxy/JCxYcGrIx9KIzfilA4YZI17bXul1XjXlROqg/XuvmAps0pqRvGkTWXpyXEq7YVMWZf77rVW8ar+aZoh4uPsa9c00Tbfstc19gnd9N91S41i+z/vb3wQZYSU3xo+Pz3c53Hskr9pw6ekiTb9pU/8Rdd1NPIKMeBR2jTp1uVoSY97o41PMyNjPK7z/fnDU3g8/hIv81DQ7EafrYv5hw37cIkfmmi5bFibYQuHFKTW49zHziLHu55/vbrsQa/ZaMKzEI+Cqr2gc+/vfzd+NnzNmiH8GARYTS5LAJNHroVBHjIG3kIqiiPfABReYhOaTUdGRJUtEpLIRrXnjjXYxmgcfhHuv3k3yoRuhZUsyUGPB5mCSm88/L8hKK3nn9MGYq1fUuDOYHczfZ882H2zIHkwoii3YOwbrZ8eECeK9ZRVwsQpKWa/DUaPs527kSPE+Ff6ozH53IinjJqNpCup4Mwq9rPRMZFHuxvosWiTaGKUlTkMNlXLEgbOwsocpsHKyYaTNWREmRU3WL57+8dr2qmOnKqZQj/O4rNZchCJasJmjderGUi/DwPDLr56e37z91gtCfqNH4S3iYb4eRvwlTA04E8H170oP++bBq05bmBpvoIZQ6DMRVLtPBjH/ID+UEG3EBttb4Vo2ZjwI196rpl/pP3Kd5Ki3fa/r2hBW8aspGxM/sRC4xpoaZPuabfXsAiiofLikfSySskHiIbo33w7gaKeYxHBUNAVEzdSDzdM4nlgr1rd9k900qbOfV2b3cQm+OO1rulD+drbzqu/avfn2mJ9N6uyPEYxBc3xldp/YmMY6WR9OGPMxXncKuOgoPPXh+cxb19QRwSrI5YIDVWlSZz8vfXOhdC5W30sDLyEdw8bgjpsY3HGz7VyWE4/lKEd86Nv31Ng10uasCJuiJusbzxjx2vaqZaeq7uNm6qB9rxehiJbqFmjZ0td/GazpiH5t/FIgZZDVxAuCpvkTv2H3Yl4krQyGIruBsHXzSgq/WnZlnYtn1KnLIi30nrQsRFP8UBo1aDvCXwuymn6lGTNe+F3XBlnuFcEpxE/sJHpsPxrtm5lpjxbWdXj1VXskZXKyeA8bxKPR/4037H+/+CKCCR84EJKTSU6O/QoIwtE4f1bfnSIt1qhtvzlaxzd+B7kwzG232cd/8UXnOtmJxUceMUk6LwGXsWMFCewkjd94A/LyLP6Mq20TmBk7Vhy3rk1J4SWik5srxh4xQvyzrlE58Xjm4iwjH+0CK2FhCL3EK/DihEyw5Ir01azIaUh+YYLUjpHyNmpApoWI02P9w4jV5BcmsCKnIVekr46NYRVtkfnpFFFRFJ3HhgmhHqtgjoLGqAGZpoAP4ltZpZhnGI82vH+MLHh82ByH0If729WwY9zQysRcFHRuHrCEFTlJfL6yheu8ONfZul5Du66zHA8WS/EW8TBfDyP8YiVUgwVm5PXvyhb2ecdLRNuhxSXgYq3dFxZi/kF+6CHaiGvWPScv/+PdAYZr71XTL4z/wfaDfQi6roNEQ8IIs3hFSYcRUimtL172w5LupbFhHTNITMYvylyu/C4i98OK1JQGJ8NGOcrxS4YhrhIvDIGVeAVerJDpjdx6q6itZ4zrtGP8nZcnaiDKCMQgwZrcXGHjttvM/k7xFZmvU6bYiUYj8mXiRPs4V14pfp88WSFi7LUpZoLyKMmTfx8jCyZPDkf8Gb6lp3sL4CiKULW1rp3Vd1m/SEQc9xPV8fLHj/gNuxfzImllsCqygz+hWhbwI3LLurSaUacujazQe9J4zldJICPVS4bw14Kspl9pxowXQUS8n3CIIMO9F6y0Qirx+yJvX1IBmXjsOElr65h+vhmvy0jv4mJZhK3AggXhxi4tTvT45Ti9cFalXSsKdEnNi6tPWdfQMlLW/rugE2/N68L0xR2Zvrgjshpo4BSiECIfNw9YTM+07aFS3ER9LqsYiFEYIZyf1tQ6o96XIZhjpEa+NrcHuw5Up0tqHpqRmkCEcTzHT3zNFax1jNkQUKJ15RIpPCxSVROrHonZkfnxzbpUZi5vjY7K1LnpsUko6Nxz8XxbvTdr+uGRoxHW5DagTvXDnNc2mzsv+o6VOUno6Bw9FmHx5iYcOVaRuWtbxOZl1GW7vt8y6tY4bBPxMGuqaBbBlYGIosNaNEHSXd+tQeIh1myrxwUdsvhyVctoe2dahMbogUuYvrg9dasf4ry22TEy1W2/5DUfe7OQxUovivVIrF4ewLKViSQezqewagMapRTRIPEQNw9cwmtzu+NV8/GeIQvZtjeRDxd3cF9nDn9UivkXt5POEiYx1lG7z95eif5vfT/8efr5Fj/s821efw+XdV1viYKTrZPGlZ1+oHHSUV6e1SdWY29Qh018vbqljQhS0OmSup2l2Y0cNr1rPtZKOMK+Q1Ucdu3nyUqwW9Eg8RC/Gz5HMkdhzy62o6EoSjTKIc6aj5YHCY8Nm+OKvIPgiOowwixGlHRJhFRK64uXfee5iDdyPIwN65hBYjReAi6qotGvdTbvf98R53vXENU6GeIyJ9pGOcrxS4WqirpZ8cIr9awkMFLWXnpJpAgagitGDTRrqqE19dA6hwcfhKuvhkOHgtPcnPW5SuKrNb1u9mxTMAfEz2nTxL8+faDYiNomwsNMpBYKoz3GS00VKYLO362RUdYUyIQEMZ9Jk8R83nlH/FMUePZZUfPPqEtm7XfwoIjCathQHEtONv1YskSkqWoa/O9/8tTM+++HBg3EvK0ReIoiaszVr68w7mHjO8XcjwpSUrHVQgO46iqF96dpaKhRMTd3Bsmll8Inn8Bll9mV2Z11J+OHuXeJ3f+oIhUUouI41fJgyxaySCOtTz0eeQSeftp7REWB886Db7+114Hr3dstWqOgM0m5g2R9O0QiTL5hIWPf7i+NbDSELaxrd+ut3n506ybSlo0agZ7+otO/58/MW1wldo4nThTiRta6hPK56tx01SHeeK+a5ai5piNHKmRl+Yv1eBH/yckiMtA+R532rGYdbdEs9IC1dqBTAMSr5qNR49LwwUgZ9hKiCYqMVlXdk4AsrZBK/L542ymJgEw8dpxRs9Yxg3zzEnCJRERt0X/+0+2HEbkfNHZpcaLHL8fphbNOcCasQAuUXCAmzLheQioGFDRQkNZJjEdkxk/kJd65BAu5WEmZktkomW3DvlzcxSmOcGnXdbG6b9Z+d2cIJWFT1MQ+Zu9WOfzpg0F8l5WCldjp2DSPlVuTsJM9ClDMmLTPuOLK3TRIPOSq39YveT0PN/03k3df7VC7xjbW74Z/zRXpa2OiJEaduyNHI3y/qQlrt9dnRY6VIBP92jbOZ11MLMUkyRQ0nrh4Bvv02hYCzqyzZxKFGh2a7rTMTefc5DyGdtsA6CRWPUre/mqOenU6w3us4tZBS3j6w4HM39As1leQ5xpPDJnBdclfcrROXXJJ9hFaIebv48MF+Wgn0jXOb7uZPYcSWLUtSahaRonUdsm7bev0yeeN+WpnV8f4BqlnnbvGxZ02ULXycT5YfK7knNrJZWPDrKBzy8BM7sz4nnnrmvLWvK78sCU51ufKHqtplbRHSrA7kV+YwHMf92fO2pax6+/6fsuoXe0wL8/qi66LWoj3RFXmjxyNsHVPLTqn7IjV6fx2XSo5u2uSWm8//dtmA7geJBi2vl2XyoIN4p/XQxYjehoUOkXTpv8+uyf/ntstSqIXY6S9W/u/+U2X2DXm9fDGEKQxFLztitwa9w5ZSLfmuXy7PpW61Y9wXtstEkEbU5wmqObjp0vbxM71jf2XM/jcjRw+VslTkMb4e11u/Rix7VfX8p4hC7lpwLKYf0EPsOxiUubDlJvOWy6t+fjHEV+FGld2XW0tqEnVSsc4fKwSVSsdY/u+RECnk8c1eSIEbLz88hIAcqJccKZccOZMhXM/GlbgxUBpRGL8xpSJuYRFWYjUxDNO2PHKwkZp7TvJYZk4wpQp4nfn8YkTRbRlZqZbKdsg6L76ShCw/ojuvShm4lVLSL+rJy1bwuOP29MoM3rt59WM96F7d8a/K1e7BkFIGfPJzTXJ2ypVhMLzTz/BkSPBQisDBpgEoaroDL/kMB98lhATGwHxmrWetNjHmvvcXr0EGWuQxV99JdbbulZjx4q5JifD0KHw6aeO+Ty3l9HdV8aYc0Osw0vsxeucAQwbBjVqiH9//7tJ3N9/v0nQHzwoSOgfP17N3+a0s+2dxR7ZMndFELyHDgkxFBPmOb2Jt3lLuQlNt+6zdR59VOHJJ0XrGTMECTpnjjnCDTfA5Zf7C7iAOMdvvSXI5+++i6rHqzqDByt88YU5R2vtwLw8U+09KUn0zcqCVq3EOTBSfK0PEoxjn3wCO3cKAnLCBLlYiSE6Uq2aWM+0NEGMPfO0Qbqb+1Fr3+eeMx9WeImROMVajGjqDz4wydW77hKK3UlJJiFvhZ8dp+CL9VwbivbgLUhjFVyZPRuXoAvYBWomTICHHjJ9s9qXrcFzz9k/b4yHKQ8+KK/5+Prr4cd2rrP1HFarJhTbQTw4ChLfOVFiMk5Bm7AoF5wp2/3oWUc+Aky6bXqs1pgfMjc35vZXh7uOh+0f77jxIIwPYezEM5eS+l3a9YrXdrBatjNi0OznJXKjKhov3PgJv33zcklf+XggUjpm3vkKO0nipn9c42in89ebPub+ty7zTTtV0Ph0vLeytzeR7e2X31z9xzDV4v1U0b3Xyk1IhyfjjUg/K7TokzrvBwR7thWR8Y97oiRZMLxt+cN63ZXmoYUgo+xFvWXnSzZmPGSRk5gHtxiK2c4kfRU0znWQ0kRfEdD43XB75LahqH7TectdPtgjeg3S0RnF6x7fRfwpGjf0W+by3yDtDWGbJz88P3q92CNTZYI0zr8NYtsZdf7mt515eVa/GAEuI29lgizu+RPzxRhjzbZ6LM9pFCOXrfAa1wmZ4rZ1jRV0Ho8+5HAirI2SoCTkZjn5WE4+nqmQ7UfnzCFWMysIc+bAoEHy42HHCDtmvGME2Q9jpyzWIky/kq5VSewbhCd4K3aDm8RUVfjuO2+FbVmEUqAvFJG9eDd5JNGjh/v1xYsFoeJHqqoq5OT4Kw6XhsyOF4ZavJddY/3z8pDO2TmfMP7He86cpHduZh5Ne9QPtScNVkSX7/OtNkvz0CJstLJsvHiitGXEvEHAWyOqrWMasL8X3Nler74qflp9mThREGpOH2TRvEHvNSsh75yzzI6hJm4VtrHaAlwkvEz4ZvJkuxiNsUbPP28XzHGuu2HfGanuNX/rGJmZJrEsKxniNbYVXnasazBlivxaCTN+SVGarIJy8rFs96NBzMQZh3jSxkoqEBNm3KA6egqap0BLPKmCfiIv8c4lWMjF/VpZpenFU/fQKu4iJ7TkpJKfeIx3DTbv8UAUs96ZE2FZdiNJO4X50WgzP+h411nzF4Tx9iusUI7M5+U5jXxt+6+Vu25cGFEb3VPURnVF9jrHz8uOhCYe/W35w09UKGytvPzCBF6e1Qfn2snOl3NMP4EQmR13urViE0OJtfvwfEu0qVgfe6Svgt1foYD+pFWIJaqo7qxn61aRt/6O5Xf3+C6xF111+Q+meAwQVad32hA/ZYI0zr9fmdXXRcLlFybwyqy+sWtGtu4yQRb5/N1jtG+ym+v7rZDWKg4j9CK3Y/0pYnjDiO+UJeK5XstRjrMR8aaNlUYkxm/M0tSXKwuRmnjGCTteWdgIsh9m3az13rwUu2U34Zrmr7BdEnKvmApsWpDPvHny1xcsCK5Lp2n+ddZOhCiMH6w157zq1W3ahOecnfMJ43+858xZmy5r3s7Qe1I/IRYB+UUYT60/LzgFSvzgHM9PIERmRyZ0YhVDkY1pbWvCuV8UYzt9GT/e7ovX2O7x3bjtNrmgjMwOyIVtrLasgjBWQRqn8I1M0CU31y2Y41x3mSCL3/ytY6Snw29/612rOEjsxc+OdQ3CiO+UJeK5XmU4evQoAEpZF6X9heIsIx/DCbQYkAnExNPfb1y3kIqVvBNppjcPWGI5Jj6BFDSu77fcc2yraE2DxEPcM2RBNK3Uaif8XJzjyYRcjHTAey9eYJuTUVsOKLVgj2FbTtravxmC1bLl3yR+4jFGDTZ5X+9vpghFNEwppkvqDkk7nX6tswNJVQV/ZW9vItvbr7BCOTKfDbV4P1V077VyE9LhyXjZeG6S3jl+UmoxShziNt62/OEnKhSWhPciYhVFd62Rc8x4SE8/4thFDEvJ8aAv2GBSuHQq7nK1bj+SN5w9N9keNH5JyebSCu2ERdh1PtliMiVZNyPq0YpZ6/JPhHvlKMcJhaIEi7M4IROJiXcM2ZhOMRdFESl1xjFFETW/nIhE4JlnBLnhp0RrpHtOnCgn7OKZh3U861o4x+3WzX7MWtuurAR7Jk4MbmcQnn6K3TISVVX9FbZLco8boYiWfRt41hrt2zeY1FVVfwL3RIjC+MFac87r2mrZ0ru+qnM+YfyP95w5Se+0/g1D70mDFdHle1VZrT8/n2SIR9XcOV48hGcQcVwSf6zQ9RCEcCkU3A01+HjnXFrF+LCCOWGI5rIUwymNnbK2FxalEbQpKirim2++AaBDhw4nwLtfHs4qwRlQWLGxOlenZYfucXVaNufdvoBt++vSpGYBDWsUwv7Se3J1WjaHBh7ihblDcacZKvz7q47kFtbFevPbJ3Ud3+W05q15XXlnfmeeyHiP4Z0Wx16fvqIHf5w9IpbCNrT9Emas6Y4erZvXrcmP/LCtuahUp0OFwwVU2u+9Fs7xnsh4j6s7fRZbj0NHK7Jtfz06N95C1u5G/HHWiFhdlhGdFjGmz1cs3NKaSyaMwqjf9schdp8N7DyQyNZ9dWlaK7rGHmt23h0LeOeH/ry+eEBszMGtV/LVxo42P5voawD4w5D3+EPMLwCNPqkbWJTdOla3z0hzfCLjPYDYnJ2vXZC0mMs7JPHxalPsBjQ6NcpmxY5mlmNmPZZrm8xE0X+iS41cBrduwxcbOmGkPGY0X8IFSd/yRMbPMZtKtNqddfw/DHmPioW5fL02FdDp3DiHhjUK2Xkgkbx9Ee4bOIMX5w51kEnOeRqfqqIunXOu9ro60XlTTJsGuazNbxrzeXDrFXSpnsnOraZt8xoWdod3XMTx/fsZ3HqFbb5Er8MnMt5j//ZC/vdtOypFjtO01l7JHOz+3trrS7buq8fsDZ1ja6NE18Y6j4hSzB8GvE3FwlyWZ9fl8LGKbN1Xj980f5e//Xht7Gmztc6jde4KGvcNnEHiOUcc1415TkUVx4itn6po/HbADJroa1i1I5nBrVYwe0MnjBqIsWtyv3mGZNd8i4r7UJUrXCIp9w34hMRzjrjej9YxZX1VRaN5hdVU2m9/T7WouA+FK6Qp89b2cn/M9fCGhqrg64v32GGg0b32D6hKv1DzDW/PXWbAmf7uHD+edY/HnzBjhEHYdS4re6XxK6wPlbrY7yTrVK10QnwsRzlOFHRdRGPFW7PKKl5SVqlno0fDvn3w8MMmCWAlBHTdrXb64INC+MQvvc+axuZMJ7SKgoS9CZelxWVnm2th1JorKBCkqOG/te7f1Kl2EQ1ryqQVYWp/PfSQmIu1ptpVV8GHH9rrkhn9p0yxR3gZNdl27bKLiyiKmJuhsO0U4TDGnTfPXoPN6Gsncsz93LhLVpF1sAtpaTBiBLz3ntnmqksPk54uAgRkNq1+GQSuIWTSp4/4aayXc55OqCoMHw7Tp5vn8sYbRV1Do1adEfWlUhzdrQlBR2tMzIgR9gisBx6w12pUFHFuFy4UPo4c6V6vyZPFdTNtmqhJePiw8N0QQDHGATP9dfJkUZ/uqafca+M8ZxFVZ8L4QrKyarJ8OWzcCP37JzFl5Dxue6OPJQLSuN8Q9wCitqIpMGSPkjPOaRE38g5vqzdSrFn27tHryrju8vLEdfnee9hEc5zXtfOa9xJfiUREzUjjfMnGi0cgxE/oRKayHi9pZxXEKeuxjfG9BGX85lxSe35jl1SYJcifsooaDzvvky0mUxpBm/nz51NQUEDt2rUZMGDAiXPyF4SzsOajzud/+YKurfadUr92FFSh8y2XRYsEyyC7ubcfi6gay6bOoFHdIx7j+d9IW/uH8c+rvVfbmc99yUUPDHb4oLHy3/Yx3v68Gff/LR1NF1+8L/wmkxsu2uKxLnDxQ4PIXG8QszrpbQqYOm4RP+ZVo3nSQal/i9fXYf6K+rw5u2XMzh3D1vOrvts4fLSCrd+Ogir8mFeNqpWLXK8BLN1Yi8+XJNGg5s9k9Mjj66UNue+VdOxKz0btOhG1ds35W3j3aytBKcizVwa9zbX3VY7ZbJ50kJ17z3GP/7f0WFqngs41g7YwbU6z2FyG9tnGxwuaWMaPkmWKHv1CNwlA6xpb7QJkr9f45vuavPDNgGj9Op0Lum3niyWNY32vPt+0raCDgkV1mZgPCjq/vXotW/Kq8b/5TWPjdWtdYDl/xNboiVErSK5/CAXYtiuBP73eyVJE2z4H0PnDzcv5zfCNABRMX8qOfy8mjSxmMYSxymRXfbvLu29mWNoSvsnrwBtz28dI+QmMQ0VnHBPRiMTWZ1DXnWSur8O3K+rz5qyWGMrbf+r2X/oseZU0svgP1zGeiVEC0jk3nfO75vHS3Uts19bidXX4dmUD3p7dQnrNv/15Mx74e3eKtSgZOnQpj47dHOufvV4j4cBODlZvSLO2quu9ZPSNqBp/uWuJ53vpb9Nb8Yd/d7Jdp78dsZZa1Y/RotEBqp6j0aLRT67rDzTS2+yxzdN23hWNF3+zBMDly6CuO9m8ozotGv1Eo7pH7HNVooSw7bzhGh80/nq3mJdsvk4bVljbO2sfRlSNEQOzeW9uamztL+y2g6+XNfJdzx0FVZj0cRr//Ki1IMAl7XYUVJH6ZJ+/Bohao37nzmssP/jNW5wznRcDPnf9UBKfnH4FXa8Alc6J/uzSH7VGPTbvPcwXGwqoU7USsxdsKK/5WI7TGrKaj0bNulOJkoi3eN3Q+9WZ80NQDbqwdev82gE0aeIee9u2kteq69vXribcpw/83/95k8NWoY2cHDt5O2aMqCPpFAEx6pwlJLhVxY0abC1bCtGGJUvsJDLRnalu22+5iR4FjSkjFzD69f42mwcPijEbNjTFQmR1AI0xjfXat89OyjrbyQg9K6kO0d8T8nj3tcOMm9Tcdb9kVUkOSuU06sht2SLUsg27vXrJ1aAVRRCIgwa5z5Osz7PP2ueb+9x/2TRuCpl6V8ZH95ZWjBwJT96Vx5N/0pg0Q5RlUtCYyHiu4z+8xL28oDwo9ohRMjE11S6qoyo6k5/dR4Y+m03jpvCFfj7P8Cg6kdjaOAnqjAxBuDsJ5K1b5Q8S7AIpOiMG7OLBByB9aANxjSzaTUJBDgfrpJDWp57rfRRWIOS55+Dhh809ieFDx45ChMYQd7GKrISBVSDI6UtGhp1stfprJcCt16oMzpqPVjsTJogobNlDDGtbAzbi3eHDxReL+futpyGYY6isy9p5PVhxiuEYn+9+564kAi2yeVsRb73FsvDJ6Vc8gjb33HMPr7zyCjfffDOvvfZayZw+A1EuOOMD2Wbvz7cu5Y5fZZ1Sv+atrM+wx84v9TgfPf01/c7dXeLxjP5h/ZO192p7/eBNvPOF+7HBozcu5/6rNwDxkZwAsxc35Po/n4eTVH3nd9+S0WOn1zTjthMWwSSy6aMsUkylmBV/eZukVufEOb4/sRyEeIjk0tgSKcxKwHgCqqqxfOoMgFBraswhmVxq3vIbFF0nl8akkOPa6Bl23/ndt9z45Hn264AiNBRbDR5jbJkvEYrIJhVAYsu9VsbDjrc/b+Yg8dxzMc7HvyZE+P2CYYIMpZiXB73DtfdVpvLnX/PuK8WMZVKUKNV44TduosuLiDcgCP/usajXMUwiv0U6H23uhoyo3n+wEn98vVOMQH7hN5m0S93P9+vq0rNtAQ1r/0zm+jroQI82e1xEfvOkg3y9tKH0IYOTADeI/627ElCA9DZ72Ln3HL5YkkS9mj8zpEeebV5hbFjhfLjgfMhwy4TeFiJf5/K+27jl0k3S9XQ+OLlj2HrGXpYV18MV2fy9zl28D2qC5m1d45J+DpbGJ6tfftergUrnQJVW7SlOqM2WIhGlU04+luNMgWw/+uKLoobWqURZiM5Yxxo4sGRj+onBhBXb8Wu3cCE89pj7taefFvXlID5xjhkzBCHixCefCKLODydKuTxeEtkKlWJyFu8iOT2pVDYikfDkkLWPbO5B9oIFWUzICPMgnxYt8hb9cfoRE66JOp2rJfnsR8V18qtfOa4BilhEb3rxna2fly+RiE62lgK65rLlFWG2eDGsXOkfnep8kPDSrSt5YXb72J508siFjO6/kam3fccY/V+x/ejkKWoocRMrpk6FMbdpsf3oWCbx2LM1eXzNdTbi1CASMzLsBJuqivdv3bqmwrZTSdvpy+zZ8gcM1jZg/92q7O4k5K0wxsjMNFWvvQg12YMFq93777dGKIto3zvvlK+n86HJ/fcL9ex4Hqx4zd9LfbqkAi3OeSckmA+IghTY/VAan6x+hc0q0DSNpk2bsn37dj755BOGBn3wn0U4keTjWZZ2DaDTs23BqXaCFo1+QlX0Ukc+Gjes8vGCIx+N/mH882rv1bbwkDwVbvN28yLdvKO6aw2KNZUf86pJb0S/WCIXbvnqhyRf8jFeO2EhG1cOeRuNCNnriklqFe/47jWIB15zl9sruS0h3uI86rEWUZ903UlWymHMoam+EyVqJIs0z42ecZ24rgPJx1yxjy/FVGATIhLSbcu9Vt+vq0vD2j9zvwfxaLXXqO4R8jb+zO8X3BAbWyPCvV//moF9/0GNVz5jLNnma7rKA3/vzqCuO2PnslHdI77X9I6CKjHiEcQ5msJtaJsjFv+V6PgK9/+9O7qmxCInNF3hgb93Z9nUGbaHOL/q5y6gZfgibKbH1tIYw/Db6q/xuzU6vVHdI57R6mFtONvLsHRjLUcEscLHC5rwm+HrpUS9096/PmrN2MuyfNsEnS8v38LOzwuyeZc2A6C0Pnn55YfihNqx3yNqeCGpcpTjdIRRs+5UoiQpgEGpjPGOGZTiFjYtzq+dV1DKhg3m7361v5w3o85UdAOzZgWTj/HYCYvS1pHTiLBpQb4v+RjGRrzEo9FHNvcwAjhhYRXwCOuTn+iP04+Y/1Gn/fejMHOm5BqgAvPp6+rn5UtxscImmkv3o15+f/op/PnP/mthOx95eTHiEcR1MvaN3nR84wHGsMi2Hx07VicjQ4mdx+Rk/+tZCH3orv3opQ8P4w2uxbqn1nVBLH33nUk8GvOcMMFOXo8Y4bZl+OIlLpKR4fbX+rt1TL/3t9Hnggu8bTh9ko2RmWknHkH8/dBDcsLTOacXXxTko18bp09+8w+yJ5ufF2TzLm0GQGl98vLLDzk5OWzfvh1FUbjgggvid7ocUpxlgjM61w7aEvcNl1qwhwor15C38WfmrazPjoIqpfakUd0jvPCbTCKq8e2gYaYX6qQ2PGj52/TdaG+kqFlvYK3jqYrG5X222tr79ZfhjivWx4Qz/No7bRttr7tgi2MOYh6X990W+8sgLq3wI0UHd5cLt1zQLc9zHiWxExayceWQt1EpJrWt9+bEe3z3GsSDICK5rGwpaCHGE1CjPoVdU2MOWqOG6NG8iDSyUD0LeYvrxHUdUISz+HfEx5cIRbRkk4ct91x7ti0IJKmt52PLWs298aQCW384yCZaul+LEpdhIXxxCH1QAT9SWEdO3Mdns3RjnAwb362thxeBXBJ7ZTnvk7GG8eJU+BQ5tPeEjV2OcpxMjBxZwhuu3Fxypy1kzrTdpRJNMSATsjHq+MlgRCD5id84xzT6GW1HjoxfOOf++81IN68+fqI8V18tH/eqq8zf4xHnkInwAAwZ4j+PeO2ERUkUwK1QKaZl3walthEpwTOhoNp4XggWZDGhKPGtTyTiL/rj9CPmf9Rp//2oSKN1XQMU0Y8Frn5evkQiOi2VH6W2vPxu0CC+mntZ83ZK96Tz6SMhSZW4hEIET+t+wP8ZGcj2pGEVxYNtlrz/ybLhp0pfEntlOe+TsYbx4lT41LhxY6pVq4au66xbt+7EGfqF4SwjH6FX+/iiHit//jU1b/kN7z+2nU4P3MCwx86n8y2X8fbnzUrtyw0XbWHZ1Bl89PTXrPz3DD7/yxf8+dalfP6XL1gy5TM+/8sXPHjdKp67I5OV//6Ev92XGWu/bOoMV2rbDRdt4XcjV6Io4inSjEVN+d3IlbH2Qf0N/G16KzrdfBl//7AtoHDX8HWe7XcUVOGjeckkVCli5nNfxsYe1HUnVc/R6NRyL1ZStVPLvbYIxWRy+UPG7FAk546CKmLMFvYx09sU+EY9gjdBGk/EzY6CKlLy+Y4rNjjUkXVMwRRR+/DyvttQHMSUgsZVrRfz+uJuLN1Yy2Vn6cZabN5Rnd+PWmEbX1HcRPK1g7Y4VJ/1aFvdclwPnLuxTlaF98v7bLWdn2sHbUGN2lYUUxlaUTTbHBVF44mbV3LHFRti7VVVo3XTQpwknaLovBD1yU3M61jPt+HH7y/6nMzFlflgXWc2jnqIbUoTskhjPM9IFdkv77uVc5sX2vyJKMU8wyM8wAtEKHKtj+y6eWnQf2is5pHMdiYptxNRimOvpbcpsNk0Hnb4Eaqq43w0a6e6N54U0bRbNVqyyf1anCS68MX+Da1ShB8p7Lx2S2az7Mn/srbRq91uvAjkktgry3mfjDWMF6fCpyMbhZhYi9pVKdZKEGJTjnKcJvBS4PXF1KlMbfpHUq7pyaBr6pHSVGPq1NL7Mnq0iByaM0f8XLBApGe++KL4uXgxPPEE/POfoj7c6NHuPs70ttGjRUSSQYIoihCqyc6G11/372sgN1dE+jRtaoqJGGN41SCrXh1eeUWIiGRni8iXOXOgc2c3qdqtmyWKKTeX5Kw5THxkfyDJCWK89u3tx/r0CY56hNIrl8sUuw0F7iC1ZvG6ez96f8Yalucn8cILIurKaicz064y7iS2nOv16qtyP6wK6lYy2mvuxjrJiLRIRLzmJLmd4xt/T5ki1sfqq/P8WeczaZIpIONHzCvoTLhtEws/2cO0aZCL4XSE25jsergNgvAeOtThj6oxQXmUg1RjovKIue+MePsyaZJC8pQnSI7sZDJjzH1sdG1GjrTbHTlSlArwI1Sd5yOtf0PpnrQfCyUkqR4XgS54WvcD/kuYjWxPGlZRPNhmyfufLBt+qvQlsVeW8z4ZaxgvToVPlSpVYlC0zsesWbNOnKFfGM66mo+qojH79ic9FZWtqHDgJ1r/61W2643ctTTiGOdkYeeBRDL+9bhLPTQeP//9/QBemHsZ1idOXmNMX9GDP8y6OhYVJVMfVhWN7k2yWLw1Davy7/BOi6m1YhUzZzWN1a9TKOa+gZ9yc89vXH45lbev7TIfTVfp22wdA9PWx7VGNuXykJApf1vnqaDRNaombig0i3Ux1tEge1SgmG5VV/PD4XMx+X2dyztk0i15i1Rt+7cDZtCoxj5QoFMjU+3aOpedBxJZsSMFdNiwK4lXv7sQU+la+GKoOcvWWDZXpyq0UwnaONYhKZcmNQVBs2J7Ciiwo7AWf/1maGx9elvUtxU0zmuxhk6Nc2hacw+dogreXudq98HqLN/ejCY1d9Ng2wayM2Ecz2JVxxYV+uSCGmYbJSY0MzJ9LhUjRbF1Mo5d332+zZedBxJZvj2FwiNVSaxyhM6Ns0kml8r793O0Zk1ySY75CTB3U1v2HqpOu4bbqFrpOM0rZpNyfAvv7BzK7+feaPN5lMQewKxPGzN+9T0UU4EIRUzo8DKNuyisW1yFog0FPMv46GvF/H7I+/RptoGt++pSpeJRjhyvTNNawhcvBfnpK3rwp1lXUUyECEX8i9v5vNHVvLfDEIgyrz3ntW59D5vrkwqYSuxB15V1DJnqt+yY3/EgG/HgsU+vsSjai/flU5f+X1xzcraxvl/+METuU9Dcymp+ZY2T7VPKhT3KBWfKaz6ekXDuR+Ou8ZebS27TPqToWxz14HSys5W40sVOBkpb19Bav8sKrzGcQiiKAjfdBG+9Za8BtmKFICfBUhcMYWyqNooxTBZ7UkWQQzLhFKeS98CBIjIz3pJf8dYYc9p2ioPI1ktVYfBgUefOhLE/KqZn0lYW70x1lYXp00ekuFrHs4rDWOvqgXsehrjO//4H77zjnoeiCIVqZ106v/la/Zg4URDRzvP+4INmuqnVR2udP6cfI0YIxe0jR8z2MtEfY36ZmSJ9ueGm+Rx85388HBUeNMa76SZ4803ds9SO89o0BEVmztSjStc6EyYopKe713ThQti7F2rXFucoVmdy0yZyE1qz6VCSGbWYJWrqGb4nHN5NGlnM3tqGMeNq29bi2Wdx2Yudg1HzGPtG79iedPwlq6hd7Sh7pn3FRMaJ46rGpMlqrHailxq6VHhljCaE5yhiknIHo6f0YtS80dKaj04hHKs4iNOuX51Jr/4yP2XHg4RNSipgYsWoUXbBoJEjxYObeObkbBOmJmIY0ZaymF9Z41T49M9//pM777yT/v378+23355YY6cRygVnfCAr8D3ptul0b749sG+1zRtp9erfmMNABjHH9XrYcU4WMjc35vZXh7uOh/UzvzCBSyfeLP2ydI4h2o6KKtOaUKIkm24LmrWTQKqiMeuOl2jzjxdItdSvM16bMe51GiQestkaOnGUi1R1tjtRkNlX0BAqz97z9Ie8pqdQAnSPEc98Zf6GHStMX123n9+w50x2HcR7DisW7qPmhCmu66YkUNCN+FBPnz7KbMdTH57vIoMfGzaHK9LX2saztrWStirFTGYMtyj/5rH2bzFh9a8FAapoPC4Zx8CebUXszInQMKWYl7/LYMbSthiE2JBmyxnRayVJKcUs2pji8tFm38Pf/MIE8nIitGQztVIqcDyxFmu21WN5TiOa1tlHlcrFNKmzP7YW+YUJbNtT03bso8x2PDl9kO0BxOPD5XMSbc+PkXCPDxefqYbvhp+yY1ekr7Wtr9ecvPyMF8Y6dE7ZQfsmbkGueOx9lNmOJz88H11XPc952LmV1fzKGifLp0r7s0m5sIdNdKacfCzHmQLZftRPZMWFOXOYM+hP0v1oXOOcJIQViZEhSGjEOUZYsZVIRLSx3tn4iXbEq6h9oglgL9thhVHkiGfvGt9cg85LSVTOrX3lIizhzllJ52QdVPYwoKzg9MmLhJURSE6S6cYb4a03haiLSjGTldvZd+WtPPxBT5viuB9Rk5uZx6YF+fz9yzTe/zQhelRnxIDd3HmXQsve9aRq6DJlc6nwyqLdtGQTyb2bxCYdI3kl4i5OQlhm1yArnbC2tSpiB5H6MoX1IBIv3ocLThiK9n37BpfpCLIXhnyMR7SlLOZX1jjZPv3444+0aNGCSCTCnj17ot/xZz/KBWfigKpoNKmzP1Tbo3XroSsKabqopeEkycKOc7LQtO5+VEVzkXRh/dxaUFNKfCm4xxBt3QSVLs3Ut4+p6So7s1UqSOrXabrKtj01bTewWwtqumvUSdqdKMjs66iSjIB4RF/kIjJeVH8885X5G3asMH3DjCcfx30dxHsOKxfsltY9LAmcdQydPuUXJlhIPTBFWFSe+vB8erfKsRFz1rbWqFeNCGOZREd9JRNXXxuzq0vGsaJOkwrUaQJrtiVZiEfhx6wtnfn1xRuAw1IfbfY97DRIPESDjgD1OB491r7Jbk+yrUHiIRfB/OSH59vWUUflyeluW8b6GJ8PRjsrga/p8mNPfXg+aQ132+bpNSeZnyWB3zo44WcvNm/jughx7fjNLcjeqcLJ9unIxjVU6iJykoa0bcCsdfknzXY5ylFWiDslLC2NNGUzql7sinxs2TKe/cfJQViRGBn8hEZkY4QVW5GJofiJdsiEUE6EWExYeNkOK4wiR3zXTjxzDTovQWP59fcWYQl3zuLxw8u5LL3FCSEenT45xTQMyEQ1ZMIbb7yhY2RaaUQYq/8T7X2zoE4YcY7k9CTySOL9+6xHFd77pj4PPWf66VTRtv7uK7wyoh5Qz2YzPd2bcLOKgxhzdtodM8Zty9nWaGf4Z/WzY0e5iIn1AYbf2sUrYCKD3xo44WcvjCBLvKItZTG/ssbJ9ql58+akpKSQk5PDihUrOO+8806e8bMUZ1nNR43r+y0P3fp4Yi22DruWxsoOWy0NIzLldLwBfGzYHFu9vruHLGBrQU3yCxMCepvkpR069wxZ6Jpr07r7HTUGBRS0WPSjdQwrVEWjYaomrV8nI0tlfp1M8ldmX0GTzD+eIGFZW91RO9JEPPOVn8dwY4Xp6zy/Yc+Z7DqI9xwerVtPet2UFaxEux8Ra5CUBoJIWy8FQ+c4MizLliu8L89pFGg3Hjvxwu8BhNOWF4Hv7C87pukqy7IbeT6AOJ3h9+AknjblMHHs51PtQTnKUXooCtx3X3A7G5KTSZ7yBJOV2201iidNOv1SrkFe1zDsnL2ERoxafM75hhVbiUTctQj9RDv8FLWD2p0IeNkOK4wiR3wJbqWtrxfPWH79vUVYwp2zePzwci5N2XzC9qNWEZsgEjZIWMS5hyymAroH0e6HIBGUrKxgRfETIQLitT6GCnlQW00LT+oXF7vneKrFVsLgZIvS/JKQkCA4lmLZ061yxI2zjHxUeGteV4ZOHMVHme1C9diT3pvV4/5A/9sSmHnnK0y6bTozxr3umRJ3qpBfmMDnK1tStfJRXr9jGpNum87dGQt5ZVZfbn91eKg5y8jLey+ez00DlknbPj5sjl0IJZpK+fhw+xhDu66z/f3YsDnUaVIBbXh/JjHW3EQrxVJSt8KBQkZ1+No1Rrzkb8XCfVTbvJGKhfvi6idbl5sHZjKs+xqMWo7OeSo29XIQ9QajwiQUcWXTbx2v6wztuo7Hh31tIe302Fh3Z9gJYOtc1myrx9vzOrFmWz2pv3Zf/NfO1VfRY2SjgsalzTPp32Kjbd6PDZtDMrm2tZWtmXN9nHPKL0wgc3NjX6L8eGKt2HVj3/BplmvR+dPdRkaiOol2PyLWSZwGkbZeCoZhCNguqXKF984pOwLtxmMnXvg9gAhDRssIfNkxVdHokrrjlD6AKCnCPDg51Q9XylGOcpx86LoQUElJIT7BmNGjGb31CbKnZTJn2m6yc9RTXmfLidxcIfYybZqImMnOFnX4NC38nGXE5YMPQk6OPAVQJkyiKHJV7SlTwot2OInO3Mw8sqYtY+Ij+0ssFhNbJKdiTAg410VVhahPUhLceqtd0MUqrJKR4SRdo+J9FDGyT5ZUobpPH7eQi6rCM8845mqZS2YmNsEap79OEZigdZOppgs/dK4dmMcn7xQyfrzjfE7YS3KWfW1lfhjrI5tTqNNjeRhg3dsZ150f2em8NmWYMMEi+hJAwgYJizj3kBGKXEI4YQjYIBGUtLRgwaMTQdT7PawIQ0TLVNP9yG33A4xTK7YSBidblKYc5Sgpzsqaj3ByawaeaFhrqYGoZXfPxfN5ZVbfEtVJjKd+V35hAitzGgIKHVPyPOvDeY1ZsXAf+3KK2EQLklKKXfa+fK8yjywdHROkuS3tM664cnfc561O5iKafvguiq6jKwpbh13LnvTecY3x5jddeHlWH4eoCYAuSNrzlpNfmMB/F3TirXldLa9r3DtkIZc2z4zV8KvTpAL5hQnMW5dKwU8J9G+zJZbmaazV91mN+fc3PUTxaUsdOOtcRvJv3mQkRi3AoV3X8ccRX9nGmbaoA1+tTpO28YL1fAF89EE9JmddilUgp1daDr+/8mvabfzSc22d5/3Nbzvz8qx+rjnFU/MOxHWzYV1Vvtzdndr1dNo2zmf7vhooKDSqVciR45U4cjTCmtwGVKpQRJM6P9GoVmGsTceUPFutRCNK+KbzltvslLzmo1n7NELR/7d3/vFRVOf+/0xCEgLcJEAgieQHYBAKiPwwYEBQJDXUX1UrKpdqqCkgUO0VtASlYu9Xyw8pLTetFCSFqr0i9AtYAUEqUSJEDBKEEIhEDGRjEgEhKCIQ9tw/JjM7MzszO7O7szuTPO/Xixfs7pkzzzlns5w8O/O8sQLT8Bi3Gi8P+Svmlv/S8DiFOfzv/38bPj6WobqGajFyHAOYp+bjE+N3I/eGYzh5OgHpicZ+rqVtD9d2Q3nNNRjS8yskxn0vvlb6eYZXzcf5P9mMiT124FJiN1yJ91jclfPz5Pg9iOtwyfMc58Z9WYeR1vWc+NklXZdXto/A3z7IEoVBT47fo/rFiNYYrMDIOYy8t5VtfnHLPsR1+AFDevquOdmWiD5Xg5SbhyO6PRA9ZDS+bO6IyIhIbDvSiH3lX1LNR8LWaO1HQ1UvMBSo1V1bvBiYM8e/Golm63cJkhPAIw1R60O1XxVph/ScRZNLMPXvI+FGJCJwFQsf2IesmSPM1xYzU1RNg5df5udUqFkHeM/5ww8Dy5YBf/iD95Vazz5xDj/uXYPMUUlIzUoR5+O77/i/hfpywvP//jefoPMKWTKWyViDv+NRCHtfqRxD6OeVV4D16z1x6Ak0pAjHd+wIrPvtQSzZPhDS/eiECRxmzAAyy95EasHPNedWuu5r13rel75q/Okuj8uFss2N2FyViZS+8aJ0SBDDdO0KxMYC+/YBMTH8uQVJz549/HrV1ABz5/JXmUllOlKkMg0BPbGIR7zB8POcBrzxXhKuMo/UBY8+imlvjDYt53jwQf019FXzURibEalJy/TK2pWV8Vdgjh7teY8eO8bPr/AzIZz31VeB/FzvE0nnJyKCl0UlJQEFBZ7npkwB5s3jRUXStosWAefOAb//vWdMCxeqi6m0xmAFwZLEqLUZNEg+54ScAQMGoLKyEjt37sTYsWPDHU5IIOGMDlqbPcB+whh/aGzqiDsXTvaqtchx6pY1J435TG0zxr/ypLy2EZrx7oxCdE0zXo40quksBi56AZzkrcw4DhVzXpAlR/TwJWLh4MaWgjUAoCni2VJgPNmtJdnZNn0ZcpbPBscYynAjhuMTyG+nYHhtxltiwuJwbTc8+spDum18caa2Gbe/8iTgVdeG4R+PrsLE16cZmlutMa2Zvg6Tlz9oKlHunejjLdZGkztCGyOJdqFNbNRlXLwSrdv28odVuLjtMPrgGBg47B49FV2v74SMK1/iUtdEXInvbCq5L08suvHj64/hkdHlsrWTf/ngxiOjyzFx1GfYfuA6MVluZI605mpgWgMOnkyBx4INCEnYO4Ycxeb9/eD5JcCNVzEVv0SRapJfLfl8/vsYLNs2CpAkMG8bWI2dFZli8tQ7Bv1xmE1m+0OwJTGBfFlgR6KaziLm9CmvJHQgUPKRko9ORm8/akdhjFlcLiA93TvRpaz7KOCkMbvK6pExvLvXfrTmk1NIzUox0VHgthojcp2ICN5UrSWhCVQaExkJ1JTWI/WmVMDt1tiPAp984klWlJUBw4d79y9t4zOWsnqkDe8Otf3oJ+98jayfXmNobs2Ie3zNlarc5XX95KVagjM313eiXZqEvXDBQNtlW5D5h+lIZbVwcWmonroYmeMyRKmL2eS+Unrz7LPASy95t5EmHxcv5v8WEoNG50htnm66yWOzBuRGdl7YKT9+VV4J8l+/VfVELhefnF+61PPy/fcD//yn53ghgfnNN/Jkv9pnnNEx+PFdg0+CLYmRtpk3z7hx27ZYnP2l5GNw96Ot7LZrD63ltraTpxNUJS+McYZq89mZ+ppI7+LfaIeGE+aKO8ecPiVLjgEAxxhizpw23Iev2npCnTszdfDMnk8Q9QhjKcHN0KoFKKBXL9Ao9TWR8N7o8f1UVHU2PLdaYzpwwlw9P2+5S4R45Z0g65Deuq0l9Ghs6oik+Au4sXedbhJQaDMg7ZRu26imsxix/RWMxQdIRR3S4MJDH81Hcty3+K53HzEBY+ScanEDEXi/og8S4773auP5DIjAPz4agtPnO6Bw+0hIBS96c6Q3V56kH1r+9vTDi3CkaxeBx/FXuNADHGNI37hWvBW/sakjCreNEr8UEQQz/7N9FKTvUdYyTiF29Ri0x6G33sHC7DmMvs9ioy5LEo8AwGHz/h+JJRWcQteyUgxc9AKuW/VnDFz0ArqWlYY7JIKwLa3ltjatem9CYkCK08Z8rKRBdT9avduk7CoIRdWMyHXcbn0JjZlTaob8UYP4gvp+1FMLEPBdL9BQLCUN0NqP7n73vOG5NSPu0ZsrdbmLt7BDevu2ltQD4JPxvm5Dv/VWPlnrsy1cuHXpPUhltfxjVotbV/1cZpMW+jOahFZKbxYtUh+b9HNg7lz5FYlG5kjtfG63PPEI8I+F19U+e6b9PRsud4rmiYTEo/CyNPEo9DllCn9FpFRQo8TMGNTaBYLZcxhZc6FNfb088Qjwj4WyCo6gqIj/puG22/yoc0KEg1aWfPTUe7OjMMYf0hPPqdSu48f45Pg9AddJDCcpPa96F/9GM5IzzBV0FazlUhjH4VLXRMN9+KqtJ9S5M1MHz+z5BFGPMJbR+AhatQAF9OoFGiWl51VAtaA2w8C+Zw3PrdaYBmeYq+dn1Oat194KoUcwktxSApGVqAla9PrR60/fhOn92lW0QzX43yql49eWzqib343EoDaOUKy3VecIxpcF4Saq6axYhgGAVxKaIAgPftULtCla9d4iI/kkRUA1EsNMn9HJqvvRzFFJJjsKvKiaEblORIS+hCZQaUxkJJB5c7L4gvp+1FMLEPBdL9BQLKOTobUfHfWTOMNza0bcozdXRhLBYZN6BPlEgQhL/JHQGDXY6/Yr2Y8qT2S0f8aMtTM6hmCvtZXnCMYXBmElFNlfIui0muTjn/L+hddmvGVbYYy/JMVfwLz7i2UJSI5jeO6+Yjx6Szk2z1nj2DF3TWuHBUOLPMW/0YzfDHwLxy9n4HBtN7x38Fq8dzBTvNpIS1hyJb4z9ubOwE6MhQs9wDgOdePvRszpU7JfiJXHSx8rBSpKWcxD2Z/h5OkEAPAS8aClPp1a4lcrZjVpzORbynD8cgb25s4A4zhkYR8ewHpJLAzjBh6T3ZI7IO0U7hp6RNbmrqFHMCDtlHjukiPpMmGN2josGloEyJLcfD/9fvSD19yevO9h1dss1SQ0k24uR2Lc917P6yXKzdq8QyX0CEaSW0ogshI1QYteP3r96ZswvV+LRDMywe96pOPXls6om9+NxGDUtB7s9bbqHMH4siDcBDsJTxCtjc2b+VtNi4v52zntJozxl9RU/hZF6X+Dgp36mWf4sTp1zKlZKViZt0e2H12RVwqkpGDdOmD5cl6wo7wKzEtakpoK18I3UBwxDi708GRiAVljtWOF5wBveYoy6TtxIi+hUZe1qEhjdGJWk9w89RRQjxQUz3oHroh0ZGEfJuCfkP7/lZvLxyCQlcXfsiklL89Tt6+4mP/ZkAprlKRmpWBV3h4o96N5eRyy7kpSn1uVgaoJjRYu5GtemkmUG0kEh03qEeQTBSIs8UdCY9Rgr9uvZD+qPJHR/qVyIt1zGRxDsNfaynME4wuDsEL6bkfSamo+fjh/ETq1jw13OJbBi19SADAMymhw1BWOvjhT24yGE5Eov9APyz7MkYk1gBYL89Cj2FreT7X+mrI226IBr2D24SdlgpQi5Mva3DFEvT9p/b8/bR2F/TWpUKtDl33dCRTtvBEbPrles86ekZpx0hp50nM8P34z2n33HZ7/6GFDMpTDtd1w4MQ1GJzBCyzUJCW+6sudqW3GngMpaOCSMfKGBq9+hLjuHnNCdz0FKc8bJUPEmn7CnCnr4mkJPaTyH2U9w1/csg9ZmS6kJ54DwF+ldqSum5fE5Ec9TgVdRiITGwGoG/9THBp8j9cYGps64rMWUdMNElGTEn9kJZNu5ms+8jIYTy1IjuO8RD9K+LUZjDdKBuvUWwSkNR+37O8nkV25sVKn5qPaeADgxY23iVdAqv08h6Lmo1lBjVV1JeevH9dyO7szaz4Go8auFlTzkWo+OhkrayTZCTXpS2vBVVaP6t2NyByVhO0HU2S17QBPjThAvQabvDYbw8pFZ5HfeaOscdEjH2Dq66Nlx6r1J60RCACTJgG7dsnjXbXK005TGtOCr7pxyhp5AhERDI/8uAGv70iG2y3PMqn1U1bGXzklSG2UdQQF9GrLucrqsfnN82hAMu6cGO/Vjzi3T3dR70AypupqPqaCAs/YFy7kY1PWxVMrHffyy/Jjf/YzYMMGb3EJ4DlWKjGJjOSTub/+tQU/KwqziqvgzziWM92r9J3L5bmleeTI4AlLBEFL587edTHfeEO/H0A+t5GRwIgR3jUf9+71nEv+vgRWPlKC/DfGap5IOZ6f/9xTixKQ/zwL7eQ1H/n9aGQEw4qVnGbNR19zpoaZMoX+nsMIkyc7uOZjEGrsGoFqPpJwRkZbST62dnwJX+T2aY+wBIDXcZFoRg16IhW8eKcWqejJnVD0rd6fkJRQF7l42vqSqGjJV6Tn0BszBzfAQbW+pC9Zi/5cGpfRGBlDIMdpJXfUE6dueOoRthifwQBIjM+5e9A/7WtU1nZH4faRlslIuu/6N3psewccY1iFfEzDSrihSLYpDNHz7g9cVqJM6N4x5Ci2lPcDazFJPzl+N/qnntLsRybx4dz4eUsSU7BdC8nrxLjvxXiUCc5fj9+D/ME7EXPmtCjYMTIe/ssTPhk7qCUZq2x3uLYb1r2djs11IwBEgsNVLBxahJwJl/yeN7Wxm3lPmDmHGZRfFgSLUBjAAUUSXiUJ7S+UfKTko5NpK8nHtoCWXAfwXIloTGbCUOPOEOvyudADGTghqy8pXNWk9/uzlsyF44CTJ/l/6/0ObuR3dCOiGzX0ftf31adRGU0gOQajx6olZwHvxKmWuATwCFeE5LHURm6VjARLlgBz5qDIPRlTsZK3tSsS4ko79auvBiYskdrYtQQzvgQ7yvkWLNnK5LU0gSytLbl4cYuB2kfAype1vjyRtquvB5bM/ALrynpC2I++mrcH+WvULxUMROxj9H1h9hxmUM55MAiFARyAtZnZFij5GNz9jHGlMEFYiK86f8okoFB/jTF4HSfUABGSj9XI9FnnTuhP+IVdvTabp62eRCUp/oJuzTjhHHpjZojQvBtW2Y8S/bnk68sZSXgYGYO/x2kJPfokn1JIWIQ1kPbHP8cUcpTC7SOxZvo6MfEo7Tf7uhNBScZENZ0VE48u9MA0rIBbIk55ccNYgOPExCMfJ/+8VgxJ8RcMxfaPj4bIJC2eq+f4JHXhtlGaiWEviQ/jxTUTR30GgL99X/qeEJKDStlN4faRyB38OZJ6a1/hpjaepPgL+PGgL3TbJaMeW+smQCg2zxCJZ/c/hiE3FaJrmvd/VUbnTeu9ZuQ9YfQcZlHOdzAIhQFc4ExWNs5f1083CU0QBOFUtOQ6AP+88jVtmQmHavRGKvjk4zH08RLbqCXmhDsHhV/atWqzMca3U6tbJ+1D7+5E4Rz+1uBT9iPFV5+7dxtLdhiJP5Bj1UrHTZ3q+bcULXGJ9PVp0/gE19KlchHLtGl8Ui5oyRiXC5gzBy53iph4lJ5r0CBvQQxj/HNacaSm6sfncskFLYJgRkA4d02Ntu1ebb4LCoCHH+bfD9L3hBDLuHHeopuJE4FUHwErX05NBSZM8NGuvh7/bEk8Avx+dNrfs5E7sx6pWSn6x/pAq0yhr/eFmXOYRTnngRIKA7hIfr4xlTxhG1pNzcdAiGo6i05ffE4F88OIrzp/ykycUH9N7ThlDZBMVPusc6es56Zem83T1pdExd96fgJ8rTz113zVntOfS+P15fyte2fkODNmbKNoiViCKSOR1rtT+yVCS7Bi1oauxIgoRm+c/ghUQiXyEaiviVS1jTacUDNfGifU4wgHoTCAK7kS31lmeScIIkioFhMkQomWXAdQrxGnLTNhyOSOe/rFMS+xTUSE75puWrXZOI5v56sunL/1/IygV3/OV59Ga8sFUvfOyLFqCUq3238hij9mbb9oCVxtP6oVA8A/528c/kh4jPShd0yoS/sdK2lQ3Y9W724MvO9WXqYwLA4YM1p3Iuy0+eRj17JSDFz0Aq5b9WcMXPQCupaVhjukgNASnPjbzuzx/vabFH8BT+TukYh1PIk/Dm7cNfSIqrBETXLy+6F/Qw+OT7AxjoP7/tFebZT9Tbq5XBaPmshFiOW5+4oxIO2UV59P5O7BydMJ4tgn3VyuK1nRktxEcPxtuk+qzIcvWYtw2+UTuXu8+gUYbupzAolx36svggK1uTViVDdynBkztlG0RCzBlJFIpTNqv0RoCVbM2tCVGBHF6I3Tn0RyqEQ+Aik9r6raRpMz1MyXxgn1OMJBW0iwEkSboKiIv0f0ttv4v4uKwh2R35jJoQaSb9U6NpA+U1P520CVCLesKmUmK1bwVw55P88h9dX54pOpkQ282EbSZuVKb+HLwoXy36PVZC4AH4twRZSaNEaYh2PHfItWlH0IREYCDzzgSeBJBThGzOazZqknIJXCGj3UBDJGjepGjlVLUKolhY3ij1nbL1oCV9uPasUA8M/5G4c/Eh4jfZhNYlsi8RHONzpZdT+aOSop8L5DPJZQ09qTq0TgtOnbrqOazop1qwDe2Jm+cS3OX9fPkVdzGL3tLtDb84zU6jPb76ay/ijc3iIY4Rgeu6UMfVJOQ1ojbsbtH6vWX7s3q1IhM7mEittfkN0SeC/kbUo/z8CW/f0AAG7G4fWSYfjHR0NkMf9uwvt48KaDeL1kCHYc6gOAk11sJj1vpcsjPJEKUji48cjoT8XaekqkfcRGXcbFK9FifMJ8oKW2IcBp3gakti5PtNQAvHgpElvK+2HHoT74+FhP3LVosq6QRKgZBwA9ujRhzfR1YlwAUPZFD9WactJjvdfkgle7J8bvlklipEldZc1HvgYmJxPzcBx/75NUaqM8Xpr4PFPbjPqaSKT0vKp6G68W8jp6wMn7HkbEhhJUIxMLMQdzuUW4yiJlNR//34bbIBUmzbvfd9JWDyGh60uapHUOteONJJIn3XxAJqcRjlGrLRhovcGuae2wYGgRnt3/GK6iHSLRjN8P/ZuptVLD37E7CSHBqqyz2poSrATR6vH3fjwbYua2u0Bu0dM6NtDb/oqK+NtAAT7RNmkScM898hpxanf6qd8BKH8yPzUVuS/K2xQV8b+gA3zMv/kNL/GQxrxmDdCjB/D73/OPlQkM4dyCNGbJEr7eIOCpzaclWlH2UV0NdOwIXLgA7NvH19qTCleE2471roBTrsHTTwO33MLXBly3jpeyZGRor42yZlxuLvC//8uvR3ZLieHiYvWacspjte7MlLZbudK7dBzgeU5AEJe89pq8jqIwz8pktLJP8dxl9ThW0oA+o5NVb+VVw6uOnpBZnfrfmOVeij/iKX7/pIhBWfNx5Ur/P1KEUypFLkrBjK9biPXmRo1ZszwyJK+5VMxLoPUGU7NSsDKvBNP+ni3uR1fklSI1S+MSZDN9+zF2JyEkV5U1VltLcpUInDYtnOn0xee4btWfvZ7/fMoT+K53n2CFGBKMSj78lYj4Ot6XgCUYsQcLPSGLESmMGXGMP2Pxpz+9OAFvKY8vAYzSMC0k1bSSy/4mvgVJjFqCUpmQBaD5nNbxwvP/Xh+Dufvz+ULcuIoFOiITvXjV5kE5hk1l/fHixrG8CAYMT/7kIzw65oDPcxlBOS6zQhSj7fXkNEbmJJB6g2dqm9FwIhLJGeaSxL6wSh4TTAJJ4Iay5qNVkHCGhDNOJuAC7cXF/BWPas9rFU+zIWbkIFaIRNTFL8YFqCESqMrOpya3MSKEMSuNMTsOIxIatT4DXRtl4lIpNFETnAgJTKOJZ7V2WglKaTJWS1wCqJedUxOFFE0uwdS/jxT3pCt1ZCZ68XoS7QxuN/+l/OzZnMysLT2O43hRy9NP657KEGoiF7Nl94wcoxz3rFnQHJ+v94bpMZbVo3p3IzJHJRlOEBvu20KBTDAIJIEbAgdMSCHhDAlngoZwCyUn+R+fcRwudU0MY1T+YVQO4q9ExNfxerX2fPUbaExm0ROyGJHCmBHHqLUPJD6t/vTiVJPy+BLAMElFBo9IxWPflko7ABgSeqjVpSvcPlI1Masl+jDznPD8mdpmzN0/w1OI24fIRC/elzaO5YvNQ30MoqRFnEcOhdtGIfeGY0F5LyvnxawQxUh7PTmN2pzovTf8vQKyaxoQ7P+erJLHBItAk4d6VxsTBOEAWsklI2bkIFaIRPRq7Rn5JTqQmPxBS25jRAhjVhpjdhxm6vtJ+wxkbdQuAFYKTdQEJ7m5/GMjFw9rXWSsJknREn2oiUuMCFxcZfVi4hHg96R6MhO9eAWhjNstyAc5/PGPfHJO7TjGPGKXQN/LaiIXs30akdsox603Pr33hr9XQAY76Sj2baFAJlACvXKcHDCEHm265uOV+M44ed/DYg03xnE4ed/Djrzl2mhds0Drn2kdH0itvVDXZNMTshiRwpgRx6i1DyQ+rf704vRXACOFF6moJzCN1psLV106f0UmWvEyaI+hNdTe0xuD2mt67w3CGMESxiTFX8CNveso8UgQTiSQwnY2wkxNMytEIoHW2gt5fTkNuY0RIYxZaYzZcfhb3y+QtfHHui0kMI3WmwtnXTp/ZCb+JHP1jnNK/T1f8QdDfkPICZYwhhwwhBaWJR9ramqQn5+PXr16ITY2Ftdeey3mz5+Py5cvy9odPHgQo0ePRvv27ZGWlobFixf7db79X17jlzzlTFY2Kua8gM+nPIGKOS/gTFa2X+e3A74EJ4D/EhFfx6sJWKT9SkU0SimN0ZjMyGx8tZXOlZ7MxVdsaoIXqXTEn7Eoz8lxTBTP+LOu/gpgpKjZt80kN7XOEYq6dP6KTLTi9UiAPM+ZsZzbHbOJbL33BmGM1pC0Jgi7Eur96K5dAZg98/P5y6+Ki/m/HXqv2qxZxnKoVohE1MUv3le+FRcDZWXeUhqjMQVTqDN7tjwBGRHhWwijFZdU8CI1c/szDrVz5uX5jiGQtfHHui0kMI0mjsMp/fBHZuJvMtfpchN/LO5KnDReO+D0hDVhfyy77fro0aNwu91YsWIFMjMzUVFRgSlTpuDChQtYsmQJAP5+8ttvvx05OTn461//ikOHDuGxxx5DQkICpk6daup8T712DyK4Tn7VuboS39mRVzsKKGv16QlOgMBvz9M7Xrh1RHoLiTw+Xp4iFVjcm1XpMyYztyTqtVWbqx9ff0ysIehLCiNtoyV40atFaHQsynPq9WdkXXzNr1LKIRW86NX1E/pRHvtE7h4A3nIaLYGJlTTHxePhXsVY++VYuBGpKzJR1txTE5XozUMw5CbKGAIVuZjF1xjMzgnhGxLGEIR1hHo/evfdAdYas/P9eD5Q1pd7+ml5fTY1ArlFT+9Y6ZU7WjEKKNfLV0zBEuoo52vaNGDcOLnYxuh41QQvwu2pgYxD7Zwvvuh7vbRi9TW3RoQmeoIT6bEREcCCBd4SEkBfYGIVLhew58sUTBlTiVd39RX3pFoyE19CHF9Sm0DlJmp1/wKVuZjBV/zBkN8QclpJ9Q/CxoRUOPPyyy9j+fLlOH78OABg+fLleO6559DQ0IDo6GgAQEFBATZt2oSjR48a6lMoiAk0AYizVFRiR0ItazEbh5qIRoqRWM2MMRjilUDGG8yxhAOplAPwTnjqSTte2zUY/7PtZjDGeSWZpWZmpcDESjaV9ceLG8YqbpV247f3eyd8tZLCamP2JS/xV26ijEHNaB0qiYjeGPyZEydgVaLXSL+tQRgTKCScIeFMqAjFftRKSYkdCbWoxZ84AG2BSqCiG7NCHbVY/J0vf+beLuulhS+hiZ6wY8kSuaFbKiGRmqnVBCZWUVQkt07zd13xkphXX+W8kr5GhTiAb3mJP3ITtfMDgdUC9Bez47O7zMUoViR6jfTZ2oQxgULCGQcLZ5qamtClSxfxcWlpKcaMGSNu9AAgNzcXixYtwtmzZ9G5s/fViJcuXcKlSx5L7fnz52WvWykqsSOhlrWYjePACW8RjbKNr1jNjDFQ8YpR/J13u6yXFmpCE73XBRqbOqJw2ygw1lI/FRwA/t9uFoHN+38kPpYKTKyksamjSuIRAHhJilSIolVzT2hjdB6Mvq4VrzIG6bwFKnIxi94Y/JkTu2NV8s9ovySMIYjQEYr9qJWSEjsSalGLP3Ewpl0jLlDRjVmhjlos/s6XP3Nvl/XSwpfQROsCYZfLk3gEvCUk0ktulAITq3C5lIlHwLMn5rykKGaEOIDvi6XNXkytdX632zOGQGUuZjA7PgdfPC4SqPQlkD5JGENYSciEM9XV1SgsLMS0adPE5xoaGpCUJK9xITxuaGhQ7WfBggWIj48X/6Slpcleb2u3qtmlxpxWHIMzvEU0yja+YjUzxkDFK0bxty+7rFew8SWsETZZAqGoZ3fydIJK4pGHQX5+O9TcU5/D0M9bWyRYwpdA+yVhDEFYT6j2o23tVjW71JfTi0OvRlygohuzQp1gzpc/fdllvYKNWWFNKOrZaRnNtWIId909rfMrx0C1AK0hWNKXQPokYQxhFaaTjwUFBeA4TveP8haVuro6jB8/HhMmTMCUKVMCCnju3LloamoS/9TW1noG4+BaY2ZkKlICFcgEKzajIhoj8hSjfQPwiktvPk6f74BxA48ZPr8ZKYxQ8/Hk6QS/5smJ71kpvoQ1gtRHIBQJ1/TEc15yGAEO5q3mVqM+h6Gft7aIVclnOyS1CaK1Yuf9qJNrjZkRqUgJlazbV3x6cShfEwhUdLNwIZ+wUcakFUt9PbBuHTB3rvH5MiuGeeop8+Nw6ntWillhTSgSrlpGc60Ywp0Y1jq/cgytIVltR6xIPoc7oU0QAqZvu549ezYmT56s26Z3797iv7/66iuMHTsWI0eOxEqhYEQLycnJaGxslD0nPE5OTlbtOyYmBjExMV7P/ynvX7gu5bIjkziB3u5n5e16ZmLTisMfeYqvvks/zxBrJyrjUotj/vpxkltYGW7qU4Pnf7YzoPpr0vNU1nZH4bZRAc2TL8zWo4tqOouY06dwKbFbUIRKeuf3FtZ4aj5yuIqcvkfx/uc/CqmQJCn+Ap4cvwfLto2E9HsWDm7Mu1/dau6PNCVYdQLVYlDWfHwidw9Onk4Q2xPBwSrhC4lkCMI67Lof3bwZuOEGZyZxAr3Vz+rb9YJx26D0tY4dgQsXAhPdlJXJ6wsqY1LGMm8e8Mtfel5/4AFg5kz9GMyIYZYtA/7wB77u4dKl+msYyHqZqkcX5OJ1et2pSUhycoB//5t/zIEBHH+7c6gSrqmpwKJF/PtEefWgWgz+imKCNc1a5wfkMh9fCW7CP6yQvpBIhrALlgpn6urqMHbsWAwbNgxvvPEGIhVfNQoFvhsbGxEVFQUAePbZZ7FhwwbTBb4/nL8IndrHBn0MVmNnAYldYzMb1+Habnj0lYcgv4WV4bUZb2FA2qmA+w/FPJlNUHctK0X6xrXgGAPjOJy872Gcycq2/PyNTR3x5u4b8EbJkJZbnlsKasPdcg1fhJj8s1qmIY0ZYLjjhqMY078GgzLqda92NZMUtqJOoDIG4XGlq5vhBHdbIZiCmHDXfCRIOEPCGesI5X7UqevnBAGJ3eIzG1NZGTB8uPfzn3zCm4sDPUeo5shUkjrIxeuMdudyeRKx/G+67pbLDyR7Uw549VXrZRpqVvPHHvOd+DYjTrGiRqDa+YV5FUzhoRTP2Jlgy2GskL6QSMY/SDgT3P2MZTUf6+rqcOuttyI9PR1LlizBqVOn0NDQIKud85//+Z+Ijo5Gfn4+Dh8+jLfeegvLli3DrFmzrArLdtj5tjy7xmY2rvKaa6CsnQdwOHDimqD0b/U8ma0bF9V0Vkw8AgDHGNI3rkVU09mQnP8fHwmJR0AsqI0ICB83DMGpp2cmZoDDtoN9dROPgLmae1bVCVTGkBR/AWldz4mJx2Cey8lsKuuPuxZNxuOr7sddiyZjU1n/gPq7N6sSm+eswYopG7B5zpqgJQit6pcgCGPQftQYdr8tz47xmY2ppET9+d27g3OOUMyRqdpxQS5eZ7a7pUulVxpGeO9NWeC19MzGzBif8ExJ8V1Tz2jdPStqBOqdX0g8BvNcTqaoiE/633Yb/3dRUeB95ufzXxoUF/N/ByNJaEWfBGEWy2zXO3bsQHV1Naqrq5Gq+NQSLraMj4/He++9h5kzZ2LYsGFITEzE888/j6lTp1oVlu2w8215do3NbFxDen4F4VtODwyDM74KSv9Wz5NZQ3bM6VNi4lGAYwwxZ077dft1oLZxNaw2fIfCKh5Kc7ndLemhxped3F+sMnY73QROEE6G9qPGsPtteXaMz2xMo0erPz9qVHDOEYo5MmXJDrJSO1DTuBpWG75DYRUPpbnc7pb0UKOV+A2GBdwKa3drMIETzsayKx8nT54MxpjqHymDBg1CSUkJfvjhB7hcLsyZM8eqkGyJnQUkdo3NbFwD0k7hrqFH4JF3MNw19IjqLdf+9G/1PJmVoVxK7AamqArNOA6XuiZafn7f4hn944NFKAQyoZTU2EGIYyfselU2QRD2g/ajxrC7gMSO8ZmNKSsLyMuTP5eXp33LtdlzhGKOTMlQgmxOCdQ0robVCexQyGNCKagJtwzHbtjximyCsDOW1nwMBU1NTUhISMDWgt+hY0z7cIfjN6fOd4Trm3ikdmlCt7jwJx6l2DU2s3EdrUvEwZMpGJRej349Tge9fyvnacv+fnj5nTEtAhc3nrl7F+4cql2Hqsv+MqS988+W+jZA7d0P4JuhOrvbIJ5f2tZT8/EqGDjAYPzBwOyc2fUc4TiX3Tl1viMm/HGS5BYqXiS0/ql/2OozijBHdNNJJGcPQ1QMEH3DSJxo7oDIiEjsqPoa5QdPYECy8+romeGHixfw0vS7ce7cOcTHt+76lq0RYT9aW1vryJqPAnV1wPHjQO/eQI8e4Y7GGzvGZzamTz8F9u4FRowAhg0L/jmsnqPXXgN+/WtPzb9ly4BHHw1G4+CeW9qWr/nIwBAJYW8ahHCCHrOdzxGOc9mdujpgwAC5SCgiAqiosM/nExEYw4cPR1VVFd555x2MGTMm3OGEhPPnzyMtLc2S/ajjk48ulwtpaWnhDoMgCIIgCCJgamtrvW4PJuwP7UcJgiAIgmgtWLEfdXzy0e12o6qqCv3793f8t81tFSG7TuvnXGgNnQ2tn/OhNXQ2wvpVVlaib9++iDByvyBhK2g/6nzoc9T50Bo6G1o/50Nr6Gys3o9aJpwJFREREejRcl1zXFwcvckdDK2f86E1dDa0fs6H1tDZ9OjRgxKPDoX2o60HWj/nQ2vobGj9nA+tobOxaj9KO1yCIAiCIAiCIAiCIAiCICyBko8EQRAEQRAEQRAEQRAEQVhCq0g+xsTEYP78+YiJiQl3KIQf0Po5H1pDZ0Pr53xoDZ0NrV/rgNbR2dD6OR9aQ2dD6+d8aA2djdXr53jhDEEQBEEQBEEQBEEQBEEQ9qRVXPlIEARBEARBEARBEARBEIT9oOQjQRAEQRAEQRAEQRAEQRCWQMlHgiAIgiAIgiAIgiAIgiAsgZKPBEEQBEEQBEEQBEEQBEFYAiUfCYIgCIIgCIIgCIIgCIKwBMckH2tqapCfn49evXohNjYW1157LebPn4/Lly/L2h08eBCjR49G+/btkZaWhsWLF3v1tX79evTr1w/t27fH9ddfj61bt4ZqGG2el156CSNHjkSHDh2QkJCg2ubkyZO488470aFDB3Tv3h3PPPMMmpubZW0++OADDB06FDExMcjMzMSaNWusD55Q5S9/+Qt69uyJ9u3bY8SIEfjkk0/CHRIBYNeuXbj77rtxzTXXgOM4bNq0SfY6YwzPP/88UlJSEBsbi5ycHBw7dkzW5ptvvsGkSZMQFxeHhIQE5Ofn47vvvgvhKNouCxYsQFZWFv7jP/4D3bt3x7333ouqqipZmx9++AEzZ85E165d0alTJ/zsZz9DY2OjrI2Rz1PCGpYvX45BgwYhLi4OcXFxyM7Oxrvvviu+TuvnTGg/2jqg/Wjrg/aj9oX2pM6G9qTOxlb7UeYQ3n33XTZ58mS2fft29sUXX7C3336bde/enc2ePVts09TUxJKSktikSZNYRUUFe/PNN1lsbCxbsWKF2Gb37t0sMjKSLV68mFVWVrJ58+axqKgodujQoXAMq83x/PPPs6VLl7JZs2ax+Ph4r9ebm5vZwIEDWU5ODisvL2dbt25liYmJbO7cuWKb48ePsw4dOrBZs2axyspKVlhYyCIjI9m2bdtCOBKCMcbWrl3LoqOj2d/+9jd2+PBhNmXKFJaQkMAaGxvDHVqbZ+vWrey5555jGzZsYADYxo0bZa8vXLiQxcfHs02bNrHPPvuM3XPPPaxXr17s4sWLYpvx48ezG264gX388cespKSEZWZmsokTJ4Z4JG2T3Nxctnr1alZRUcEOHDjA7rjjDpaens6+++47sc3jjz/O0tLS2Pvvv8/27dvHbrrpJjZy5EjxdSOfp4R1/Otf/2Jbtmxhn3/+OauqqmLPPvssi4qKYhUVFYwxWj+nQvvR1gHtR1sXtB+1N7QndTa0J3U2dtqPOib5qMbixYtZr169xMevvPIK69y5M7t06ZL43Jw5c1jfvn3Fxw8++CC78847Zf2MGDGCTZs2zfqACZHVq1erbva2bt3KIiIiWENDg/jc8uXLWVxcnLiuv/nNb9iAAQNkxz300EMsNzfX0pgJb4YPH85mzpwpPr569Sq75ppr2IIFC8IYFaFEudFzu90sOTmZvfzyy+Jz586dYzExMezNN99kjDFWWVnJALCysjKxzbvvvss4jmN1dXUhi53g+frrrxkA9uGHHzLG+PWKiopi69evF9scOXKEAWClpaWMMWOfp0Ro6dy5M1u1ahWtXyuD9qPOhfajrQPajzoH2pM6H9qTOp9w7Ucdc9u1Gk1NTejSpYv4uLS0FGPGjEF0dLT4XG5uLqqqqnD27FmxTU5Ojqyf3NxclJaWhiZoQpfS0lJcf/31SEpKEp/Lzc3F+fPncfjwYbENrWH4uXz5Mj799FPZWkRERCAnJ4fWwuZ8+eWXaGhokK1dfHw8RowYIa5daWkpEhIScOONN4ptcnJyEBERgb1794Y85rZOU1MTAIj/53366ae4cuWKbA379euH9PR02Rr6+jwlQsPVq1exdu1aXLhwAdnZ2bR+rQzaj7Y+aD/qHGg/6mxoT+o8aE/qXMK9H3Vs8rG6uhqFhYWYNm2a+FxDQ4NsUgCIjxsaGnTbCK8T4SWQNTx//jwuXrwYmkAJnD59GlevXqWfJwcirI/e2jU0NKB79+6y19u1a4cuXbrQ+oYYt9uN//qv/8KoUaMwcOBAAPz6REdHe9UqU66hr89TwloOHTqETp06ISYmBo8//jg2btyI/v370/q1Img/2jqh/ahzoP2os6E9qbOgPakzsct+NOzJx4KCAnAcp/vn6NGjsmPq6uowfvx4TJgwAVOmTAlT5ISAP2tIEARBGGPmzJmoqKjA2rVrwx0KYZK+ffviwIED2Lt3L6ZPn468vDxUVlaGOyxCBdqPOh/ajxIEQVgL7UmdiV32o+1CfkYFs2fPxuTJk3Xb9O7dW/z3V199hbFjx2LkyJFYuXKlrF1ycrKXmUd4nJycrNtGeJ0wj9k11CM5OdnLTmd0DePi4hAbG2swaiJQEhMTERkZST9PDkRYn8bGRqSkpIjPNzY2YvDgwWKbr7/+WnZcc3MzvvnmG1rfEPKrX/0Kmzdvxq5du5Camio+n5ycjMuXL+PcuXOybyulP39GPk8Ja4mOjkZmZiYAYNiwYSgrK8OyZcvw0EMP0frZDNqPOh/aj7ZNaD/qbGhP6hxoT+pc7LIfDfuVj926dUO/fv10/wg1c+rq6nDrrbdi2LBhWL16NSIi5OFnZ2dj165duHLlivjcjh070LdvX3Tu3Fls8/7778uO27FjB7Kzsy0eaevFzBr6Ijs7G4cOHZL9B7Njxw7ExcWhf//+Yhtaw/ATHR2NYcOGydbC7Xbj/fffp7WwOb169UJycrJs7c6fP4+9e/eKa5ednY1z587h008/Fdvs3LkTbrcbI0aMCHnMbQ3GGH71q19h48aN2LlzJ3r16iV7fdiwYYiKipKtYVVVFU6ePClbQ1+fp0RocbvduHTpEq2fDaH9qPOh/WjbhPajzob2pPaH9qStj7DtR4NhywkFLpeLZWZmsnHjxjGXy8Xq6+vFPwLnzp1jSUlJ7JFHHmEVFRVs7dq1rEOHDmzFihVim927d7N27dqxJUuWsCNHjrD58+ezqKgodujQoXAMq81x4sQJVl5ezn73u9+xTp06sfLyclZeXs6+/fZbxphH5X777bezAwcOsG3btrFu3brJVO7Hjx9nHTp0YM888ww7cuQI+8tf/sIiIyPZtm3bwjWsNsvatWtZTEwMW7NmDausrGRTp05lCQkJMhsWER6+/fZb8ecLAFu6dCkrLy9nJ06cYIwxtnDhQpaQkMDefvttdvDgQfbTn/6U9erVi128eFHsY/z48WzIkCFs79697KOPPmJ9+vRhEydODNeQ2hTTp09n8fHx7IMPPpD9f/f999+LbR5//HGWnp7Odu7cyfbt28eys7NZdna2+LqRz1PCOgoKCtiHH37IvvzyS3bw4EFWUFDAOI5j7733HmOM1s+p0H60dUD70dYF7UftDe1JnQ3tSZ2Nnfajjkk+rl69mgFQ/SPls88+YzfffDOLiYlhPXr0YAsXLvTqa926dey6665j0dHRbMCAAWzLli2hGkabJy8vT3UNi4uLxTY1NTXsJz/5CYuNjWWJiYls9uzZ7MqVK7J+iouL2eDBg1l0dDTr3bs3W716dWgHQogUFhay9PR0Fh0dzYYPH84+/vjjcIdEMP5nRO1nLS8vjzHGmNvtZr/97W9ZUlISi4mJYePGjWNVVVWyPs6cOcMmTpzIOnXqxOLi4tgvfvEL8Rczwlq0/r+TftZdvHiRzZgxg3Xu3Jl16NCB3XfffbIECGPGPk8Ja3jsscdYRkYGi46OZt26dWPjxo0TN3qM0fo5FdqPtg5oP9r6oP2ofaE9qbOhPamzsdN+lGOMMXPXShIEQRAEQRAEQRAEQRAEQfgm7DUfCYIgCIIgCIIgCIIgCIJonVDykSAIgiAIgiAIgiAIgiAIS6DkI0EQBEEQBEEQBEEQBEEQlkDJR4IgCIIgCIIgCIIgCIIgLIGSjwRBEARBEARBEARBEARBWAIlHwmCIAiCIAiCIAiCIAiCsARKPhIEQRAEQRAEQRAEQRAEYQmUfCQIgiAIgiAIgiAIgiAIwhIo+UgQBEEQBEEQBEEQBEEQhCVQ8pEgCIIgCIIgCIIgCIIgCEug5CNBEARBEARBEARBEARBEJbwf/UZoSu49Nq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00" y="1817025"/>
            <a:ext cx="11757801" cy="38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Google Shape;210;p32"/>
          <p:cNvSpPr/>
          <p:nvPr/>
        </p:nvSpPr>
        <p:spPr>
          <a:xfrm>
            <a:off x="1902150" y="5507371"/>
            <a:ext cx="8387700" cy="1356900"/>
          </a:xfrm>
          <a:prstGeom prst="rect">
            <a:avLst/>
          </a:prstGeom>
          <a:noFill/>
          <a:ln>
            <a:noFill/>
          </a:ln>
        </p:spPr>
        <p:txBody>
          <a:bodyPr spcFirstLastPara="1" wrap="square" lIns="91425" tIns="45700" rIns="91425" bIns="45700" anchor="t" anchorCtr="0">
            <a:noAutofit/>
          </a:bodyPr>
          <a:lstStyle/>
          <a:p>
            <a:pPr lvl="0"/>
            <a:endParaRPr lang="es-AR" dirty="0" smtClean="0">
              <a:solidFill>
                <a:schemeClr val="dk1"/>
              </a:solidFill>
              <a:latin typeface="DM Sans"/>
              <a:ea typeface="DM Sans"/>
              <a:cs typeface="DM Sans"/>
              <a:sym typeface="DM Sans"/>
            </a:endParaRPr>
          </a:p>
          <a:p>
            <a:pPr lvl="0" algn="ctr"/>
            <a:r>
              <a:rPr lang="es-AR" dirty="0" smtClean="0">
                <a:solidFill>
                  <a:schemeClr val="dk1"/>
                </a:solidFill>
                <a:latin typeface="DM Sans"/>
                <a:ea typeface="DM Sans"/>
                <a:cs typeface="DM Sans"/>
                <a:sym typeface="DM Sans"/>
              </a:rPr>
              <a:t>*Gráfico del límite de decisión obtenido para el algoritmo elegido luego de aplicar PCA (2 componentes). Puede observarse que, a pesar de que haya bastante solapamiento entre los valores de una clase y otra, el algoritmo separa relativamente bien las clases.</a:t>
            </a:r>
            <a:endParaRPr dirty="0">
              <a:solidFill>
                <a:schemeClr val="dk1"/>
              </a:solidFill>
              <a:latin typeface="DM Sans"/>
              <a:ea typeface="DM Sans"/>
              <a:cs typeface="DM Sans"/>
              <a:sym typeface="DM Sans"/>
            </a:endParaRPr>
          </a:p>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410235703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a:solidFill>
                <a:srgbClr val="000000"/>
              </a:solidFill>
              <a:latin typeface="Arial"/>
              <a:ea typeface="Arial"/>
              <a:cs typeface="Arial"/>
              <a:sym typeface="Arial"/>
            </a:endParaRPr>
          </a:p>
        </p:txBody>
      </p:sp>
      <p:sp>
        <p:nvSpPr>
          <p:cNvPr id="209" name="Google Shape;209;p32"/>
          <p:cNvSpPr txBox="1"/>
          <p:nvPr/>
        </p:nvSpPr>
        <p:spPr>
          <a:xfrm>
            <a:off x="480873" y="506701"/>
            <a:ext cx="2864018" cy="68942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dirty="0" smtClean="0"/>
              <a:t>RESULTADOS Y</a:t>
            </a:r>
            <a:endParaRPr dirty="0" smtClean="0"/>
          </a:p>
          <a:p>
            <a:pPr marL="0" marR="0" lvl="0" indent="0" algn="l" rtl="0">
              <a:lnSpc>
                <a:spcPct val="80000"/>
              </a:lnSpc>
              <a:spcBef>
                <a:spcPts val="0"/>
              </a:spcBef>
              <a:spcAft>
                <a:spcPts val="0"/>
              </a:spcAft>
              <a:buClr>
                <a:srgbClr val="000000"/>
              </a:buClr>
              <a:buSzPts val="2800"/>
              <a:buFont typeface="Arial"/>
              <a:buNone/>
            </a:pPr>
            <a:r>
              <a:rPr lang="en-US" sz="2800" b="1" dirty="0" smtClean="0"/>
              <a:t>CONCLUSIONES</a:t>
            </a:r>
            <a:endParaRPr dirty="0"/>
          </a:p>
        </p:txBody>
      </p:sp>
      <p:sp>
        <p:nvSpPr>
          <p:cNvPr id="211" name="Google Shape;211;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12" name="Google Shape;212;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13" name="Google Shape;213;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 name="AutoShape 2" descr="data:image/png;base64,iVBORw0KGgoAAAANSUhEUgAABR8AAAGsCAYAAABU0NAUAAAAOXRFWHRTb2Z0d2FyZQBNYXRwbG90bGliIHZlcnNpb24zLjcuMSwgaHR0cHM6Ly9tYXRwbG90bGliLm9yZy/bCgiHAAAACXBIWXMAAA9hAAAPYQGoP6dpAAEAAElEQVR4nOyde3wU1d3/PzOLXAS5CAghSxAIXmq91BILCBXxQi/aqmirj9Io4SKKVaktqI/6WKsJoFjrBRMSxIqU4vOoj2Kfn6AE0YAlWmsv3hKSQJYkKCggqJDsnN8fs7OZy5nrzuzObr7v12tfkLl8z/ecmU3OfnbO9yMwxhgIgiAIgiAIgiAIgiAIgiB8Rsx0AgRBEARBEARBEARBEARB5CYkPhIEQRAEQRAEQRAEQRAEEQgkPhIEQRAEQRAEQRAEQRAEEQgkPhIEQRAEQRAEQRAEQRAEEQgkPhIEQRAEQRAEQRAEQRAEEQgkPhIEQRAEQRAEQRAEQRAEEQgkPhIEQRAEQRAEQRAEQRAEEQjdMp1AqkiShJaWFhxzzDEQBCHT6RAEQRAEQbiGMYYvv/wSw4YNgyjSd8PZBs1HCYIgCILIdoKcj2a9+NjS0oLhw4dnOg2CIAiCIIiUaW5uRjQazXQahEtoPkoQBEEQRK4QxHw068XHY445BgDwl4X3onePnhnOhnDCK387CUte/j4YRAiQ8OuLN+PHZ36U6bRSJlf7RRDd9+/E0PHfzXQaRBo4qgfQ/fQJEI8ZhMYvvsLGur04tld3vP7XOpwytG+m08tpvvn6EO6fe3FyXkNkF8p1a25uRt++9F7JBv74R+CXvwQYAwQB+MMfgF/8ItNZpU6u9osgiK7FQw89hN/+9reYPn06HnvssUyn02U4cOAAhg8fHsh8NOvFR2VpS+8ePdGnZ68MZ0PYsXt/bzy47iKwRLlRBuDBdRdh8il7MKTfocwmlwK52i+CAIDu3/TAMUcfnek0iDTQvSfQ/ZhjIPbtiz4d3dCr9xEcfXR3dO/ZGz2P7pPp9LoEtGQ3O1GuW9++fUl8zAJiMeDmm2WBDpD/veUW4JJLgGx+8DhX+0UQRNejZ0/5wbLu3bvT39UMEMR8lIoKEWll557+kJj2tpOYiOa9/TOTkE/kar8IgiAIgiByjbo6QJK02+JxoL4+M/n4Ra72iyAIgsh+SHwk0krBoH0QBe2sSBQkDB+4LzMJ+USu9osgCIIgCCLXGDMG0NfRj0SAwsLM5OMXudovgiAIIvsh8ZFIK0P6HcKdl1YnhTpRkHDnpdVZvzQ5V/tFEARBEASRa0SjQEWFLMwB8r/l5dm/NDlX+0UQBEFkP1lf85HIPi4p+gDjT9iB5r39MXzgvpwR6HK1XwRBEARBELlGSQkwdaq8JLmwMHcEulztF0EQBJHdkPhIZIQh/Q7lpDiXq/0iCIIgCILINaLR3BTncrVfBEEQRPZCy64JgiAIgiAIgiAIgiAIgggEEh8JgiAIgiAIgiAIgiAIgggEEh8JgiAIgiAIgiAIgiAIgggEEh8JgiAIgiAIgiAIgiAIgggEEh8JgiAIgiAIgiAIgiAIgggEEh8JgiAIgiAIgiAIgiAIgggEEh8JgiAIgiAIgiAIgiAIggiEQMXH//qv/4IgCJrXSSedlNz/zTff4MYbb8TAgQPRp08fTJs2Dbt37w4yJYIgCIIgCKILQfNRgiAIgiCIzBL4k4+nnHIKWltbk6+33norue/WW2/Fyy+/jOeeew5vvPEGWlpacNlllwWdEkEQBEEQBNGFoPkoQRAEQRBE5ugWeAPdumHo0KGG7fv370dVVRVWr16NKVOmAACeeuopnHzyyXj77bcxbty4oFMjCIIgCIIgugA0HyUIgiAIgsgcgT/5WFdXh2HDhmHUqFG4+uqrsXPnTgDAu+++i/b2dpx//vnJY0866SQUFBRg69atpvEOHz6MAwcOaF4EQRAEQRAEYQbNRwmCIAiCIDJHoOLj9773PaxcuRL/7//9PyxbtgyNjY2YNGkSvvzyS7S1taF79+7o37+/5pwhQ4agra3NNGZpaSn69euXfA0fPjzILhAEQRAEQRBZDM1HCYIgCIIgMkugy65/+MMfJv9/2mmn4Xvf+x5GjBiBtWvXolevXp5i3n777Zg/f37y5wMHDtCEjyAIgiAIguBC81GCIAiCIIjMEviyazX9+/fHCSecgPr6egwdOhRHjhzBvn37NMfs3r2bW5NHoUePHujbt6/mRRAEQRAEQRBOoPkoQRAEQRBEekmr+Hjw4EFs374deXl5+O53v4ujjjoKr7/+enL/xx9/jJ07d2L8+PHpTIsgCIIgCILoItB8lCAIgiAIIr0Euuz6tttuw8UXX4wRI0agpaUF99xzDyKRCK666ir069cPJSUlmD9/Po499lj07dsXN910E8aPH0/OggRBEARBEIQv0HyUIAiCIAgiswQqPsZiMVx11VXYu3cvBg8ejIkTJ+Ltt9/G4MGDAQAPP/wwRFHEtGnTcPjwYUydOhVPPPFEkCkRBEEQBEEQXQiajxIEQRAEQWSWQMXHNWvWWO7v2bMnHn/8cTz++ONBpkEQBEEQBEF0UWg+ShAEQRAEkVnSWvORIAiCIAiCIAiCIAiCIIiuA4mPBEEQBEEQBEEQBEEQBEEEAomPBEEQBEEQBEEQBEEQBEEEAomPBEEQBEEQBEEQBEEQBEEEAomPBEEQBEEQBEEQBEEQBEEEAomPBEEQBEEQBEEQBEEQBEEEAomPBEEQBEEQBEEQBEEQBEEEAomPBEEQBEEQBEEQBEEQBEEEAomPBEEQBEEQBEEQBEEQBEEEAomPBEEQBEEQBEEQBEEQBEEEAomPOczu/b1Ruz0fu/f3znQqBEEQBEEQRBclFgOqq+V/CYIgCILoenTLdAJEMLxY+y3c/8K5kJgIUZBw56XVuKTog0ynRRAEQRAEQXQhqqqA2bMBSQJEEaioAEpKMp0VQRAEQRDphJ58zEF27++dFB4BQGIi7n/hXHoCkiAIgiAIgkgbsVin8AjI/86ZQ09AEgRBEERXg8THHGTnnv5J4VFBYiKa9/bPTEIEQRAEQRBEl6OurlN4VIjHgfr6zORDEARBEERmIPExBykYtA+ioJ3piYKE4QP3ZSYhgiAIgiAIossxZoy81FpNJAIUFmYmH4IgCIIgMgOJjznIkH6HcOel1UkBUqn5OKTfoQxnRhAEQRAEQXQVolG5xmMkIv8ciQDl5fJ2giAIgiC6DmQ4k6NcUvQBxp+wA817+2P4wH0kPBIEEQgte3phe8sxGD3sSwwb9HWm0yEIgiBCRkkJMHWqvNS6sJCER4Ig/CcWk8s8jBlDv2MIIqyQ+JjDDOl3iERHgiACY9X6kZj/WBEkJkAUGJbOq8U1FzZmOi0iy+izdzcGtDbji7zhODhwSKbTIQgiAKJREgQIggiGqqpOYytRlJ+2LinJdFZE1kEKduDQsmuCIAjCNS17eiWFRwCQmIBfPT4WLXt6ZTgzIpv49sb/xewbfoqf//YGzL7hp/j2xv/NdEoEQRAEQWQJsVin8AjI/86ZI28nCMdUVQEjRgBTpsj/VlVlOqOchMRHgiAIwjXbW45JCo8KcUlEQ2ufDGVEZBt99u7GheWlEFmiPjGTcGFFKfrs3Z3hzAiCIAiCyAbq6jqFR4V4XC7zQBCOIAU7bZD4SBA5wO79vVG7PR+79/fOdCpEF2H0sC8hCkyzLSJKGJV3MEMZEdnGgNbmpPCoIEoSBrTRZI8gCCIbicWA6mr6zE6kjzFj5KXWaiIRub4sQTiCFOy0QeIjQWQ5L9Z+CxctuhbXV16GixZdixdrv5XplIguwLBBX2PpvFpERPmPdUSU8NCN75DpDOGYL/KGQxK00xBJFPHFUKqzQxAEkW3QqkUiE0Sjco3HSET+ORIBysupZB/hAlKw0waJjwSRxeze3xv3v3AuJCa/lSUm4v4XzqUnIIm0cM2FjXivah1efGAj3qtaR2YzhCsODhyC9XNuh5SY8EmiiPWzbyfTGYIgiCyDVi0SmaSkBGhqkp+6bWoisxnCJaRgpw1yuyaILGbnnv5J4VFBYiKa9/Ynp3MiLQwb9DU97Uh45l9Tfoqm08dhQFsMXwyNkvBIEASRhVitWqTP70Q6iEbpXiNSoKQEmDpV/qVVWEg3U0CQ+EgQWUzBoH0QBUkjQIqChOED92UuKYIgCBccHDiEREeCIIgsRlm1qBYgadUiQRBZBSnYgUPLrgkiYII0gxnS7xDuvLQaopBwixUk3HlpNT31SBAEQRAEQWgIyhCGVi0SBEEQdtCTjwQRIC/WfitZk1ERBi8p+sDXNi4p+gDjT9iB5r39MXzgPhIeCYIgCIIgCA1VVZ11GUVRFgv9rI1HqxYJgiAIK+jJR4IIiHSawQzpdwhjR+0i4ZEgCIIgCILQkC5DmGgUmDyZhEeCIAjCCImPBBEQVmYwBEEQBEEQBJEOrAxhCIIgCCId5Iz4+LfGYYE8UUYQXlHMYNSQGQxBEARB5C6bN/v/NBlBpIpiCKOGDGEIgiCIdJIz4uOtf/wJLlp0LV6s/VamUyFyHKcGMmQGQxAEQRBdi4svBkaMkOvrEUSQuDGPIUMYgiAIItPklOGMUlNv/Ak7SOAhAsGtgUxQZjC79/fGzj39UTCIDGYIgiAIIkwo9fSmTiVxhwgGL+YxQRjCxGLyku4xY+heJwiCIKzJKfER6KypR4IM4TdmBjJ2YveQfod8vR/T4aBNEARBEIR3lHp6JMgQfmNmHuNE7I5G/bsng3bPJgiCIHKLnFl2rUA19YigCIOBTDodtAmCIAiC8AbV0yOCIgzmMelyzyYIgiByh5wSH6mmHhEkYTCQCYMAShAEQRCEOVRPjwiSMJjHhEEAJQiCILKLnBEff1/8EtYtWJlVy0+dGpcQ4SAMBjJhEEAJgiAIguCzbh3Q1JRdy0/dGJcQmScM5jFhEEAJgiCI7CJnaj5+5/gW9OnZK9NpOIbq9mUnQRnIOEURQPX3Tiae9s206U2m2ycIgiAIPZMmAX37ZjoL51DdvuwkCPMYNygC6Jw58hOPmX7aN5PGN2S6QxAE4YycER+zCa/GJUQ48NtAxi2ZFkCBzIvnmW6fIAiCILKdVIxLiMzjp3mMFzItgCpkUkAn8Z4gCMI5ObPsOpugun1EqgzpdwhjR+3K2BOHmTS9yXT7BEEQBJELUN0+IlWiUWDy5Mw+8Zgp4xsy3SEIgnAHiY8ZgOr2EdlMpsXzTLdPEARBELkA1e0jsp1MCugk3hMEQbiDxMcMEAbjEoLwSqbF80y3TxAEQRC5QBiMSwgiFTIpoJN4TxAE4Y60iY9lZWUQBAG33HJLcts333yDG2+8EQMHDkSfPn0wbdo07N69O10pZZRLij7AugUrUT7r+axz6Sa6NpkWzzPdPkEQBJHd0Jy0k5IS2Z27ujr7XLoJIpMCOon3BEEQ7kiL4UxtbS3Ky8tx2mmnabbfeuuteOWVV/Dcc8+hX79+mDdvHi677DLU1NSkI62Mk2njEoLwSqZNbzLdPkEQBJGd0JzUSKaNSwgiFTJpfBMW0x2CIIhsIHDx8eDBg7j66quxfPly/O53v0tu379/P6qqqrB69WpMmTIFAPDUU0/h5JNPxttvv41x48Zx4x0+fBiHDx9O/nzgwIFgO0AQBJdMi+eZbp8gCILILvyck9J8lCDCQyYFdBLvCYIgnBH4susbb7wRP/7xj3H++edrtr/77rtob2/XbD/ppJNQUFCArVu3msYrLS1Fv379kq/hw4cHljtBEARBEASRG/g5J6X5KEEQBEEQhHMCFR/XrFmDv/3tbygtLTXsa2trQ/fu3dG/f3/N9iFDhqCtrc005u233479+/cnX83NzX6nTRAEQRAEQeQQfs9JaT5KEARBEAThnMCWXTc3N+Pmm2/Ghg0b0LNnT9/i9ujRAz169PAtHkEQztm9vzd27umPgkHGOotW+1KJSxAEQRCpEMSclOajBJE5YjGgrk52nNYvebbal2psgiAIwjuBiY/vvvsuPv30U5x55pnJbfF4HJs3b8Zjjz2GV199FUeOHMG+ffs03zTv3r0bQ4cODSotgiA88mLtt3D/C+dCYmLSYVpxabfal0pcgiAIgkgVmpMSRO5QVQXMng1IEiCKsuO04tJutS/V2ARBEERqBLbs+rzzzsM///lP/P3vf0++xo4di6uvvjr5/6OOOgqvv/568pyPP/4YO3fuxPjx44NKiyAID+ze3zspEAKAxETc/8K52L2/t+W+VOISBEEQhB/QnJQgcoNYrFMcBOR/58yRt1vtSzU2QRAEkTqBPfl4zDHH4Nvf/rZmW+/evTFw4MDk9pKSEsyfPx/HHnss+vbti5tuugnjx483dbomCCIz7NzTPykQKkhMRPPe/mAMpvvsllBbxaXl1wRBEIQf0JyUIHKDurpOcVAhHgfq6yHPR032OVk+bRWbll8TBEGkTmDioxMefvhhiKKIadOm4fDhw5g6dSqeeOKJTKbkmK5eo66r97+rUTBoH0RB0giFoiBh+MB9yf+b7UslLkEQBEGkg2ydk3b1+nRdvf9djTFj5OXQapEwEgEKC+X/W+1LNTZBEASRGoG6XevZtGkTfv/73yd/7tmzJx5//HF8/vnnOHToEJ5//vmsqK3zYu23cNGia3F95WW4aNG1eLH2W5lOKa109f5nE7v390bt9vyUlzEP6XcId15aDVGQZ2RKbcYh/Q5Z7rPLC4DmXAESrp7495RydYNf40MQBEFkF7kwJ62qAkaMAKZMkf+tqsp0Rumlq/c/m4jFgOrq1JcwR6NyHcZIRP45EgHKy+XtVvuc5KU/XxSB0tL0iNp+jQ9BEESYyeiTj9mIWY268Sfs6BJPAHb1/mcTfhu5XFL0AcafsAPNe/tj+EDtE69W+5zktW7BSvyp5nSseus7eObNM/HsW2cEbjxDRjfhomVPL2xvOQajh32JYYO+znQ6BEEQocasPt3UqV3jCcCu3v9swm8Tl5IS+TrX18tPJaqvt9U+p3l98QWwYIG8feFC4NhjgzWdIZObcEFPUxNEcKT1ycdcwKpGXVegq/c/WwjKyGVIv0MYO2oXV1y02meX154DR+PZt74DlibjGTK6CRer1o/EGTMuxqV3noszZlyMVetHZjolgiCIUGNVn64r0NX7ny0EZeISjQKTJ/PFIat9dnnV1nYKj37m6zYPegIyM9DT1AQRLCQ+ukSpUaemK9Wo6+r9zxbCKhKb5fX3HcPSmm9Yx6cr0rKnF+Y/VgSJCQAAiQn41eNj0bKnV4YzIwiCCC9KfTo1Xak+XVfvf7YQVpHYLK+33kpvvmEdn64ICcEEETwkPrrES327XKKr9z9bCKtIbJbXGSNa0ppvWMenK7K95Zik8KgQl0Q0tPbJUEYEQRDhx0t9u1yiq/c/WwirSGyW18SJ6c03rOPTFSEhmCCCh8RHD1xS9AHWLViJ8lnPY92ClVlbJ87KbMNqX670P1Okw+QkrCKxWV6nDP8srfmGdXy6IqOHfQlRYJptEVHCqLyDGcqIIAgiOygpAZqaZKOKpqbsrhNnZrhhZcSRS/3PBOkwOQmrSGyWV1FRevMN6/h0RUgIJojgIcMZjyguv9mKldmGEyOObO9/pkinyYkbE5h0YpZXuvNNpb3d+3tj557+KBhkPM9qn5s46SLTOQwb9DWWzqvFrx4fi7gkIiJKeOjGd8h0hiAIwgGKy282Y2a44cSIIxf6nwnSaXLixgQmnZjlle58U23PzCDFrXFKpo1WMt2+IgTPmSM/8UhCMEH4D4mPXRArx2oA5GYdEJlwCg+rSGyWV7rz9dJeqsK9kzjpIgw5AMA1FzZiypltaGjtg1F5B0l4JAiC6CKY1Vk77TRysw6KTDiFh1UkNssr3fl6bS8V4d5JnHSR6fYVwiqUE0SuQMuuuyBWZhtkxBEcNLbZj5VLthsH7TC4bYchBzXDBn2Niad+RsIjQRBEFyIsxh9dCaptlxtYOXa7MU7JtNFKptvX48QtnSAIb5D42AWxMtsgI47goLHNfvwS7sMgRIchB4IgCKJrExbjj64E1bbLDfwS7jMtRme6fYIg0geJj10QK7MNMuJwhhfTmGweW15/vRrnpMNwJyj8Eu7DIESHIQeCIAiiaxMW449sxYtpTDabnHgxJnIbK1vwS7jPtBid6fYJgkgfVPOxi2JlthFWo5KwkEqdvGwcW15/AXgag7DUGPSKIiDr+6BcR6t9buKkglMDmSBzCJKWPb3w1w8HQQDDWSfvpWXaBEEQWU5YjD+yjVTq5GXj2PpV39AqVjZhZpCiCPdOjVOCMlpxaiCTrUYvsRiwZYv8/wkTwp8vQYQBgTHGMp1EKhw4cAD9+vXDG/csQp+evTKdDpHj7N7fGxctulazXFUUJKxbsDL0oo0XzPrLGMDgbgxyaex27+9tKiBb7XMTxwtexF0nOXTf14S8iWelnF+qrFo/Erc+WgQGAQAgCAwPz6vFNRc2Zjiz3KF7T6D7dyZB7DsY2z//Chs+3oOBR3fHqzUf49Rh/TKdXk7zzVcHcde1U7B//3707ds30+kQLlHmo3T9iHQQiwEjRmiXq0YiQFNTboogZv3duhUYN87dOOTa2MVifBHZbLvbOF7wIu762X7QVFUBs2YBiooiCMDy5dknYIed0tJS3HHHHSgpKUFlZWWm0+kyBDmfoScfCcIFVnXysk1Ac4JZf/U4GYNcGjsrl2w3Dtp+unt7dVMPqyO6npY9vTTCIwAwJmD+42Mx5cw2egKSIAiC6DJY1ckLu3DjBS/1Dc3GIdfGzi/Hbr8cvr26qYfVEV1PLKYVHgH5/0E7xhNELtClaj5mc605Ihx0tTp5Zv0V4H4MutrYpZtcN5DZ3nKMRnhUkCQRDa19MpARQRCEN7K91hyRebpanTw/jYm62tilm1w3kKmr0wqPCrnUR4IIii4jPr5Y+y1ctOhaXF95GS5adC1erP1WplMKLX6JtLkq9l498b2UTGPCPC763MxMcv7zMvfGOdlsuJMN5Lq4O3rYlxBgnO2JooRReQczkBFBEIR7qqrkJZ9Tpsj/VlVlOqPw4pdIm6ti7/z5qZnGhHlc9Ln5aUyUzYY72UCui7tjxsjLrPXkUh8JIii6xLJrr8sRuyJ+GYJku7EID3WfBEiYPuldXHX2+67uoTCPi1luZiY5Y4Z+hr/vGIYzRrTglOGfOWrDznDHqVmKE/yK5SSOn3l7xW8DmaP2f4EvdrSjDmMwon8/5Pmcr1uGDfoaD99Ui1sfGwuW+F0uCAxLb3yHllwTBJEVeF2O2BXxyxAkF4xF9Kj7JAjAbbcBN9/s7h4K87iY5WZlTHTaafIS7IkTZUHSDjvDHadmKU7wK5aTOH7m7RXfDWRiMcS27EQdxmDMhMEZ/10Zjcr1HdVLr0WRBGyCcEKXEB9zqdZckPgl0uai2KvvE4OIZ9/6Dq46+33PMcI0Lna56esCpiKimtUY9FOYTaeIHiZB2S839YG1W7Hh+aMxB+WQEIGIOJZ2ezfjxi7XXNiIKWe2YdtHAyEAKDopN92uW/b0wvaWYzB62Jc52T+C6KrkWq25oPBLpM1FsVffJ8aAhx+WxUevMcI0Lna58eoCehVSzWoM+inMplNED5Og7JubelUVqma9jdnsSXk+KkioWC5mXChX+rd1q/zz+PGZf+8ERRgEbSJ36BLLrnN9OaJf+FUzLhdrz/nRpzCPi5vczITKVJaR+xnTr1hO4gQxFqkypN8hjB21K6UnHsXn30wKjwAgIYJfPT4WLXt6+ZmqJ4YN+hqXTIzhpxNjOSnMrVo/EmfMuBiX3nkuzphxMVatH5nplAiC8IlcX47oF37VjMvF2nN+9CnM4+I2NzOx0utScj/j+RXLSRy/x8EPolFg8uQUn3icdW9SeATkefacOSwUpQKiUeCKK+RXropyVCaE8JsuIT5SrTln+CXS5qLY60efwjwubnILQkT1M2Y6RfQwC8pe6bHnM9SjMDnRU4iTsUvgtOzphfmPFUFicjEhiQmhEX0JgkgdqjXnDL9E2lwUe/3oU5jHxW1ufgupfsZLp4geZkHZM3V1qGOjjfPRuJDd/coSwihoE9lPlxAfAXk54roFK1E+63msW7AyNHX2woRfIq3fYq8Tg5agTVys+uS0bTfjYhbz382DserN0/Hv5sE+9cx9bkGIqH7GTKeIHmZB2SuHBw1GIeohIq7ZHiFjl8DZ3nJMUnhUINGXIHKLkhKgqUk202hqCk+dvTDhl0jrt9jrxKAlaBMXuz45ad/NuFjFq60Fli6V//ULt9fMbyHVz3jpFNHDLCh7ZswYjBG2G+ejEZbd/coSclLQJjJOl6j5qGBWa47oxK+acX7FCVPNPV6f3LbtZFzMYt7z3HlY97eTAQgAGC4680Pce8XrgfaPhxNjE7cGLH7G9Mt4xUkcv01ewkB7vwGQLpuE8ufn4Ho8iTi6IYI4HrrxXd+XOYt79kJsaYM0bCikQQN9jZ2NjB72JUSBaQRIEn0JIvcwqzVHdOJXzTi/4oSp5p5Zn9y072RcrOJdey3w9NOdxxYXAytXBts/HnbmJm7r1Tk1S3ES1y/jFSdxfDd5CQPRKKLL70HFrOsxhy2T56OihPJyMZh+UXFDDYqgrRYgs17QJjKOwJji05SdHDhwAP369cMb9yxCn560NC2X2L2/Ny5adK1mWasoSFi3YGVS3HFyTCbz8yvm0ukv45Y//gSy8KjA8Mcb/uzYadpvdu/vzRUqUxGD/YxpFsstTuL41VaYkN2uO1CP0SjovwPf+dGJvsbvsX4jej+2HAJjYIKAQ/Nm4fCFU3yJnc2GLavWj8SvHh+LuCQiIkp46MZ30mr0070n0P07kyD2HYztn3+FDR/vwcCju+PVmo9x6rB+acujK/LNVwdx17VTsH//fvTt2zfT6RAuUeajdP1yj1hMrnem/xDe1KQVueyOyXSOfsVrbQXOOst4zrZtzpymgyAWS02MdRJPwW1cq1hucBLHr7ZCRSyG2NZm1KMQheMDcrsO6JuDbNczq6qMgnY6n9YvLS3FHXfcgZKSElRWVqav4S5OkPOZLvXkI5FdOHEpz6STeRBtm8V86+PjoRUeAUDA33cMy5j4yHuSOFVHbz9j+vWks5M4ufhUdXu/AehzGnAGDqD7vv2+xhb37E0KjwAgMIbej1ei/czTU34CctX6kcm6iaLAsHRebcZdut2gOHo3tPbBqLyDWSeeEgRB5BpOXMoz7WTud/tW8f72N/45NTWZEx/1TxOn6uht9nSyl7h+PensJE5OPlUdjSJ6RRSBdSsg+/cwuY97xTfXcoJI0GVqPhLZR9hr7qWz9uHEE5sA6B9SZjhjRIvntoIg7GY0RDgQW9qSwqOCIEkQW9tSipsrhi3DBn2Niad+RsIjQRBECMiGmnvprH04aRL/nLPP9tZWEARVr47q4OUgAVzUXDJrSdm1nCBUkPiYBoI2Q3Gby3v/6IeD//gUR+3/ItPpWOLEBCVdTua8axhE22YxJ528Exed+SE6BUi55mOmnno0I+xmNEQ4kIYNBRO0T/IyUYSUNzSluGTYQhAEYU7QZiiuc1n7GWJrt4QjIQucmKCky8nc7Br63b5VvKIiucajmuLizD31yCMoMTjTIjMRAAFcVBKpCYIPLbsOmHSZoTjO5flzIUGEiDjKMQcXXPYR9haNz0g+TnBiguKXuY0ZVtcwiLbVMXsddQRfHemO3ft7494rXsf5367DWx8fj4knNmHSyTttY/FMWqyMW+xMXez2WxmweG03bKYubs10CGMNRmnQQByaNwu9H6+EIElgoohDN85Meck1GbYQBEHwCdMSwKoqYPYsCRIbDBHHokK4HiXLx4V6TaKT5YdBL1G0u4Z+t6+O17s3cPCgLHpGo7K5zOWXA//3f8APfwhcdJF1LLPad263O91vZcCSSuywGbtke03BdMMdrwAuKpm1EAQfMpwJkEyaoTjJJYIONGIk9i2chfZ+A9KaT7aQyWuoFz1/9J2P8Jf3TnIsZPNEUwCmQqqdUO5GSNcbsFid6zRuGExdwvRlQjrpvq8JeRM51eUdYFWDUdyzF2JrG6Q8Z27XToxkUjFsyWajGr8gw5nMQYYz2U2YDWcybYZizIVBklRfEqEDTeJoRHfUkIJiQiavIU/0BJyL2WaiqdvtdvF46A1Y/IodBmOXMH2hkA3YjpeLi+pE9E3VrIWEZTKcyRRBzmdo2XWAhKlWHS+XOLphO0ajx949ac8nW8jUNeSZrKz728kG0xWzpfy883/3/Ln4Hce4Zff+3qamLkp8u/16hvQ7hLGjdiWfeDQ7101cdcxM4HYMCPsajNKggeg49RRHwuOq9SNxxoyLcemd5+KMGRdj1fqR3OOuubAR71Wtw4sPbMR7VescC49O4xMEQWQbYVoCKOeiK4+BbqiXRtKaRAsydQ15tetmz3Zez86s9l1trbvtSmy3tfTU9ersznUTO9N18HKppmA6cDReDi9qVZX8RcCUKfK/VVX840pK5C8Hqqvlf90Ij07b6Co0NzfjyJEjmU6D8AFadh0gSq06/VNzmahVx8slgg6MxnbsGzgl7flkC5m6hjzRU+92beWszTufQTR41igxGIOlc3cqzt5W59q1GyYy6ayeKbrva0rpfKsajG6eLDQTMaec2caNM2zQ14HGz3U69n6amBz0BmMS9n4lT/j+2eKv6zmh5cg3ufl7hMg8YVoCKOdifPKxUGykNYkWZOoa8kRP/c+AubO2mWj61lvutiuxU3H1tjs3047lbsimXMOAX+Pl1hjbi/t4QObbWcmoUaMAAOvXr8fYsWNRWVmJs87ythKLCAc5Iz72/9cWdD/uOHT0PQZH+h+fljZTqX/nNaZXlFweeGEy4iyCCDrwAG7HW5PmoD+GYQiC+9ATlhp5R+3/Aj32fIbDgwZzl5nz8sxUvUGe6Ckrh52TdSsRlHe+AAkQAGYipFqJrKmIsHbnhkWgtyNMXyYEjVp09LrcGvCvBqNfImam4mcTR74Buu/8GEd2fozhBSfigpFDIPQ4OtNpdQm+PvQl1mQ6CSJl9jz/PPqef35aPyWmUv8ulbhekHMRMGe2JJfHQAfKhblAWRmq66IYg2CHLhRLGW2S4O3OVK1BnuipeHM4EULNRNOJE91tV2KnIsLanRsmkd6ObMo1DPg1XukQfUlY7uRnP/sZGGP45S9/iX/+858YN24cbr75Zvzud79D79608iwbyZmaj/sBHCMKOHTjLDQdrXU2DUKMTKX+nR8xvbJ7f2+07ojg4+398GDtTwKvXReWGnkDa7ei4IU1EBgDEwTsvPRKjdGOXZ6ZqDcYfM3HOG4+53WcWHgQBYP2YesnI1zVfLzpBzU4Of8zFAzaBwCWArPbmo/jT9hhK1jvbe5Aa1MEecfHMXC4t+9R1IJ0DFHs3NMfR3eXTX54bafjfrYTyYPCL8FRTyo1GBVa9vTCGTMuNoiY71Wt80UcDDp+ttK9JyAWnIhuA49DwyGBRMiAOfjlARSNKQhlzUDCHvV8tI8g4NP77sPQO+8MvN1U6t/5FdcLsRhQv/UzFKIer+44EbMXHBt47bpQ1MizScIux0zUGuTVrgOc17Mzq32n3i4KDPNnf4mb/7MvXn3VOjYv3tSpsmjTp49sjGMmLtvV4dPvLysDvvtda7E6VtuKujfbMGbSUESL8rwNskpxjiGaFJ8Bc5061ZqCbnLKBdXLj/FKR+3VMNXoDQt79+7F/Pnz8cc//hEAkJeXh4KCggxnlbsIgoC33347kPloTomPfQHZNXXVo2CDB+LIN0DrW9t8b7PtQD9MffI/DU9AvXr97zC0r7dlaUHEzHRb6eyTFd0OfIkTn6yEoLrVmSDg4+tnoqPvMaHJk0fbgX5o3jcIw/vvwdC++w0/uz0fAL7+aysObmrFu/guFmARJEQgChLumfocJoz82DK+Eu9frVH8/o2LIDFRfqISAhiEZJzLTje+76xyV+/b0ngi7n31iqTAx4v3/17Jx4J/3SznjjgWffsR/ODHu1yMLDDg/X9i2KuvQWAMlSjBHJRDQgTKE6Zmbbu9Bl5zYoKAlqnn44vTT/W1DSv8FB3VtOzphYbWPhiVd9CzmOeHiJnJ+NmC3nSne095uyJCEsFx4MsvcdzIk0h8zFL089EOADf88IeY/dvfYuzYsYG0GdSH1HR++E1XW6H4QG+TRChyNIEneroRQs2OjS35Ex75TQxLMT85H61YLtq6dqvjvfqqdpkqkJpZjLK/thZYuNBarK669k3MfnpCcj5aUbwFJSsnWQ+GHpXiXCXMxGyUy/PrxPehjJm3H5gYHQql3n/8GK/ARd80tRF2eNr3q6++ijlz5mDHjh2ZTS7HOeqoo9De3k7iIw/9ZA8Adqz5bwz6zmhIOz8GIC8j85M3/3EcLr3zXMP2Fx/YiImnfhaamJluK519sqLbP/6NfnfeZ9i+/4G70HHqKaHJMx2Ie/ai/4x52MWGYQR2JMQ2GadPevGeElOTyhNjTp5Aa/3kG5z+q2u0uaMDf3/oWeSd0NNRO8o4CIwhhnzDWPjRF7eoc1Jgooh9VY86MmTpCvghYmYyftixcibv7uytRaTAgUNfIXrJDBIfsxTefHQygDcArFy5EsXFxb63WV0tGxLwtk+eHL64mWwrnX3ymkQockwnsRhiBRMwgjVq53QRhqYmwZE4xBNsO+N4F26dCMGx2laMOOs4w3y0adtnzp+AVDVkNR9NtT+uCLMKHhLS8QRyGBzVM4WV9n3o0CG89dZbZEATIN988w1+9rOfBTIfzZmajwosEkH7CSej28D+iPTshq8/+bfvbfhVxyzomJluK519skIaNhRMEAyijpQ3NFR5pgOxpQ0CY6jDGMPkxmmNO159PC9xnMbWx2v8QDLmjm5o+jCOvBOctaOMAwDuWJi1HSTqnBQESYLY2kbiYwK3RjJhix9m7Ex3/P4SjzDSfjjTGRB+wkQRA8eOBbZtwzvvvBOI+BhU3bd01pNLV1uhqJFnk0QockwndXWoY6ONc7q44Li+Ha8+Xmcc73XynNTdq3uzDRK0ImMc3VBfs9u5+KhqyGo+yms/MKjooC1ejGTC2EYYsTPc6d27N6ZOnZrZJHOcAwcOBBZbb6ebtWzGROxEFJ8++Ag6huUH2tawQV9j6bxaRET5XaEs0UvlQ6tdzJY9vfDmP45Dy55ejuLZHT/3ko8husxf3LMX3f7xb4h79vrSJz9wMi7SoIE4NG8WWKJCNhNFHLpxZlLQSUeeYUERYsegDiLimn1OBVdFrDUjFeGWF1sfb+S3RGPu6MDxJ5tP2PQo4wCAOxZmbQeJOicFtUhOEEFiJfwTBOGczZiImDAcQkUFTgn4A5JiQhJJ/Pnzy4TEKm4sJj+JF4s5j2d2jrKsbtEil33wkERQY+UqJZskgs4xdIwZgzHCduOcLsIcC66KYMsjFeGWF1cfb8ykodz5aOHZQzw1ZDUf5bUfGE46TxABYaV9E9lPziy7BvZDRG88+PM38MNHvouR3Q4hcuhzfP3JvwN7YiOIJXq8mFZL4XhYHa/eJ4Dhhks/wpyf1Nnm32P9RvR+bHmyFt2hebNw+ELO2hCHffIDt+Mi7tkrP0WWN5T7JFlXWXLZY/1G9H68EiukazEH5Yijm+sad+r6eIKQqPnIBF9q5ZnV3lPXotv8zD7cvPE/5NzRgUemrMZ/TD8IsaUN0jD+9TUbB0GSUCnMxPV4EnHWWfPRbV/EPXtdtW+XkyKSO32fEUQqkOlO5vnyq68w8ue07Dpb0c9HK4q3YEfBBtx3332YN28eHn300cDaDmp5nj6ulzJwZufot5eVAUVFDvqQYi26IMbKdUo2SXSp5ZZVVaia9TbmsGXJ+Wh5heiqvp26Pp6CH3XyrOruKcL5O0/8Fbf/93eT89Hy4q1yzUc3Zi2qhqqEmZgjlCMuiRBFud4jYy7744dRDBUdJDIErfrPPMkyMlTz0Yh6sgf0RQQdqP6/BpxV1Cdw8TEduP1AaHU8AE8fLsNYi44+KKeGIsQ29xiN7YeHexJc1WItAF+FW70QzBOazzv+QzR9GMfxJ0dwfNMWT+K4WpCOIYqG1j44ukcHvjrczVVfUhHnrXJK9f2lNw9JJ5ls2yvZmLOfkOlOZiHxMbvhzUcXzrgP96/4beDiYzrw8oHQ7JytW4Fx4zx8uAzhp9IQppR9xGKIbW1GPQpROH6w5xqN9fVA797AoUP+Cbc8IVgvNi+6fR/GDmpC4dlD5OXWXgRyVUMxRJNtAi6FaD+NYnxUwTNtnJ3p9r2QjTn7BWnfmSVI8THnaj7G0Q0t2/YCRbmxVMxJDTynxzMmuIqlEMZadG7HhdAiDRoIadBA5AHIgzdTHX19PD/HXR3brBbde1VtGP/TryHu2Yvety1P3qMCY+j9eCXazzzd9v5UxgEAhsFbvT9xz96k8Oi2fbucUsHtk8F+ksm2vZKNOfvNNRc2YsqZbV3iCXCCCJo4uuFIc49Mp+EbXsrAmZ3z1lseS8qFsBZdCFPKPqJRRK+IIpXhCqo+nj4urx7dwrL+aGo6Qz7OrmCdg4ai0B7quF9e23aQUypk2jg70+17IRtz9pOSEtg63hPZSc7UfFSIoAPDzsodcwYnNfCcHu82lkIYa9F57QuRfdjVorMSx9NBptvnYSbYOq0Zm61teyUbcw6KYYO+xsRTPyPhkSBSJIIOdB+eOy5CXsrAmZ0zcaLHknIhrEUXwpSIALGtR5fJgnUhLJZnpoe6qRmbze17IRtzDoJoFJg8mYTHXCOnxEcRcdx58V8x+DsuCv2GHLdmKFbHezVWsTNsUePWGMcrXckkpqtjJzRnWhzPdPs8Mmkeko3GJdmYM0EQ4UVEHKWXvwsxP6srG2nwYoZidk5RkUdjFRdJeDHG8UKXM4np4tiKzZlUo0OohGdaD810+17IxpwJwimBLrtetmwZli1bhqamJgDAKaecgrvvvhs//OEPAQDffPMNfvWrX2HNmjU4fPgwpk6diieeeAJDhngRDxkkRPC7VybgqNVf49e/8K8fmcbtUjir470uqzt84RS0n3m6ZS26dC9bNOsLz/hDX8vN7OfePdtx6Juj0l7zzW2tOavj7WKlo66dn20MG/Q17r72ffx25emQEqY2dxX/A9tbjknsl8VxvVGL/h7V5+SHQQwgi/OfXPtr7Fr5Dk5gHyNfbDUV59OFItjqa6Km48ngTLbtlWzMmSAI56RzPiok5qMLn/8efvSjVj+7kXG8LIUzO8fzsjoHJ6Z7yaJlSrrCbbw6buptgPz/Pn2AgwczU+/NTa05u2NT3Z8qfsePRmV39gUL5PsrEgFuvVV3QEWFsWCdrnFNXvApyWgUsbJVqFtYhTHSR4hG2jKuhCt6qL4marr00Ey374VszJkgnBKo4czLL7+MSCSCMWPGgDGGp59+GkuWLMF7772HU045BXPnzsUrr7yClStXol+/fpg3bx5EUURNTY3jNvQFvgFAjDB88t5ujOi3J+sNZ7KFsBjA8Iw/qlCiEUV/dm4j1laP5P6sOB2ns+ZbUG7mvFjpEIj9bkPv0H7xhJ1Yt7XAEN/KqEWf0x/OfQY3VF/ri0GMNraEh699A1df9qnn/vpFJs1Dssm4RBGl36/vj/uePj3lnLu6aQ3hHTKcCY5MzUcFQQJjBZg379KsN5zJFkJlAKNTQaumb8LsZyZpRFGg8xBlEYX6k1m66725EW7tjk11fzr74iWmGkN8C7MWTV6ChArMQQmrTDlJbX8ZKhZ9gZLbjvUUy08ybR6S6fadohakX33Vn5y7smkN4Z2ccrs+9thjsWTJElx++eUYPHgwVq9ejcsvvxwA8NFHH+Hkk0/G1q1bMW7cOO75hw8fxuHDnTV0Dhw4gOHDh0M92QOAV1/cgynfaSPxMU28+Y/jcOmd5xq2v/jARkw81ZuhiVt4rtzNwnAcjyZITL0MQRYYzX+WSYd4mk4383QIxH63wYunv1528bk5oQNNOB5R7JIjenRvD4vobobeNbyrtO0UvSh997Xv44wxn3vOmUxriFQg8TG9pGs+CkzGvHmnkviYJqqrgSmc7xKrq+X6YWlDp4LGkI8R2AEJkeQhkYi82+6TWLrEUzfCrd2xqe5PZ19SianGSXxuXuo5qcckQyW6c/DRODsr27eDJ5SnarjS1U1rCO8EKT6mreZjPB7HmjVrcOjQIYwfPx7vvvsu2tvbcf755yePOemkk1BQUICtW7eaxiktLUW/fv2SL3mip0WMMIwe1RFIPwg+YTCA4Rl/1LPROuERMAqNRuERSE/NN7e15qyOt4uVjrp2frfBi6e/XnbxuTmhG+rRuX7Bq0FM2GsFZtI8JOzGJTyTmfuePs2z8EimNQSRHaRzPioIEgAq1JVOQlP2Tle4rQ5jNMIjID/V5OQRkDD6ldgdm+r+VAkiPi+m2/jcvNRzUo9Jhr1OYKbNQzLdvhVmBjOA95zJtIYIK4GLj//85z/Rp08f9OjRA9dffz1eeOEFfOtb30JbWxu6d++O/v37a44fMmQI2trMRYDbb78d+/fvT76am5sTe+S/3mKE4d4lXyM6zOKvA+EJcc9edPvHvyHu2WvYFwYDGJ7xR6GwHaKgvxf0Mz3+zC8d4mk63czTIRD73QYvnv562cXn5oQOFKo+EHo1iAmD6E54Ix1CeZiEaILo6qRrPqpMQyIR4Mc/fglIPGFP+IiFm0xoDGB0KugY1EFEXHNIJNJ5v1gRRr8Su2NT3Z8qQcTnxXQbn5uXek7qMcnQiO6Ea9IllIdJjCa6LoGLjyeeeCL+/ve/469//Svmzp2L4uJifPDBB57j9ejRA3379tW8ZARAYLjtPw/j8v9o9yd5IkmP9RvRf8Y89LvzPvSfMQ891m80HHPNhY14r2odXnxgI96rWpesw2cmWPoNz5V7wLwfYum8dzSi6JVTGjt/FiRcefbHEEXlNzRLHudWPPXi9C2bqfw9KZAG7WY+95KPHLflBUMOgoSlxW9o2nAzTrw+aa6fgz7wYjwyZTXyRdkIwMq93Ut+5LqeHaRDKCchmiDCQ7rmo4zJglJpKfCd7/zNr/QJhaoqeX3plCnyv1VVhkNKSuTlptXV8r8lJUif/bWCTgWNRtpQUbzFIIouX94plAoCg6D/O+JBPPXa1WgUKCvrFLGs2rYTea32K3XoysqCE4mN7TOU3/qRbO6SwO046WMKgrOxssxLlFAuzO1ccu1xEEIjuhOuSZdQTmI0EQbSXvPx/PPPx+jRo/Hzn/8c5513Hr744gvNt80jRozALbfcgls11mHm6At8ixGG12u/xPiCg4gc+pxqPvoAr5aikxp5PPMXr6YebvPVG4/o68/tef5vaHlqG8agDv8PP8BsVIBBhACGGy77CHMurnMlIHmt9aYxUxEY7rn2fcy77GPb86zq6fH26fObe6n7PrpBPb75Qkvy2nsdJ32fvNQT1J9jZVDjlrDXNwzKBMUvx/BMoTfGuav4Hzi98AvP45RNRjtE+KCaj+kl6PloJALMm/cgHnnk15g3bx7VfPQDr4XtMln8TFdsjld7LrbkT6hfsBzvsDPxGywCQwSCAPzqV8DNN7sTkFLpqv7cRYuA225z1T3b/bw2xo4NrhZfLAbUP/IKCh+aiyhrTg5KFUo8j5O6T4C3unyacYF/BQnDXtsQCMgEJcudVXimOFOnptalbDHaIcJHThnOTJkyBQUFBXjkkUcwePBg/OlPf8K0adMAAB9//DFOOukkywLfenjugk//z0H8/JwDJD76RLd//Bv97rzPsH3/A3eh49RTuOd4FSzTgTo3bgFwl4YhXk1H0mVWkm5TFLNr/+8lK3D6bb8IrTlLrhKUCUqmvlzwG0U4/nvdAPx25Rkpj1PYhWgivJD4mF7SMR+dPn0FnnmmhMRHv/DiJpMNThwjRiAm5XENadykmUpX0zFMGbkUnEZjYgFGoAmSpJqPhuiWyGUC+R4gR5xV1MLxq6/606VsEKOJ8JG1hjO33347Nm/ejKamJvzzn//E7bffjk2bNuHqq69Gv379UFJSgvnz56O6uhrvvvsurrvuOowfP97xRI+HGGEoGEn1Hv2EV0vRrkYez/zFq6mH36hz4xYAd1mnzWutt3TViEt3LTqza9/4gUQ18dJMUCYo4p69SeERAATG0PvxyrSUV/CbYYO+xqi8g0nhEUhtnMJutEMQXZFMzEcjEeDYYz/3sReEp7WEYS9+lsjPzJDGTZqpdDUdw5SRS8FptE4apREe05IHEYwJSg45qyimOIB/XQqz0Q7RNQlUfPz000/xi1/8AieeeCLOO+881NbW4tVXX8UFF1wAAHj44Ydx0UUXYdq0afj+97+PoUOH4vnnn/fcniAy3PfgYQwdZv8wp5f6fEHgJY90586rpWhXI8+LYJku1LlxC4C7rNPmtdZbumrEpbsWndm1H/ktkWripZmghOcwf7ngBTKLIYjcJt3zUWWJW9++B2yPTXcpQr/zSGv+Xgrbhb34WSI/M0MaN2mm0tV0DFNGLgWn0TFiA0TRWFszLLdErhKI+Bz2Lxc8kINdIogkgYqPVVVVaGpqwuHDh/Hpp5/itddeS070AKBnz554/PHH8fnnn+PQoUN4/vnnMXSoN3Fqyqz38F9/3oErru6wPXbV+pE4Y8bFuPTOc3HGjIuxav1IT22mipc8MpF7y55eeG3olfj3khXY/8Bd2Ff1qGF5pV4Q1QuWzcJw/N9PFyOG4L960edilVsUu1AuXI+IIE/45Lpv72N7yzGOxF2llt7d1/7dtemIlVmJE4HZqQittKOY6ogm+enjtX7yDba8+BVaP/nGleBtJlbnndCT298oYr6YEoXlC4UwEZTwHOYvF7xAZjEEkdukcz66bp3K5MQ2L1vvlLTgNY9M5B+bWoLq1a2Ird1iOtAaQZQjWMZKn0F1XTQtgqk6F65Qm8gvGmlDBWYjgg4lTZSWykKEmzznz0dSWItEmGPTETNdF7AXl50K0E61Y168WG0rqpe+h9p1u92J3ZxGoxV3o6JC4Ofhk5oeli8VwkQg4nPYv1zwQA52iSCSdMt0An5x3Oh9GHCc/V9Xs2WIU85sS+syOS95ZCJ3br24Uxvtj7mwEYcvnIL2M0/HqpeH4ZYXfgLpBRHii/7VnHOS78/ObcTa6pGmuYmtbZiWNxTfwyuJum/HOq77pm1LQhn7DYrwDkZL2zEAP8Jh2Ne/u+bCRkw5s01TI85JjT4vdfxYYokJ0y014cW78sStWPPR9yAhAgGyWMggOm5LPb5qQxd9f0f+7RX0npF63cCg6hqa4cXAJSjTFyuiiOH3l/wvbv3fn2hMUNy237KnF/764SAIYDjr5L0YlhCYez9eCUGSbJ+GDrMxTecXCO/jvqdPS2mcCIIgJk0CnJRIMlstOHVqepfIec0jE/l3lnYbDFEczK2Dxi//ViInVl+PqndOw+wFx6alPJw6F+X7OsY47SbyK6mvx9Ten6H+UB7eeQdYsMB5zTdNvyHhNjyEm6XHEMU9AJx1UDVMybpzSrlEsxy8lNtT3zOW/UjEw5tvYvbTEyAhD4AsrLq6dvqORaMogWGTb7UD012C0K3XSka8WWIxROvqULHodMxZeKzGBMWtUc+WLfL/J0wAooq4rHdWMQsaYmMadWpuukQQ2UTaDWf8RimIeWXZi5gw/tv4wclDEJfiGNntENdw5s1/HIdL7zzXEOfFBzZi4qmfpS1vL3mkO3cnRiV2x6TT7ITXljxJcda2m1y5x6IDTTgeUezybK7jx5i7jelk3NT4df38MiVKt6GOF6Ez3eIooDWEaUYU/7r0FkR/Msb1mKxaPxK3PloElrgfBIHh4UT+ThzDw2xMo78ud1/7d5wx5gsyiyEyAhnOZDe8Au1333037rvvPq7hjBfvlCDwmke683diVmJ3TDoNT3htqbFq122e3OOVOWmkzVMH/RhvtzG5+0UGSZLAdPUw7dpyjU83R7pNddwKnRnxZtE1Gitbhfqiq1yboFRVAbNmyQI+IAv6y5cn8nfirBJiYxpeagZxnCDSRNYazoSRsCyv85JHunN3UgfN7ph01lLjtaUX0KzadpMr91h0Qz3kZ+K91r/zY8zdxnQybk7bcoNfdQPTeY95MXAJyvTFCr0hzHDE8IP//Q2icLf+p2VPL43wCACMCZifyF8aNBAdp55i+cRjWI1peNflvqdPJ+GRIIi0EJaldV7zSHf+Tuqg2R2TzlpqvLactus2T+7xypzUYwf9GG+3Mbn7JYErPNq15Rqfbo503mNuvVYy4s3CaTR6+3RMLoy5fuJRLTwC8v+T+ds5q4TYmMYsNYDMYojcI2fEx6M2f47DH+5FW4uAv74VQayF3zWrOnvpxEse6c7didhpd0w6BVNeW8ryDCdtu8mVeyw6UAh5duG1/p0fY+42ppNxc9qWG/yqG5jOe8yL0JkJMxM/hV3GEaIlh/mH2ZiGTGYIggiCzY+9j1htK2IxoKlpJIB87nFevFOCwGse6c7fidhpd0w6BVNeW07bdZsn93hlTuqxg36Mt9uY3P0ig6Az4nHSlmt8ujnSeY/5Lf4Ggo+iLm+tpuNQIXZxCXFqBOE7OSM+PvOXafjN9WNxzhm9cO3lfXDCGUOwYs0A7rHXXNiI96rW4cUHNuK9qnWBL380w0se6cw9aVQiJIxKBKPYaSeIuhFMUzUM4bV15ZRGQ9sAuO3wzn/4py9xnxYzHCvE8aQwN7nk2s4NXI/SdwC248XL867ifyRNcvTj6OUa/cdJW5NFzwXEIcJfwbtlTy+80XIyPrn2165c1HmkU5TPhieWAX+FXYEjRIsO8w+zMU1YnoInCCK3uPjO01Fw1hAUDJfwzDPXAdiBDz4Yxz22pERejlld7dykJgi85pHO/BWxUxF2RNEodtoJom4E01QNQ/RtCUJn7up2ee1w8yz7HNE6fkKG49GBcsyRl1x7UISV2nNlZdZjxcuzrExrkqPun6frUyFgefGW5JxU+XLcL7E7mR/8UdPTKcr7Lf4Ggo+irsBZlOU4VFgeNecQ4tQIwndypuYjsB+Adk16JMLwr2dexuBjaAmdV5zWqmvZ00tjmuJ2v5818fRtqX/e+Lehtu207OmF2Et1+PYLv8dwxCzr1KljRxGzrX/Hg9d3vQmNVT//XjcgaZIjgAGCvDRW3z+316j1k2/Q9GEcx58cATt2gG0+Xvv78LWbUDym2vW42eUPdBqdNPccjfpvCrhmL26NYFatH4lfPT5WY0xyzYWNlnE05wgSll77Bq6+7FNXfVNiRxFzZN6y5/m/YdfKd3AC+xj5YisO3TgzeQ+76fOq9SNx62NjwZg8M1LXfHRCj/UbNcY0nxTfhg8Lf+B4vJVce/dsx6FvjnI1BnaYXUuCyARU8zG7sZqPCkIcO3dGaPlcijgt2WZX/s1uv5+l4dRtAdp27dpJnlv7J0QXXmObUPL43q2IHvrYU7E4fU6LFgFjx1qHUtqtrQUWLuw8d/p04JlnjGl7uT6x2lbU1+xG78I8HOozxJc6eNzxn+qgdqADDH1IKLqxPieh7mAe1+/EixdKVZXRmGTqVPM4muNFhvJFX6DktmNd962uDhjTpxXRgx/ZJhxb8ifULazCGOmjTkE8cf+66bO+5qPr96ZusGKlz6Bu7FWuxttgeAN/DGx41zEk5SiJLkiQNR9zWnwEgFce3IjvnZg+I5lcIl1GHmFrxy8jFD9zcnO+miCNV7yQTnMYxehkBbsOs1EBCRGDIOtV9NYLnU7i7Hn+b2h5ahvGoA75Qotj4xW9q3o5m42ZqLIUxfXnPKwSO730uWVPL2z7aCAEAEUn7XV9rRRjmqfrzsWtKyc7bludq2KC5HQMnGInynd1wuxUnmuQ+Jjd2M1H020kk2uky8gjdO2k0cEklabsDHbcxEoHaTWGSaicVdK1nfNRnXCWiuCtFjpffdU+TmzJn1C/YDkK2SeIiq2uGtO6qsdRgdkoEVeaxtD2i6FCJXZ66XMsBmzdKv9//HgP1yoxWF5c742GNwzLMRslrNIXAxsnnjldmhA7lecaJD5a4OTJx/zB9IHSC5v/fhwu+rXRXfuVBzdi0un+Cbphayfy93/j6F/fZzjuqwfvQvz0U3zLx01Obs/3EisdpOtaC5/tRe9r5mGXNAwjsAOSqlh5RJTwr1XrAACnXHMxJEkw7HPzO2PXZ71s4yj5CJJW0D606lGwweaCDje2zlVdH8MqH7/67AUn42R3fPI8mzEg/OGo/9uIHr9fDkFiYKKAw7fMQvsPw+FUnoscOPQVopeQ+JitWM9HwyO6ZCvpctcOXTtptBVPpSmzc73ESgdpG9aEyhmT8ozz0cTvBcAfIdSRoJqC6urWVd2qKb/67AUvQxCLAQUFxrqT6vko/aIPkBA7leciQYqP3XyNlmFExMEggEFEJMLwxAMtKDx7VKbTylpOOaYbRJFpxYIIw7cmDkOvvONyt51jBoKJIgTVXyUWEdF94vcBn2vVpdp33vlqghjHVEjXtRb2bIMgMdRhjGaiB8imIrvEU8EYDOOm7Cs84ZDjtmJ7etvGUfLR5ChJ6CX2AjvBXNDmxk44WEaxixvDKh+/+uwFJ+Nkd3zyPJsxIHygtQ2R31cm71tBYujxSCW6/ewK338PEjLtX1K90VxBRFyplJwxI5lcQ6mLphcM/K6LFrp20pVQik3xztUTpjp2aRvWhJsIdz6aMBWR52bg7nPze8PKuCQZx9FBLuIr87H4LkMMq6b86rMXvAyBqeGNaj6atg50NczswKdOpbHOQnLGcOaFO9/C9pe2oOHtT/DamkbU13yMGVd+kem0PBFr7YZNW3oj1ppZbTia14FlpS2IRJTizrKgG83rsDnThtY2CFu2AQnH28Da0eG4nbyhkErvAYskjFAiIqQH7gnkA3cqfY+1dkN9Yw88sKAteb4gsKSJhiGWbtz9wO29mq5rzUYWgIkixqAOos4lMRJhGH38YRSOPAxRZNx9bnASR8lHk2NEBDt+uPvYald1TgyrfPzqsxfcts07PnmezRgQqSM07tR8AQMAQlyC0NScoYwIIjv4Nn6E75/0A/z1r7szbiTjB6kar/hFIEYenM6lyzDEcTtpdDDx2pSZQU1xsUmsgG4qN2HTNqwJlZM/H5XFTr8MRxzFSaExt67qVk1l0mTFS9umhjeq+Wio1PVcguzAc4qcWXa9919b0feYPplOJ2VWrBmAubcPgyQJEEWGZaUtGRdRY63dsL2pB0YffzhlkUhY8zzE2+9Nmk9IpfeAXXmZ7+1Y4bid1jYITc2ysBHwkz5u+66/Tx5Y2Iaxp32TFHL0sazG3Sup3Kt2/VWE1cKR3u8FYc3zEO+4Fyvi12IOyhFHt6TYqeS5Ys0A3HDHMMTjAiIiw7KZb+G6GYddX29NHF0b+nyEuJQUtJtPPhf1275E4VnHIHr6APvYgoQnMQczWaUc4ze3AKedAjayQJOzVT5Ocg0Kt20/9ORA3F42FExV81EZgx+w/8Mn4okYveAi5F9/QVry71K0tiEyYarhCfB4zav05GNAHPjyIAZ+ezwtu85SlPnoFVdcgaeffhq9evXKdEopE8aVbr7VRbPpXLrqrzluJ40F4dw0ZWdQY4gV0E3lNawT85uUy8wl3ESq4sWq+ajWVERrOMJQfuvHKLm5jyfDIFvjEpODYrWtqHuzDWMmDUW0KM8+fsJVvSTyNFBaKl943UBZ5ZNJkxUvbS9ZAvzmN50/iwJDBWZjKvs/1IknYUxZCaK/virYxLsiaS3QSgBU89GSXBIfY63dMHrCiYYlqfU1HwcqxqUN+jDrC67vkwDGPch71VcBPiEgNx9diO1fRbliZ6y1G7av+CtOWH4XhrNmz+KsIwFZJWg/teQrXP8/P5YLjyOOJ6e9guuW8stEaGIjJj999o9/QSz7vamgbJVPuoR+275YtL1izQBcv3BYQniUn+qdP2sP5s3Yi/UvSZhbehIkJobmS5pchCeYp/qlBWEOiY/ZjTIf3bdvX6L2Y3aT05/3crpz6cP1MAY07kFdTl910oTKGet9IuoP5XHFzlgMqH/kFRQ+NBdR1uy5UUfise6gqmvfxOynJyTnpBXFW1CycpL1qYqr+jvvAAsWeBLyM2my4lZk15rNAIsXAwPwOWYvGJD4zBKOL2hyErIDTyskPlqQS+Ljpi29ccFVIw3bX1vTiHPGB1uPLR0IW7YhcpXxF0V8zQqw8UUZyCg7cXufBDHuQd2rGRHgMyCKx97/AqN/MkFbeBwdqH9pq+kTkBpyXMiPtXbDqPEnJoVHhYjI8OaL2zHxktG5+yVN2EjjE+BdHRIfs5sgJ+uZII0+J+knpzuXPlwPY0DjHkTYjOjTGRLFY7WtGHHWcYY5adO2z0yfgOw8OfeFfDOzGVGUt6m351jXwwXZgaeNIOczOVPzMRfIZD22dOC17h2hxe19EsS4B3Wv1jf2MJqSxAVsb+qRUlwrMlHbrn7bl8bC4+iG7bXODCdyvR5ffWMPg/AIAHFJwJZajnFNwPdIlyZvqPwlBQmPBNGlyGRNtsDJ6c6lD9fDGNC4BxE2I2XmMlTbru7NNu6ctL5mt4OTc78en5nZjCQZt+dY18NFNCp/m0DCY1ZD4mOISJcZh1N8N75Jg5GLXzlbxdHs05u4mJm6KNvf/2fKpi+u75MAxj2oezUTAnwmRPHCs44xFh5HB0YXOXt6O9eF/MKRhyEIxpleRGSYUHQop7+kIQiCCANp9DlxhK8eJWnqnF85m8UxbFdvsGo8FgPWrpVfKSTnehgDGvcgwmZEn86QKD5m0lDunLTw7CEOTs59Id/MbEYUjdtzrOsE4Tu07DqEZLIem0KgxjcBLePzK2erOJp9goRyxfxDFMEuvQjCC+sMNfg0Zi8ABMAX0xfX94mDcY+1dkP9u4cwhtUhf+wg2+uTzOHoGIYfqgMbWYAYoimZxfhtiOLEvMZpbbvY+190GsQcdxhC406D2QuvXQCGHJ6a34C5//MjxNENIuIo/eHrmP/kMMf9Slc9vtj7X2Dra+3AcYMw/vzu/v1Oam2zHD99zUdRYFhWJt8L6ntEFBlumbkHN83YS8uuiayGll1nN7m27FohDCvdAjO+CbBzfuVsFsewffqbKHlmsrxBUUQYMzbOK163fHlKA+p6GB2ckDR66dOK6MGPHDm+xGJA/dbPUMjqEJ0gz0dTMYvxu8ycI/Mah40azGFsgiu7+/QBDh40HlZ17ZuY8/T45Jy07PJ38OvnvuesY2mqxxerbcWWl/cCeXmYcPFAf9+yNuOnf9sobytA23UT3x2CyCqo5qMFuSg+ZppsNL7xK2erOACM+9CBJhyPKHYlhUUFFhERf2EVIpdcY1gim9wfohp9K9YMwNyFebKJB+IoF67HdWXDbQUttbhaKczEHJSnbATilwDvSpC2EWefmt+gMYgpxxzMRBVXSFa3qzzBx5gxh4eWdMcdj4+BxNnniIDr8T01vwFz/ucisMRD8gIYnlyU+hcRTt3XY63d8Pa7RwMAxn33K829EGvthsdWDMTDlYNMr68frunZTFfvf7ZB4mN2k6viY6bJxpJyfuVsFmfrVmDcON121XzUgNI4YAwIyErKjh2hGVCNsIo4KjAbJeJKewVXdWKVMBOzk/NR7+KvX/q0KzHaplGDOcyEp1Hy9izT4Oq2FXg5PPif+7DggX6JOanLMQv4W4qqa9/ErKfP7pyPCgzLlwv+aJwOL04sJr/3AGD8+M5uKl238t3xxTU9y6ExyB5IfLSAxEf/yUbjG79ytorDGLj7qjEZk/EGN178rl8jct8S0/bCYrbDFV3RgUZxFPK2rDAXtlTGJzHkYwR2aAtWZ1C09lNENzOISQrPKiGZ164aSzE7RCJ/7P0vMOonE8B0dYAiIkP9lhRy9Mksx+76Bvr0dhbQ1fufjZD4mN2Q+BgM2egN41fOZnGWLgXmz+ccbzEfRXW1/NgWL6CX5AKCK7gq861Im7mCqzqRPx/NnGDtp4Buag6jFp5VwXlt83IIs8gfq21FwVnHceejTTuE1PLzqeNWYV59NaAnt7OIwJ5eJwKBDGeItJKNxjd+5WwVh7sPHSiEXFlYr+KziAhW9B1DbT7N/pDU6OMavaAbtkujLE1M1MYndRhjLFidQSMQP81rzAxi6iEXdlGbvfDa5eWQCXMdN9Rv+9Iw0QNk05dUcvTLLMdq/GKt3ZLCGwBIkoAb7hjmX/3akNPV+08QRO6QjSXl/MrZLM7EiZztqvmoAaVxXkBA3haSAeX6lyjzLSs3D9WJ/Plo5oxA/PRkMTWHger6qYLz2ublEGbfmLo320znoynn51PHzcJs3ap96lSS5GXavtSuzRJiMRoDopOcER+Fv76bkolH6DEzMoH/xjBJM5GE0BYRM2t8Y4eytPCBhW0pG6CYGakAstjxwAJVG4KEJ4W5ySff2LSfGE1dTj9VY/bSjHxUYzKaxeGOTF98N/0xwUxYHS02WAqkauOTMagzFqzOoGjtp4huZhCTFJ5VQjKvXV4OYRf5C886BoKuz4D8+yCVHP0yy7Eav7ALu0HT1ftPEBll8+bc/lRlYWTiqylMgrAZ31ih9B/wJ2de38vK5Jp9ZWW6+MVb5ScDAa0ThrpxJaAoIpaYj8aQ2OagnqLf15YHV3BV5ltWCq7qRP58NHP6qp8Cuqk5jFp4VgU305v1OYRZ5B8zaajpfDTl/HzquFkYxsIr6qaLMAvbRPrJGfExUjJPXsq35vlMp+I7wprnEZkwFZGrSgx9XLFmAEZPOBEXXDUSoyeciBVrBvjWrsS0/4YRdf/vKBuK+3/ThtfWNKK+5mPPSwxnXPkF6ms+TsYB0NnGoqG4f0Gija2f4NqtP0d8zQrEa16FtPR+xGteTf6s1LBjV16GeM2rWD77TRwvNGMKqnE8a0LV/ssd9230hBOxolxM2SmbS2sbhjduwbKFHyIiyH8dRHTgFvwe0oJbkwIpTwiNIYrXZz6FZnE4otiFcuH6ZAxHAjBPVLcQ2t3AFZIXfIjhjVscx1b6jOMG48lpryACuS8RdOBJXJ8UntVCsr5dUWDJuo/qMTF1DEfMcf+DFKejpw9A+bRXNBM+UZDwRKlDUV99HdX/98l93cpxPezCbtB09f4TREa5+GJ5/V1VVaYz8Z+qKrlvU6YY+mixyxfUT82EEX3/AXnJZXW1/K/XJYYlJZ1xSkvlmnJTpgALF8oCZDL+ykmdB+7YAezcyW+8pARViz7DiMR8dISwE1VfXOqqb1VVCEaNjMUQratGxaLPO4VVdKAUC1EnnoRY6TPJpcSGpqNRxMpWoVo8DwBQIVyPiKjMRx2Kv/rAPvXRVECH8/hJYTsvDxXFWzTz0fIJf+wUnnWd1betoB8Tbo5lnyNa5y6/IMTpaFEelhdv0c1HGcorXCy5VhKsrdUm6tO3G2ZhJkwIr6ibLsIsbBPpJ2dqPu4H0BfhM/FIGYv6aDFEA6kZly2GM+nIM1AjG3Rg++2PIv/6Cxwf34TjkS+2puyUraA3/ti54EE8uvNSPLx6hMYEBYChfpx+25Mza3DdjG8QQ9SRWQzPdASAIyMSNyjmNYXvv4iCRbc5js2rmXfhyQ3YXnsQo4v6yG7XFmYvatMcAKZjoj5u+BtrHfc/XTX9Yu9/gbdf7wCOG4hx5zlzu9Zc28TTFwJj2j61tmHXu3tRh0IUfrc3onkdngxSzMyJ/HRND41xi41DuBo/+h+afncRqOZjdqOfj4amYJpfWBQ1iyEaWL24MNeiU0hHjoGa2KADTYufQ/TXVzk7XpTQxI5HlDX7V8BNVxQuVrYK9UVX4Z3X9mFBab/EXAeYPh145hk792+GikVfYOqVxzr3QNEXpTNrKAU0niyvOi+Cx6uXN/W0VtTX7Ebh2UM63a4tOqvs7t0bOHTIfEySYWr/hOjCazznF0Q9v1htK7a+8jkwdCjGX+TC7dqJ404shtjWZtSxQoyZMBiAN3MU3mXw0ww8NKYtLhNJdQxC0+8uAhnOWGCY7CE8Jh5+IGzZhshVxndnfM0KVLPJgRjDZIvhTDryDNrIZqM4BZO23GEQEsyOV4qJ+yKyc4TtZnE4jscOregpMkhMdmtWUJ6q8izK8kR1UQQYg6D6leTblwkuTU4yIsC7yDHUXxBw+qFG6dOKN07WiKdXX7oPz77Q31cx1Q/X9LAYtzh1CFeTSv/D0u+uBImP2Q1vPhoWEw9fsHBRqWaTAzOFyQbDmXTkGLSJTbV4HibveNrwyd70eLW5TapKq4myGtvajBHj8iyfdjV1/3aTkpUri6eAHtoziZ8R8T3s+bnBoeOOWp9UKhYw5p+Y6ocZeGhMWzwm4nUMQtPvLgQZzrggTCYefmBVHy2opXXZsmQvHXn6amQjaP/wRdCBMdInXKMNO3MbLwYdenjGH/XSaGOtOEnQCI+ALDqmUlOOazoiSRrhEfCnn6btWcTORM08NzmGuaYfrx+a/XEJu97dazBEeeZ/+vtukBLN68A54w95Fh5DY9zS2pYUHgH5vSLeca/t0nyv/Q9Nvwkim8m1dWUWa+eCXFaXDUv20pGjvyY2nPml9DG3CJtlDUaFVAu4mRSFq3trt+0y+3gceOutFGvKWbmyeArooT2T+Bmplxf2/NzgwHFHb4jCmPwC/DNHiUblLwlS0edDYdqSQiJexiA0/SZ8I2fEx82Y6NjEIxN4rs1mUR/NquZZKm07jWtam8+kjt+ul/+FTesOI9bazbdadbfM3NNpjKMyh1Fiv/J6b8y7tS/+8uguTzUErcbCTR+ieR1YdvtH2hotmIP8SCtXLDe0mzg+il0A/BHZecJ2objdOCkVO2sWKogiS0mU5Yrqophcopvc5tOXCW5NTjIhwLvJMcxfEPD6odkfEVGHQo4jePjE1LCIvH45hDslLP0miGxkMyYiJhaE1xUFHuuzWdRGc1o2zUu7jmKbBbbYHlu7BdVrPzOUgPPK/Pn8HJUUVq4EbvjFQax74H1PjdmNg9OxjUaBikVfGOaj0UgbV8k0tstQnjBbTJKq0mqirI6ZOMTULEXdNNf9201KVq4sngJ6aM8kfkbE97Dn5wYHjjt22nMYxNTQiLxpTiQ0/SZ8I2fEx4vxCo7HDlQhfM/hpmoKoxiW6I1MAKM5in5ZnNe27eKameDwtgtrnsfK8X/GqHlX4IIbv4tR407EqPGpmeQo/VpaMRgSA+bP/sxgDjNy3Im4ZMbxKH++AD998EJ8f1wvT4ZEvLHwMq4z5kjYfvuj2ChMQROOxwxxpaVYrm53++2PYkZkJQDvBh0GOML2sNKZRrG1tAVPlmm3LSttcSZQwyh+x1q7YVPjaPx17pPYKE5BDPlyn0rvgVT2X6ZGJNw4TgVsK5MTjljuWIBX0InrnnBhxGLIT2RYVvKWXLxchWHM3v8Cm5bvROz9LyyPSwl9PwQhKSorfSr8bm+OI3j4xNSwiLx+OYQ7JSz9Johs5GK8ghFoCuV8FEjRGEbtfqIzMrHYlXK7lrHNAltsryq4FyN+/j1M+flgnHUWS8kkR2nmwQflD8m33daZozqF665jWPZMH1x852k4e/gOT42ZjYPbsS257Vg0LX4O1eJ5aMLxKIk8bSmWa9sVULJ8XOpW3mpMlNVoUZ5hc3GxsemiIueeIWqRNulB0hpF9fyX5S8NrBpSBeTFcawpmynJgCGQaz8UlbDuWVB30ahToxreGMVqW1G99D3Ealstj0sJB447dtpzGMTU0Ii8aU4kNP0mfCNnaj4iUWUnNHXPEmSyNltgbZvVpnthFSKXXGOo4xeThuF4NEFChBfNdU5m/Xrzhe2YeIlx2XAnDC/hYvzw7VtSEu5SGVdhzfMQF/6XbL4hCLLY5tRQpbXN0uDEM5y4vFpxTrep0deNU9f1k8UmAaIgYdntH2HGHMk0H6s4rurR6WLb1dFzUjNPWPM8nlrYjDnsSUiIyP0pa/VeH8/FdY61dsP2FX/FCcvvwnDWrOmDfsyuOeN9rPrbqXKOiOPJaa/guqWjDMc9sLAN3z31G2cmI3oDFPXPQGc/AAjvvg+AgX33DCBvqMEQ5T8u2YfVL/b3xSDGT1asGYAbbh+GuCQgIspifMZqPt5xL4S4lBRxbX93uDCo0aO/Pvf/pg3fPc3hfUF4gmo+ZjfG+WiI6p4lyFR9tsDaNQtsVgRw61bEvjcNI1gjd07qNierfgFWZQQZXsZPcFHzspQH3vPYVlUBs2bJ60sFAVi+3L0DRKpF7BzG1G82a9ouJbO6fgqiyFAx/2OU3NzHsiHf6gOq47/6qmVhO0fDXVWFqllvY7ZqPlqxXPReH8/FNbYyqqlCiaFrePNNzH56QnJOWlG8BZg0yWisM9Wh0YjekYT3s+K409QkX7AJE5JB1YYogiC/JCl1gxg/kXNkyXlZebmQuZqPXtxjPLrG8JpzfF8QniDDGQv0kz0gXMYomTRvCaptUxOcu36NyH1LDNurMRlTUG0Z001OZv168K5W3HZfnuW5N+IxPLKmd0qGRJ7H1aXpSbbDE2kVwVGPlXjrJI4nUd2P69HahtbxM3C87oNMRGSo35KGL0FM+rDjhU0YfclE6zFDB95c8S4mzjyLe5ydqKsXbtmlF0F4YR1XyDUTefXirh8GMX4jrHkeLQsrsZ2NwmihAcPKZvriNO8JF8K0F4MaPcr1eOcfPXFH2VAynwkYEh+zG958NEymKEDmzFsCa9cs8NKl8jpozvbq+S9Zzknd5GTVL8b4+xRuxGN4rPrbKQ+8p7ENvUuI/zjxlAHsh8Eujqdh9ON6xGKIFUwwCOuRCENTk5Cey8rpR0wswAg0aeaZosgASdLkKaIDECO64zrrL1oKu26cyi3cS9RaK+C/tp4yVVWIzboX9WwUCoUGRJffkzlV1O2XDym6xrjQ6QkfIMMZF4RtaVgml68F1bbpEsCi73Dr+BWiHiLipvHc5mTWrwlFhzhLOTXZYCr+X8pLFb2Oa7rrtmUaXt04nvAIWNeTcxLHSz06P66H0LgT9Wy04QmKuJSe+nhmfaivPWg/ZuiGLdUwPc7SZIRjgCL8z0t8QxQLsxS9IUqqBjG+k8h9OGvGZLyB4azZkdFLYOQNlb84sRPHPRrU6InmdWD08YeTwiNA5jME4ZQwLg3L1BK2wNo1C2xWBHDiRIwRtpvOSd3mZNUv66WcDD/Aq74MvKex7YKF1Jx4ygD2wxBIfUA/rkddHep489G4kL7LyulHnTTKMM+UJMGQp4RunOMcGL/wHEmefprvUGLjXqI2REnVIMZ3ErlHE/PRKGvOrPOKmwHywTVGaQ4gA5psJ6fER1EwGo54wsxIxQOua8f5iLEunIQnFnyYetuc2nQ7f/MgNh0ah50LHtRuX/AgPp59P8qEhcni1iIkCAnnZ/14OKk9ZzamRad/o9kuP8HV+f/x2IIfzx6cWt8t2rcb13TXbcs0PJFWX9dPwUq8dRLHi6jux/VgIwtQyPkgExHT8wWDWR8Ki/rYjxk6MOFco+ulGjNRlyt66o9JCLnZLLpna+5+5k3mMwThHlFkZiXc3OFzATTX9eN8wtCuyOS6cKm2a9KhWF6RoYZfrPQZVB8sAhYtQoVwfXJOqvxt5I2F3fBbjaex1FznfHQCtuCi205KsfP2OZjSBQupOfGUAeyHIZD6gH5cjzFjuMJ6JMLSd1k5/RgjNhjmmaLIDHmK6LB5gMREj3XjVJ7Nojvl7ncoIkPklPgIJqHmz5+lZO5iZqSSCnbmLUEy48ovsP03v5dNTqQCzCo71Zc+qU1wli/4J0YtugUXXDUSoxbdguUL/qndXvELLBQW44H/+Bteu/oJNAnHYycrwEZhCrb/5vfJ8XBj4mI2pjOu/AL1L7yF1+76CxpfegsvrmjC9dN24n+nPowaYRLEipWW19VK/FTvM2vfUjx1YSiSxKEQrrRb+35PbFp3GLte/lcgT2e5dvjWibTTp+3TicPOxNtbrtwBUSVYq+Mkz0dMM1a17/fE75cPRO37PbXBlDEFktcjhnz8WfgZ1vx8DWKwqWujHoO8oRhWNhPlqg8yEUHCE6XOvmBI2ehFf0+JAqTf3ILo6QMMY/+LM9/XuFsum/YXFJ3XmyPYd2Im6nJFT/0xCSE3m0X3bM3dz7zJfIYgPCBJeHPFJ96NXYAUnWHMsTOGCYqSEqCp9E+oFqagSRqOkgWD/emTrkNVKJGH7cEfycY/t32IqrJPMWLhVfJQLrwKWLwITXPKUC1MwTacJedU+ifNWDgdfqvxLCkBmrbKphpPPfQ5biw+iJcvXYEaYZLsUGMR2Er41O/j5WApnHpRLB0K4QYjlrWfIbZ2i++PJrnV5fVdFgS+3udEjJ8/6wBEgRniaM5XJVhbK1cCqK016UhdHVBWJovkyMda4edYW/Kq7XxUOb26GoghiujyezTCekSUUF7ufMl1yt916AdZFBEtm4eKCkFzq1VUCKgo3qKZk1YUbzUcJ+i+1ebqsW6cyrNZdKfc/Q5FZIgcrPmYQi24XKzJF3Cf3Ji/RESGRjYCw1nn0zdKLjFEfTHH4dY5O2eCozHQG2+o65pZ7XNyvgaHdduc1mxTt5us14c4yoXrcV3ZcN/q0znunw6zun5HHx3HV19FLOv7rVgzAHMX5kFiIkTEMR9LMe/2bsi//gJN3OFvrNWM1bVnvIs//u10yL8LZLFyxdJd3DGt2n85rn/gJLDEdzGCwPBkGb9vpmPQ2oZd7+5FPQox+ru9Hd2zXseTh1D+FMTSh2UjI6uaiu9/ge21BzG6qA+ip3eK+8nafu/3xJ2LhzoyfdEboLBLLoLw4jquIYqZWUqstRvqG3ugcKQsZCn/z9Sya3U+Sg6ejF5CgLDmebTcXol6aTQKxe0YVuq9VqXefCYsZkC5BtV8zG7s56MuSrjlYk2+NPSJ14TyQVXbLEOTNEJeusjJxbdU9XXOFi0CFiywDWxVHs1J6TTH5dWc1m1zGNBgxMIkMMjztwrhetkl2we1O5Xycby6fr17A4cOORyGWZJmTnrz4ihw1VXaYVQleC1W4mn8AsrvguJiYOVKfkeqpr2CWf89FYzJx9r5AHHHYWoMsa3NqEchCscPdny/pliST8uDD3be54lgsaklhlstVtuK+prdKDx7CKJFcs1+fW0/R74mekeSa64BVq3in2hhlqLowH36AAcPZt7MxODP4tXoJQxUVSE2+7eok0ZhjNiAaMXdnnPP5mHIFshwxgJegW89Ts1MTI1U1qxIyaAkkwTdJ7fmL9WYjMl4w5BLNZucujmOidAqPbIIkXm/NhyuHgMrB2sAtsKo787iDkVjvhlLon10oFEchbwtK1IWmjPh2s5tk9cn3VjVYizOwjZoFwIzbFmxDeNmTtCMabM4HCPYjuREL9kOxzDGzzHwdTx9/oLBlemLXki3EtZ1+9Tiq5B4goCxzBmaWIrBQTnNB4if4jbg8r4gPEHiY3bjZD7q2MwkU84wQZKGPpk1wT2WMx9VcvElVTMllLdEVBXYrYO2Xrv0XeN1GNDWiAUdaBJHI7qjJiVFJ7OO7cwwJzX0SZUgfz4KbNsGFOVpOxJDPgqwA0xXC9Gsb36Og69j6vMFcuxr4tQS3SSoWnxVyKSZiakYHITLfBqQ+8OSc9KKitScurN0GLIGMpxxhfflYdm6xM6KoPvkxvwlIjKMFhq4ufixtM+szhkEwXYMrOqaOal55nddNKc12/hmLIn20Q3bpVG+1KfLRN03bpucPunH6k1MBKcCIbZUM8OY1kujDcIjwDeM8XMM/Izld11CV6YvegMUK0MU1b5YazfV07qy6Khch0wYmujzMeTg1OglJNj2xwOhMwMiiNCjn9O4WBqWi2vL0tAnXhOiyGuWoVA3H1Xn4kuqvOJkyUcCzQNb1TRzUu/M95poDgPaGrGgG+qlkSkXZ8tUzTe5XeOc1NAnVYL8+ShQUwNDR+owxiA8AuZ983McfB1Tny+QY18T/YFWJ+r26f1QFDJlZmLpzxI6Jxx7OvvTOSdNdVyzcBiIBDklPkbQIdc182ruYlGTz1CbzUdTGtO6b4k2Yu9/4b0unIc6g7HWbuZ1A3X9dmr+EhElLPvhf2PYjT/g5uKHMY+p0Prd023HwEr8dCKM+l0XzalozDdjSbSPDowWG3wRmjNR943bJqdP+rGahLfAqUCICecaRehCcXvyqTtNOxzDGD/HwM9Y2filiZVoDqTf0CTXTFVyrT8EkW1E0IHiCXXejV1savJparP5aEpjGiqxI1bb6r0pD3UGLWsGcpLlNVFRwWl2YROiV4w3KdbnkzGPmYK5aJFlYLcO2npR1HeN12FAWyMWdKBQbExZbM6sY7txTmrokypB/nwUOPtsGDoyBnUQOC7sZn3zcxx8HdMs/OLESjjPhJlJrpmq5Fp/iNTIGfHxf3+zAfUvbUXVC91SMndRG6nEa14Fu/IygxHKU/MbfDOlMTNZUYxvVl5Vg9E/meDZQMesT5b5jD8BF9z4XYyadwVWjv9zsn9mZjyW5i81H+P179+JRqkAs175GcTHloNdeJ4xl9Y2lBS8KpvFmFw7W3MOC6HVbgyieR1YtvBDRESjC7cTYZR7zIIPMbxxC1eg1hjEKH1SC7sOReNoXgceWNiWLHydNHFBB54U5mJY6UzvT2up8lH6p0y8RIFhWclbiCK1Dzs8oTvW2g3PreuLre8cjQcWtiGiGM2Y9Uk3VmMjf8MvznwfamfJ6dP2oei83oYxHVY6E0+WtWgESFFgXMOY5BgInWPAFch5X0w4FO09PVXmxcgow1iJ5kD6DU1yzVQl1/pDENnEutJ/oGnbZ1hZc0Jqxi4mTiYaI5QCCVUF9/piSmNqsJLYUTVlFUacdVxqTblwu6mqkvs35eeDMeLn35P7qTRq4QbDa0Kz7dJbUXL/KGDtWvkT8dSpxlxiMZSMqpbNYkxStdV8zRTMX//acgyiUaBi0eeIiExzGs9BmyeKco8p+xzROn6ySj9qa3X9UXYAjpTYaFTWVdXzREE1fysX5sp13rw+qpTIJ4oYKio69S1RtO6f6yZUYncsJt8ma9fK+ysqhM7PCWZ9Ul2AIryDYvwRagGyuBgoKoLhQkUjbVhevEXzYKwomoveyunJ8RaZ8VjeTepQtHcttgcSLD1YCeeZ0E2zUL+1JNf6Q6RGztR83Puvreh7TB/f45vVnWvC8YhiFwDv9dVM67698BZGXDIZu6Q8jMAOSKrH8IOss2dZY+/FRYhcco37unLv/xORn/yHrvoeEH9pNXD6qQCcGau4ql/moT6bksMuKQ91wgkYtfBi5F9/gWF87GqeKccUvv8iChbdxu0T1yBGkFCOOZjJKrXH2/RlxZoBmLsgDxJECIhjIR7A+d/bj9G/KEL+dwd6FqC4xiwo6bwGiKMCszFDXGlqhGOH3kymXLge7LKLMef5i1XFthlKF7ZhbLQFhai37pNurGrf74kttb0xoegQik7/xvQ4QL5ub797NABg3He/Mr2+T81vwPX/82NIiEBEHE9OewXXLR3VGXfFsxCXP60xfgFgen/zzHg8m64EUZewtQ1C406wkQWuYtr1I9baDY+uGIjfLx8EiWlrPhoMTTzm4JZsNFWxGmcn/XF0v7W2Ydc7e1AnjEGhQzMlt7kSMlTzMbsJskaSArecmnpO6rG2mmmZtq2tiI6LIsadjwZXZ8+yvt7b/w2MG+etplxtLXDWWcbt27YlFCE4ct5wZc7htjhZInhMykO9cAIKF81C9NdXuQ6ZPKb2T4guvIabrGmdu+lvouSZydpzpk61bFRtxiIgjkVYgKsuj6P+Z3egEPWIjh/u/WbRG7NM34TZz0ySfxQYKjAbJawypSJ9ejOZ6ViFPwq/MJi/TJ0K1G/9zL5PqotU2xpFTY38xKNym/GOU8yOtm6Vd40fb2OAc+2bmP30hOSctKJ4C0pWTpJjPvII8NBDAGOd4wJY3rh6Mx6N2Ylb/C7KZ3Bf8e9UZbiWLjX+WjGYmaSQhxuy0VTFamjs+uNoWBMHxfqchLqDeZ4vQZouYVZDhjMWBC0+mhmq6AtVezFwMYv92l1/wXn3/RjVmIwpqDbud2PC4kM+1ZiMSXedhch9Swz77PotLP8jIr/jnHfXb8BmTndklhG42YnfjuAW8Xiu3grqDxBO2o+1dsPo8SdCYjqxGMcj76UlSXHXj/ybxeE4Hju4Inx+pNX1WPGuqYgOAILmww0gf5u7fUtwxjZOib3/BUb/ZIL2wxc6UP/SVgz/sDopMKphogBAcHRv+W0QkipO3db12PWDJ74nRebTv9GI+15z8Eo2mao4uV+s+uPkfGHN83hqYTPmsCflDzeChGVlra7vy7Dd26GktQ1f/vtjHFsyj8THLCUd4qOpEYp6TurBwMU07tL3MHn+mabz0aD8byz7ufSnwPz5/JPsklm6FPjVr4zbH34YuOUWR2YZgRqe+B3cIl4MUVODGP1DFnY5mIrFOB7RbS9wFDfvfYgh3yiEpyjA8/LXu9UDsl63Y0c4BItYbStGnHWccRzurES09EbjheXbvnPHylfnaz9IISG7U3kCPADcdhtw8826oUnzwGSTqYqToTHrj6NhTRxUJV2L2aiQ56QeLkHo7u0wEovhwN//jn4XX0yGM5nArO5cIToLFXitr2a6NK7oGDBRxBjUQdTV/why6Zxljb2i73iqK8fO+g6n+h7Ais4A4MwsI+j6ZX4bdljFszOIqUeh4/brG3tohEclxnYUQqj9u6fczfKvl0bzC22j0NNY8cZBQjeD8AjIhYnDUKuuftuXhvzi6Ibtr7dwhUcAECSjyQ1vvIIwCEmJ1jZNnwRJgnjHvbY1bu36od+vTOwZE3Dn4qFakcxjDqmQLaYqTu8Xs/44Or+1DS0LK5PCIwBITMQNt7u7L0N3b4eQZEmTknmZToUIOdzla+o5qce1bKbL4iYOBUzno8Etm7Osrzdxovc1fJMm8beffbb8r4PiZIHWL/M7uEU8yzp3qvmokxxMzVhQmHBXSQGOMQtvLpbM18N48fLnGcVIUnjq1NW92cYfhwfW8i+sJDm6tyzNTjJBCgnZnWpmNAPI30f4lYdXssVUxenQ8Prj6NzEQTEpLyk8WrWTap5dGqWkycUXB9YEiY96HNRmWzbtL8iPtAIwr6/mxKDGtO7b6QMgld6D/EgrKjAbEXQk99//mzbUN/YwNadxIg6Y1U1M5sOrsXf6qd7qyp1+Kti0n6iq7wFs2k+ST+U5McsIun6Z34YdVvHsDGKUDxBO2i8ceVhV67EzxmjUJ8Vdv/IvFLebivBexoo3DiI6DB9uAPkDSBhq1RWedYzxwxc6UDj4C67wCMhPPjq5t8JmEOJVkLfrh6X4ruuv318K5BKp3i9Ozhcad6KejTZ+uHH5ZUDY7u3QoRPZCSKJk9psoiTXnVOe+OLUVuPWJtRtNC3TVpQHVFQgGmnTzUfl/YB9bBfd0/XTpL5eUZH3mnJFRXLRPTXJInxwVJws0Pplfge3iGdZ5073kIVdDqZiMeo7hV2vcIxZuHOxFAR4Xv48oxhRDE+dujGThvLHgX3CP4Fv+27oUOjMQVJIyO5UV0YzoRuY8JDK0Dg6N3EQ94sHF5eALqENVmq8jwQqPpaWlqKoqAjHHHMMjjvuOFxyySX4+OOPNcd88803uPHGGzFw4ED06dMH06ZNw+7du4NMyxSnhirXLR1laV7ixqDGzKxFMUi5ds1E1L+0Fa+tacT9C9pwx6KhpuY0dgY4ZuY2amZc+QXqt36C1x5/F9sf/x9cu/Xnyf65Ma5RIy29H/GXViN+128Qf2k1pKX3d+504DAOIHVzDitx1qFhh63hDSdeDPnYKEzBtovvxqZ3Bxj6kjSIESQ8mfgA4ab9W2btSU4+IujAk5iD/Gnf7Vxyzem3Ok7t+z3x++UDUft+T8vxGFY6U85bKYCODpRjDvIjrc7c03V584TucmEunpz2isb8RRDkJZpW11oxqHnu5b6GaxNr7YbnXu6L59b1Rez9L1JyqI+ePgBPTnul88MXOuQvIs4vNAiMgCw8SqX/5ejeCptBiFdB3q4fluK7rr/Z6OKdLlK9X5ycz0YWoFDYbvxw4/LLgLDd22GDJ7IT/pNt81HHhio7RJTsvMfUvIQbxiS2qRdMYkdJ9XQ0bfssuR9wHttF97T93CGieu1naFpbK/dTScqFcY2BlSvlGo8PPyz/u3Jl5z4TFTaGaFIoTdlPw151tQ3u2OBcFy8mFqB65rOofbkNdVs+Q1lZZ1MKkQhQXrwV0Uibqxzmzxc089FyzEG0+PxOYdckaWXzunXyqvjaWus+RCNtqCje0vmZQLAX4O3Gjid2F+OPuvmonIbVdTY170nsU8xr/HCpjxblyeOgmpOWX/4aomKr8WBlfamDeyt05iApJGR3qiujmdANTHhIZWgcnZs4KNUn8OkS2mClxvtIoDUff/CDH+DKK69EUVEROjo6cMcdd+Bf//oXPvjgA/TuLYtKc+fOxSuvvIKVK1eiX79+mDdvHkRRRI3Dx/R9q/noU92/oAxq7Mxp7PIOvG5iqujMMng1wi4850tP9dgc142zMOzwUrNsRbmIuaUnQWIi1MYyy8pak305+ug4vvoqIvcJMcftX33pPjz7Qv/kz7f+9EPcVPAi8s8baWnkozaN6fxWV/7/9Gn7sGLpLtPxENY8j5aFldjORmE0tmPY7PPBZlxteR/bjVustRu2v3soaSaz4o2Tcf3CYWBMgACG0jva8Ks5ey3jK8cDslj5ZJnchmEfJCzHrJRMctDahl0b6lG/ZwBGnzcM0dM7vwAQ77gXQlwea3bVNDSfPAV1A4pkkw7l2h7dE7t2ChrzDsWI492adtz5RCHikujM8CRhxNLcewzqD0V9N/LQ9Ckhmjqt+WhldLJizQDccPswxFU1H/XHKWMy5h8vomDxbY5zcGVqkiYjm6BwZZDD6auT85Waj9ezZYijGyKChCc81nzMNjOftKGaexwA0A+gmo8BkM75aMrXz6e6f/wwDE3SCERZs3pjWmMHWjPRL1TFyapejXJrhHmqx+a04JhFcE81y2IxVD1yELMfOsEwJ120WMTYsUDv3sChQ6omHeaguDMrvibz/6MVN49+BdEfn25r4mNWb6+4WKsJG8bk1VcRm3Uv6tkoFAoNiC66SW7L5mLYjV0s1mkm8+qOEzHrN8eCMbmPixfLdQCdxFZQ+7zMmiWPESDPVZenapKjmG8cGiAPy9lD5CeV9c4et94K/OxniDW2ow5jMGZkB6KHPgZ69+7cNmFwcthiMeCR332Jh5f3QVwSnJmdqBw8Yoj6b+aRgvuK3anyfoZ4XD0n7TxOY07yqvM8XJma5IADiqtLpOuvo3MTB1XFizEH5fKc1IMRTzYa+aQN1R/nIOejaTWc+eyzz3DcccfhjTfewPe//33s378fgwcPxurVq3H55ZcDAD766COcfPLJ2Lp1K8aNG2cb0y/xUdiyDZGrjHefWyOZoAxq7Mxp9Ojjm54fkHlNKvgqlPogKnvJh3dO8lyRod6FgQo/lrYQtiEfh6YxWhi2vLRd6wyt4GEc3Y6bH8cD8tKZt17cjrN/OjopPCbjpWCSYytiJ8RavP8vPFV2wGDSUYIqg3nH1Zft7xSREUcZFmCs8Deu2zovlxWawssBGHl4dNC2MjpRi9hH4yt8OftGjJ7xveRxBsF64YcoOe2vtjm4+YIg3UY2QeHEIMeqr7H3v8D22i8xuuiYpJBuoLUNu97di3oUYnSKbtfZYuaTbhSh/8u4ROJjmghyPpry9TN1W3Hn7uLInCYDsX3qXlrwVSj1IZjXEHxDFeV8hqYmwXF/eDlo4+nyMUk6trUZI8blmcZRG5DbJuBgENyc5rYJqzGJRGShw7A9FZMcRypqp1BbNettzFbNPSt+UQP88Y/abcvlR8LUjuW/wlLcvDhqcFs3y6VKmInZKJcdw/0280jBfcXy1KqqpJDdG1/h0G33oPDmHyMaNRnmqfZ5uPqCIIccUBxdIpP+xmpbUf9WGwonDpVFdIsGYr1PRP2hPM9GPNlk5JN2EursgXg8sPloWms+7t+/HwBw7LHHAgDeffddtLe34/zzz08ec9JJJ6GgoABbt27lxjh8+DAOHDigefmBX0v8gjKosTOnscs7m5a++VkjzI+6cV7ysaxt50PNNH0hbCf18nimMfqYW2p78/d4GEe34+bH8YBcNHxLbW+D8AikYJLjxPwkbyjY8cPRUvYcx6QjD+8uWGfY/sz/9O804kAEt6MMY9gnKFh8m/ny8EQuuwyFlwMw8sgbKn+J4fLJQFPjlkTuw1kzJuMNnIVaTKmagSjkZUdcc5JFJ6P5+PG2S/sdm5pkwMgmKGwNciz6Kqx5HiMumYzz7vux/PS8SbkO5A1F/kWn4JyLeqQkGmaLmU8mSJY0WfF4plPpMoR5PurX2jB+GIZCoSGjsbNp6ZuvNcJ8COY1BN9QRTlfcNUfu5V5Tmvl1b212zKO6QPHHgfBzWlum7CrHcjd7tUkx4lrhuLsASA2696kyAjIc885T4/HLN222bMZZs9miSdjAYYIHsatwMKF5kvDVbnEkC+3kzjfdzOPFNxXTE9N5B9NzEmLUIvJD/8UUcTMhxnWebgyNckxBxTbS2TW3wcfRHRcFJPnn4nouKhpuQ6lgWhRXkpGPNli5JMRlJIm69YF1kTaxEdJknDLLbfg7LPPxre//W0AQFtbG7p3747+/ftrjh0yZAja2vgfBEtLS9GvX7/ka/hwWWQT/vqu5YdH23p9Duv+2eHVoMYubwBYtvDDznokOnMau7yTeSk1+0QPdRPThJ9CqR+ispd8LGvb+VAzTV8I20m9PJ5pjD7mhCL+U7BextHtuPlxPCA/+Tih6JCmVk8ynkeTHKfiq7lJh4gaTOC4ebt3EFdy4RdeDreRh904ev3iwc15XcnIxrSv776fMwJszpA3FOysMzOdRZcg6PkoNm+2/PBoW+ot5aKCVmEERJff4ym2Ou8oYqiY/5Fqrus8dmdenfNkD91LC74KpT4E8xqCb6iinM9c9ceqTh43H5Okx0wcYhnH1KfG4yC4Oc1tE3a1A7nbvZrkuFRR63hzUnQD022TJME4j0I31EsjHamuqZqBZASXbvDOhX6H53U1BxSz/i5YkDMCbE4QjQKTJgUW3sdHZKy58cYb8a9//QtvvfVWSnFuv/12zJ8/P/nzgQMHMHz4cERK5iEiiuhYuhjSNdrHw59adTRunN8vuRzv8aX7cd01XxmDl8wEfvgjCA1NYKOOB4YN85RjcQlw3g93Y3tDN4we1YHosLE4cs9fXcfV5C1IKMccNLH/Q51wAo6/6+cYVnIx4jjWcd7X9fgTfsgewXaMwmjWgKE9bka8t2qsWlogbG8EGz3Sdd9jLSLqt3dD4egORId5K1YaaxFRv20/xrA6PH53T8y7b0SyRthjD+1HXmFfxN22VXgs2NLF6ParBRDicTBRRMddd0Aq/JbjvPIKgceX7se8X/VL5nPfXQfwcesgxI/m55A859a+iKvq60QECY8tPZDsiwbV+McQ7exjoYTf3X0A//nbvpAkuf2f/vhrvLiuFyRJgCAwXHv1Ifxt+yCsXX8UJow7jKIzdf2ORDD0oZvxODr7IYAlJEy5zsn5Ew5gyO6PEN8/1Hj9OeMYv3424kf3B3of63jc1NfR7Pgbb+0HiQkQBWfH33BrP03Nx8eX7seZE47GEw9r98nLmhfiE/EktN91F4a5uAdwymkQRVG37DyCjm+dqu3/KafJJh0srpmERUQJZ0tbICKum5zpls8nxVFObF0uY6Q6Q7xIhOH4b/VCvHdIBUibcRx5ighR1C4Nc9InV+c5vZa5gElf4z16I8IRJaW2fWBu3heEr8SlozKdQpcg6PkoLr4YTBRx5NFH0aFzVn766W646abuyfnoo48eQXEx50vgK6+EMGkShO3bwUaPBsvPlwvyueTKK4FJkwRs3y5g9GiG/HyGQ3AfW5O3IKEc92Imq8SFwnB8ePMfcPwNF7qKfc3hp3GhVCbPR6UGHHd4IQ4d6hwrYdcuCPX1YIWFcgyX7NoloL5eQGGh3Gcv7NolYPvbe3Ff8UHc/fRJifp3DH/4wxEMGNCR7JbjtgYMQLdHH0X3X/4yOY86cu+96BgwwPG1HTAAePTRbvjlL7sn51X33nsE//iHhK++Mm8/ed5NRyEuqeakooQ//KFd0x8F5RrE+pyEuoN5yf4NGAD89rfdcPfd3ZNzUAByrW6Bobi4HV991YHNmwXU1Ig4++yB+J6635EIjvzhDxjwrb549NHDyb50zocYzpt4CP0/3Iav+kWN118/jpEIjtx7L6R//APsq69M7xfe2Omvpf7Ym+Z1T85HzY7VHJ94j6jrWf/hD0cAAPPmde+cjwoSnsRcgAEbxfMw4t7pGOrwPhDy89GL83f962HDwHTnC/n5/DkpOiBB0AiQosAAQfuEbAQdGC024itObH0uihmIfk46bNjXOHQobRXeXGE1lvn4CqLYyzCvtOtPfr7g+Dw31zIX4PZX9zMAIB7H1//8J6QBJuWAiMA5FOT9x9LAjTfeyKLRKGtoaNBsf/311xkA9sUXX2i2FxQUsKVLlzqKvX//fgaA7Zfr+DIpEmFHGhrYkSNH2JEjR1hDwxEmihJL7GYAY5GIxBoajiSPCeOLmzfaWTPyuf20fTU0MEkUmTqgOkZ7eXlyvySKrL283HHs8vL2ZK6iKLHy8nbX/S0vb2eiEJdjoIMtF2ayxrJVbMOGds218tpWe2mp5/6pr8mGDe2srMx5Dg0NR9iG1S1sy6Nvsw2rW0zvO/X4Lxdmdo6FKLHp0zuS7QmCxC67rIMJgvbekF9S8t/p0zuS1719wwbDe0IZ15qaI+yKKzqYkDhXGXvT8WloYB3z57saS3V7tvfB9E1MREcyl/Lpm2zvm86xkNjtt7ez9esTbTU0sKaZ/8X+jCvYWlzOFuE2zbiWl37q6vq3l5V19jsS4fa7oeEI2zD/JbYIv2YRtMvvWzHOyks/ZR233sqWCzM126dP72CRiJR8f1dihmlsw/0SibBKzOiMF+Hfiw0NRzrHxOU97+rV0MDa16+3/L3U0HCErZ61nq0Rfs6akc/ta3l5e+eYROTrZBeXe57F+1IZP7tr6XbcrM5J23Vw0lebvwf0ysxrz5498nxm/36/pl+EjnTOR9sBli+rEIlXPkPi71vnqz2xHSF+GfNWz0eN/bR+5QOsQzeBUceYodrfkfjZXb4zVPl2JH52H0NQzUUW4VfshziHc63ct/WrlPunXJNzGPArl+3ns0E4h30HY9kgbn+016ASM5Jzss746j7HEy/9fDTO1HNSYAXLB9g53HtF6cuPGLA6GVtEB6vADNPxUeK5H0+lPev33URV30V0sIm2Y6u/FxYxYCwDJrOhyGd3IJ/9CZeztbicNSGfXag7vr+L+1Td53bTPuczYDL7OfJZuWquKKCdXY4Zhm3KtRWUOSXaWbnF+KvvlfZELuWq85GMacwp6N95+QCbzL3X9LlczibjCtao+l2m7e+MRD86++MstvE8J+Nndy3dj5vZeem5Dk76q76XGYx/D+iV2VcQ89FAxUdJktiNN97Ihg0bxj755BPD/n379rGjjjqK/fd//3dy20cffcQAsK1btzpqQz/ZY4AstiQm8+vXK29+7WvDBvcCWTpfZnlX4xxuP+1e7evXG4MpMVL4IOqHuGsmtO4UC/wRkn38oB2ImK3Krxn5qomeXlQ0+5n3klhNjX9jH8RYGnKp2WHoewTtrKFmh3nugn7SmxBRhThbjpLkDt64RtDOGstWOXv/6MX50lLDMXphvGzWx2zD6hbWWLaq81xBYE2z7tUI0UlxtmaHQSi2u2865s9nO4XhrBrnsJ3CcK6Ql+oXA57GhyPmaYViWUg3E4CVMdGMnc9CN0+YT2XcrM5J13Vw01dTAdaBiEyvYF4kPgZHpuaj52gm8pNN/l6fk5YPEd5f/LzV89FzXMSbbDJxOQf2wqT9yw+Bly+2NiI/ZTE59f753VfzHPnz0XZOm05eEpOFOD/GPajx7HwNNZkzDjUd2/ykWN356mBqIbUSM2znpD93cO304vyvuMcZhc1xyGc/wzmsKSG0dQDs9oQYrb1n5G3jLMaddx3OSeTShHxWnWjHKOSl+qWA/cvZlxczmFY0j7MTEsIi/76Ux8jdFyPORG71+PHb9zpuZuel5zq46a+ZAOtM6KVXkK8g5qOBul3fcMMNWL16Nf73f/8XJ554YnJ7v3790KtXLwDA3Llz8Ze//AUrV65E3759cdNNNwEAtmzZ4qiNpLsggL6AvHyuri5ZPCYWAwoLuxkef66r6whlfRkFbt4qZzR9P50E7FZYaFxqWFcHob4e3S680HBKx4YNYOecYxl20yYBF15oXL2/YUMHzjnH2a1lFqMakzFxw38mc/DalrBpk+f+Oc3VTX+t8qvGZExBtac4eh58MI5f/tJ6WbrTseflqsbLWOp54/fv44LfjDVsf+3Bd/H9X55m2L7puT248GoTRzRo3y9m47pRPA8T6yttbSLN3ju2v2c2N+P4SSMtz/WMTV5p+93ncHxGj+4Gg/u4VT4O4gaBl3GzOgcI8d+gWCy5PBLRKISnnkJk7tykM3Z82TKw667LcJJdhwMHDmDQoEHkdh0AmZqPfv3BB8lloLt2CTj5ZONyvA8++Nrz0uB0wM1bNx9V99MOYdcu9Dr5ZONSww8+gFBfj14//rHhnK//8hdI3/++bew33hDx4x/3Mmz/y1++xve/76wkkFmMakzG9/6yIJmHl7bEN95IqX9O8nTTV6sc/ZyPAkBZ2WHMm2deZ97puPNy1eNlPNW8+Yd/4od3GB3u/1/ZXzFx3rcN2zf/z+f4UbF1HXGnc9LvfbjM9L1k9d6x+z3z4cZGFJ47xvLcVLDKLYZoWn73OR2fk07qZZiPiiLDhx+a5+Mktt94/Zthdt7Gjd/g3HN7hvJvkLBrl6ZcR7enn0b3m25Kzkd5ZUyI4Dhw4ACGDRsWyHw00JqPy5YtAwBMTjhuKTz11FO49tprAQAPP/wwRFHEtGnTcPjwYUydOhVPPPGE67Y2YyJOF3ci74k7NR9Mo1Fg2bI4brghkqzx8cQT8c5DYrFkXRkAnf/361OhOr6LmIa8RQlPsrmIMnmiF3/iCXc5RqOIL1uGyA03JGukKDEYYKi5wCIR+QOpDYWFjFtrbfRo57/EuDESdUbUOXhtixUWeu6fo1xd9tcqP17NFPnLB8HiZ25UjB9vP/l0Ova8XJPbPI6lntFnH2esF4MOjBo/mHu8PFbHcUxcZBTzlih28WvRoANjpI/lP3YW7yWhvp5j2hHXnFdfzynUHRfQsOVTjLQ51yt2eZnltH27gGjUx8mew/Hhuo9b5OMkbhB4GTercxgzuowGcR08EY12jmUslhQeAdmEJnLDDei44IJwOkEQhAvSPR89Q9yJaPndOPqEE5LbTzhBNlqZM0eusa+YtJxwwtGdJ8diclH+Pn2AgwdlJwsf56Ooq3Md05C3KKE8MR9FJAKhvFzTT/cBVTGOPlp27lD/7o9E0OvUU4HevW1Dn3Ya93ScemovJ6erYhjnRYVioyYPT22ZnOS0fw5CueqrVWB+XWm5PS+PrUyZ0gO9LWo3Ox13Xq5+jKeab58/AuIdxjnjKVMK0JsT99Se70PEMNP5KOB8Tnp0S4v8HuGxa5fBsEOIxzXncA5BPC5g17v7Mcbm3JSwyG0XO4GbU0vL0b407SQH9fjw7l9JssnHQWy/MbuWduNmdt677/ZKz3XwwgkndI5jLAbcdFOyE4Ikoccvf4keP/kJzUfTRDzOc1vwh0Ddrhlj3Jcy0QOAnj174vHHH8fnn3+OQ4cO4fnnn8fQoe4cpgHgYryC49GEFZhh2HfddfJTJhs2dKCurgPXXSf/1hGeegrdCgvR7cIL0W30aPl14YXy0zZPPeW53wqa+B5iavKuj6N4+x3o2LABHXV1nU+jxGIQNm0yukJxtrPrrkNHXZ0xRkKYZAlLNjfipiKSql0Ln3hCvmE3bRLk5s1y1MdQnLzRgSeFuchbxheSNW398gNEW2st4zvun02epjn8bg+G128Camux67mt2PTcHvMQujZiMeC5rcOxpuT/oVksQBS7UC5cj4jQ6Wo+fbrU2Z7IMP2CFq6TsyxKyv9Ony6hqEiOr74O+vyU/oiQ2xNNxt71WJp3vzMffeiiPCyb/hYikL8Zj6ADT0yvQbSI/3Rj/vjh8lhB+SZdOyZqJ8HkuKpil2MO8iNttsKpIrhqtukEV0XE1bQfYRg14Tjbc71il5dZTqkI5V7yUHLhuo9b5OMkbhB4GTerc9J1HVLFSuwliGwn3fPREWhCFUoM+0pKgKYm2TW6qUn+OUlVFTBiBDBlCnDWWfK/I0bI21NFHdtDTE3eO0SU7LzH2AkrG2/9PrOBSNHpm3d6aamsuSbTsrEbl2MImjlpuTAX0Yq7DXNSTVsiQ/nCRkTrzGM77p+tJbpFKMSAtWsRW/Yyqtd+ZjkfVbeh/FjbGkX1/JcBMYIKzO6cNyVcyZcv72xTEBgE2P8tKy4G8vJUzSUai9W2djqoJ8ZdPR/ljbuzQXDn3m4IW5SHiuIt2jlj8VbT+Wh0QgEqVHNMER0QoP17qpmTRtpQccUGw5w0Gmmzdr12YMNtesjEoT5at7vLzVfXeI85qA8ROM9v2OaTtk6k3qTZeRMnpr0L3uhqLuBdDd8XcqcZpcYOsJ8BLurvcWrXqV8p17FLQ0F/szprns1jLGqg2b3UtdY09c2EOFsuzHSUi2LO0rh6s61pxWvzX2I7heFyXGV87fpq0T+3Y8arSbdcXZxaiBvquunbKJ++yVgDb/6/WXtpqaaOn/o4IVE3ZhF+zTrrlUhs1qwO9sILR9iDD3Ykaz3qr8MvsJKb3/TpHUxjVnPZgUDuFUPdOxMjkYaaHey1B98x1HrkGXY0lq1ia4Sfs7W4nC0Wfs0iiRqQEd191zF/PjvS0MAay1axjeIU2exEtV3Tr/Xr2ZGaGk1ujWWr2OvieUmTlMayVRpjm/b161l56adcw5P28nK2UyxgGzGZ7RQLNPeWmQmJ0+3qun07xQK2Yf5Lcu3IRO4aExYHJjumpig2dQCdGLjwaj6Wllob5DiJa3efNj77Blv/rLnZE6+fZtfS7v5WzhFFic2f35Fs040ZTsZeZEKT8RfVfMxujPNRxpqbHZ7c3MyY2ZzUVSCHsVONqaeysrMNUZR/drLPKufqas85KqcvWaJruniz41yamxmrXvspa167xTKP5sWrWbVwbtKAx1E/rfrncrw0oSorGRMEjVGMKMSNIXRtVBZvNtwioiixyql/Zs2J+WizMJyxykqlieSc9HKsYepajXPmyLls28bYww/L/2qaE+KsUpipzTHRzeJibZ3I4iu+tOy7o/HkYBjiJXsZ27jRcH7zthZW/fB7rHlbC7dJ9SnNi1ezPyfmo81iAass3mwwFGSiyNhttyVPal68mlUn5qRMFBlbvJjfyLZtycaaF69mGxPzURaJMFZZ2ZnLthbGNm5klUv2ssTUSTkk2fHmxHy0WSww3Fv6PpltM91eWcmUhpvFArZx9p9Y859rGGtuVu9ikYjEKm/70PZ6cdswS4iTg7bz2kOUe1iej2oui3lTDmLbdaZ5W4tl+vpzKm/7UDV/dN6kOlX1bZdKF9JGOv5mEZYka1hnm+FMOtBP9gBnZjJmBizqlxtDF6fxU4mpeZl9UKypyegHSN9duh32PaW+ev3QbWMUoxHCdW3wC3nLkz1FVDU7TkS7dVsm10FvVBOJSOyFF44Ytjs1q/HrvnAi9vIMOwzbpv1Fa75SVsYXSE0cuzXisHIfJERidTvTLztgKq67cWj3a/uRhgZWPv/fnfsSArXSr8ayVWxj4oOR1VibxXcszDsQpBsajrBZszrFbkfGLB6/FGkvL5ed4y2+ENAfr+4n71ra3uc1O9ivrmjkjqPeDCdT7td2Y5aS2Esvb6+E6L3n/fcDm+wRwcObj1ZXOzx540brOanjQC5ipxJTjdUHxQx+iOQ2rZqP+pKL36JxKuPV3MyYIJjOR5MhdG2YzUd549UsFjiYWxrFK9510Bu0mA3jtm3uhtDTECv9dCiO68XL4mL1z5IsZlZWdgq3iPLVLcY4CnmlsZHEq1KYmTRaVNrR5KIY24iiLGxWa5uUj+2cn9h9R2Cmg1vq4wnBLJknOlilMDMpklbftk4WsrknW+fjWJh3IEY3NzO2dq0slitCpKM+evliJBGMJ7jbncMA+T66bZ37XyfbWthtP2tSXXM5LK8Ldppu2skKlTQHSdwI+z/4ILD5KHyPmGa66pOPZuJmx5Il3O2+iZ42L79dut303Wt8r0Kx+ryNJm6QihCub8PseP1YWR1n1pbVddC/5szhTzgffLAjrfeF1XuDJ1yKomQpclvG5L03RZH7+8CJ+7iVuG7mjl5T48/2hgYbYTcSYZL6612TcTF1ca/Z4evvMSu3eF+d5Bsa2E5huK1Ib3lPuOxne3m54zYz7n5tM3Zen4Cnl/uXWvTeJ9cmIPExS+myTz5aiZtBC59e0lLNsVLOxW/ROJXxSpxrNm9MhtC1YTfP9DInVadrN0R2r4cfdjeEnodY6afNe8Pqrar+u9+sepDANK7Ze3PbNsN2vqisfYIPqvmfvj0v3xEYYvNT0zQlx+LMScUC+5Mtc3U4pi5wMfzem0o0Ynb9uDH9+J2dEL+dtOnl4fS0kOIT8IRLVDfC/gDno4HWfEw3BjMZK1S162LIx0ZhCpohn+jJ0MUivm8xVZjVQ5MmTMhInTQFbn0zVZ0TP3Lh9T25z0N8r7Xl1OcpxaPVqOu66dvgHQ/IxbZHCw2Wx4nosGwL4F8H6GsiRhh+8APJsB0OzWrcYHdfWNWW45l5SBLH4CNRzFvBLCa3tp0kGbYBQB3GcAqIm7erb9PMiGTLFtGX7du3C/w2EjkJ8TgEph133rhYGeb4WQfQypjFap9bhPp61LPRhmtnFi/leocJsxYnbcZiwNy5kWRfJUnADTdErEp7pZdoVHaup6LewaM3+WH638VEtqLUx3P8NlLVroshH9WYjBjyXdc8tIudSC71mGqsCpNloE6aZVqqeYcvufAaSSV2KuOVKGZnNh9NhtC1YTYfBYzjNUZscDC31KZrdh0E/dzWZBjPPpu/3Su294VNbTleOTo98biAejZKv9EY16y23VtvGbbz5qPxuCwpabYpc1Jde1Zl9Mz2GWLzU9M0JcfizEmlkfYnW+bqcExd4GL4vTeVaMTs+nFjplrzMBYDZs9GHXdOqg2TODTZnCTJXmChmJNGo8DkyTQfTQf6GyHA+WjOiI/r8CM0SiMwAyscn8Ouuw7Lf9eKEWIzzmOv43hxJyrm/1trxpICpgYvqZJw0I7ffz+axQKsxRX4s/Bz7Lj/aaCoyH/R04ERi4LekEUUJNyC3/uXS6IRTR8Tmx3F5/XFq1CsOi+KXShXF+YWJK0QrmsjX2zFAz/crDHhEASGZcviyHvyPzuPi7TJJiyK4Qw6UIE5snmKUgxdEd3R2TeDMY4g4Rf4oya/X87Yj9NPB6ZPVwuQnWY1fmLIRymujV1yqxZiL0+4FEVrMdMqJldsFkWuoM2flDsX183MRiZMkHzZbmpoksiJRSJgusravHFJl2FOuoxZWGEhCoXttiK9+vhU+qmIl3ZfQgDWAizRteCJ3kT2sw4/QpM0AiVwaRRTUoKqsk8xQmzGFFRjhNiMqrJPda40HrF0uvGB+fMRS8xH1wo/R6z0GfkPfxDCpwMzFsDYtCgCt174ASD6mIu+EQUnsXn9SGW8olFg+XJEhRatUYwgobxc0MxH1W1ExVaU/WgzV/MsL94qm6AkNkQr7pbNeJT00IFirFSZ0qjSTfQvipi2S4KEcmEulqtzFBnmz/oSl1+uzaG4GIHMRzX56OajdmKvld6sEIkwFKoeJDCN68IZhD+/MJqnJOekTo1oLL4jMMR2YFoix+LMScVGx44n/HwcjqkL0mLMkmjE7PpxY6b6pU1CvHTSJnm7EACcfaviF74/S5lmkgUxE88Tu1kq5+syvwws0VouzGSCagmoIGjrwPmxdM6reU1DwxE2f36HdmmhjdmF65fSx5oaR3217YvXMUuc175wIduJaGfNQc5YtZeWMklX90MQZMMYzX2ny0VTt08QWHtZmaaGnFnf9OftmHQVuw2Lk7V2lDp4NTVas5pkDjqTEUOdupoa1rF4MTtSUyMf/+yzrP3ZZy2XUCeNeni15UyMTQyGHaWfsvJb/6XdNn1Tp7GLMNxoJqO/F9RGLZc/zhoXPsakSIQ1I5+9jsnJMau4YI2mnQsuiKtMXHSGSmVlhvw1RiSCxMoW7jH2SfX+MDMnsTIt0exLFDaXRJG1l5Y6ruNnFt/vOoCO+xGRWPmt//L8O0yp+RiBvOQ/IsQtfwel1E/Vsu1KzOhsk2Muk41/d+gV0Eu33H+//M0GLbvOUvTzUbfL5LKyxr6qlpmQNMGTl2vq68D5snzOw/rA5ma53J6mJp8DswtXKP3bts1ZP+36kcp4NTczNmcOa07MRxWjGAOJWoP6OnR33qlrmpOLxmRHEFjzHU9oD+H0T38Ou+021nznMsOc9M47O41qDP1SFaXj1qjbto2xhx5i7OWXGfvzn+WXyRgmu7V4Nb+2nEURPL15SvHUFqMpiNrcRRhuNJPhBGsWC9jGny2TjWMS25uRL8dAPqtESaexYkS+r5csUeWiNrZZvNiQv8aERJDY4js/5/dJVU+SNzR25fgqK+X5cTInYaacqJOTuWOsqvnocx1Ax300MSVy04hmfqjUBnWbmBNUf0z0c1Ler5qs+7tD+I/uRghyPppz4iOD85p/ZnXonBjWZPqDipVhiW8fYlOogxa6D9hBO7k6iZ84xtacxm1sF+ZDOx22zRMz9XXqKsYt7zRmQadJCwNkgdROvNEJrHbiMM9hfKcwnL02/yWjy7rOdMWs/YoL1nROutHBfoEVmp+XY0aynfkXvNfpOi7IbsbqXCRBSNZXVLdbXt7OoP5Qhjgrn76JHTlyxNQMRm9Ooh8D3r2SHJ/bHzfm4VBYN43vcx1Au35o3OxdfOnBu8ZNs+5NTtxtY6XQT72grdyXvGOzwv2aXml5qe+bffLjIiQ+Zim8+aibmn8ZLI/oDYtaZorm5OsHWI+fkkP34TrohJzE91KHzml8pwUERdGkJp1kbN/CnTup3WqtsjtfBiXcpE9q9dSByK03T9GbglRWMq7piln7lVP/rJl/Vk6oYpUo0W7DDNaMKLtt6vsak5TFi3VGLoLAdVGprGSG+Whl8ebONNQCsSIam+jgdvp4czNj1XP+JJvt6MfRobjOPSyAOoC2fVy8OvWiiIlgzXc8YRhj14k5QSdqWxnWkLcLwRjT3Aj7A5yPCowxlp5nLIPhwIED6NevH/YD6AuARSLoqKtztEQhFgMKC7tplsBFIgx1dR2hLC8gbNqEbhdeCACoxmRMQTX3uA0bOnDOOalfVnV7ajo2bJBrglmwaZOACy/sFlhubkmlL37FV44xu3ZmY2MX22x/fMkSRH79a802R23HYuhWWKhZDtgsFuB4NGnfK+hAE47vXKqiw817kdcm93yT45o2N6Bw0nBufvmRNm4esdpWFJ6dr6uHwqCu6ajEAIAR2KE5NhJhaJRGYDhrNu1/0+YGjJ44HIxp165E0IG6F/6O46d9z77PbnA6jmHGzz6kezxiMQjbt8vLtW3ix2LA9u0CRo9mWXNpiIBI3Df7jzsOg04/Hfv370ffvn0znRXhEv18FJGIvMTZ4Rs8FgNGjNCufHIZIr1UVwNTpljOR6ur5ZJdfrbnthGPpwVH0Ak5iW9z7SxTsYtvtp8Xykn7ujdGDPnG+ZjI0CQNN52PunojOX0jWhwXQxQjRjDjnFQcjeiOGu58dMRZx2n6JKIDgKDtJzqwFeMxDm8b5qNN0ghETeajiEQQ29qMgu8N5c5Hm7Z9hmhe3N9fQFn3C80EP/uR7jGJxeT104WFjuakDg8lcpnEjXBgyBD0+9a3ApmP5kzNR0CWDdzUFDTUoXNjWJMB7AxOgIRhiYcaaXbtJbc5rIPmZ/02P0i1ppsf8ZVjnNSFcxPbjflQoYO2eXXI6qVRtgYvetwYdjg1/DA7bvuWz6xNVzh5bK/51LGZDL9QtIDt+uLXnLz0Ez0lbsOr2301cwF8ME4JAX72Ie3j4cKsJRoFzjmHhEcCnfdNfn6mMyH8xGU9waB9YXzHopYZIJcs89VXxmMdtAx63vAJOiEn8b3UoXMa32kBQVHEGJPazJr2dbXIuPMxSbCcj7oqYue0CJ7FcZamK5w86t5sM/RJQjdjP9ENb+Fs7nzUYMaiy6vurd2m89H6mt3+F//LlWKCfvYj3WPiwrCFvF0IAJ03QoDz0ZwSHwFAfOopV8dfd538pOOGDR2oq+vAdddZi2OxmPxUX1AuUJbx9QYnwvUQOYYlvF8cpnGtzGQ4RizSL3/pqB8GYVdkeOJ3ezL3S83OVMbGVMfqusRiwKb64djxwB+tTWsSOeRH2rTFwDmid6y2FW/8/n3Ealvtc49GEX/ggaTQmNzPMR8aNn2KbFaTLPItGdrmiZmFHIdDg2ukDjfirlNx2Oy40RMGW5uucPIYffZxjs1kTAVjffFrTl5qUyF13FFTR/suiActsqcDP/uQC+NBEESWssK5AaKCG18Yh74rKWHZRkItjSbmNOq/kYIgC6lm81HTmFY7eQ4yZWW2n5aNoi5D+a0fIYoM2bnaqcw2F9buuscQRfX8lxETC/jxVTlEDfNR46Gx2lZUL31Pno86yR8A5s/vFCCV/cuXa8+pqEB0+T2o0M1JNeY4gCN37ojILOejrsRdp+KwxXGWpiucPMZMGmrok4gOYz/RgYmo4Qu2FvNRRCIYM3GI6Xy08Owh/ovioVP9PeJnP3JlTAgiFXxfyJ1mDIYzADvywguB1GbS17zzu06X4/iqumQNDUfY6tXtbPVqfv00q7iOzWQaGljH/PncenZ2L7Oadhl7cWq62Y2D1XUx7Cv91L5mXCKHhpod3Lp35dM3aWq8KPUBNbmrjFkM+ZeWWve5oYE1PvoCe+1OOYeGhiPs2Wfb2bPPdubCM99Q16kDJPajYe+yv2Jsspbk65jMtmFs0vClsWyV1pwm8dKY1uj7oWqzsWwVW/9sC2t89g0594S5Tfvtt3OvF9d0xcY4pHz6ps5CzGhnv8BKzc9KzUcpEpGP1dXp09T5Q5S9LkyR7/VIhHXceis70tDAysvbmSB01thRX1OuyYmJ6Y7l/aQ63so4RW8YxL0WNTWd8dzm4iA/Jy8/TW78NsyhF72Ceu3ZsyewGjtE8HBrPr78ciBtefBdCa4NpZbZtha2di1ja9ealyizjOm0wcWLufXs7NDX6Ats4JzCq+dmMwZ2Q6Td78BYR3XteKXlKos3a2sOquoDakx2FCMOfYK33WasNalvqLmZNS97mVXfvZFte7mN7xOjK0pXWby50zhFZGzePMYeGvss24axSYMWZT6qGO7w/GMM25QNixdr2mtevJpt/POnrPnPNZ0Hb9vG2M9+pi1yqroglZWs0xxGMV2xuN8qizdr5p+VE6pYpdo0T2Umo+4/z4ylGVG2MTEfZZGIbPaycSOrXLLXMB/VXFN98T+OaY0t6kG1KSaoPtT0Wij3l/o+84qFiZAlfhZFpAKLRBaQnM+Q4YwR3mSv45prfP9QELSBSlDxTePW7HBuwOLVrCVokxc/XjY5Wl2XIK5ZQ80OY/FttLOGmh3JYzRio8rkxOkYp+KYXlrazgB1nyU2/tgPVTl3GrIo5ixqwVYj1go6p2iVMUp56aeaQt3LMYNrbqMWH9vLy9lOYbjsNo6opdu1fsxfe/AdeYwVgxKVYK6OwzVKaWhg5fP/re0XSjT5NZatYn/G5WwtLmc7EdUKYKpxdusub3o859rphfLp0zv410IZWxMDHTcvt/3Rvzd9M7nRxWpoOKIVtt3ESVWMDfurK/QxpC8SH7MbrvhYXOx7O+kwUAmiDcuYThtMJbHQOc/osMnPq8+L1+41b2vhzkebt7V0HqQWG9UmJ24S8OiYnjDr1jQnz0Hjqv/L853iYqNoaxByizdrNyxZwlh1NatcstdoHDNhgr5hoxpcWSmb0OAc2XTFzO1aN+bVD7/XOcbNzax5zn1al/CEa7SZGUvlbR9q5nqVl/+fpl/Nl9/C1ibmo82ImjutqwfYqVDPU8dNTFPMbh3DtbAbZ6ek+o2Nn0Y3qljNzcwobLuJk6ogG2ZyvX8hhsRHC7hu17/9re8fCoJ2xg4qvlnc15bUcn+p85zC29evd3ysH+el82WXo9V1CeKabVhcy79eD74jH8MRS12NcQqO6TyxVT3Bs3pFIhKrqeGItWiXJ1ToFE25oq7qOP3LzNnbk9DtQTC3y1eKRJwJxG7bdnE8/9o5H2NP4xnSLx/Ky9u1wrYw05EompKQmiWvrtDHML9IfMxuuOLjAw/43k46XLGDaMMyptMGU0ks7HbiNvnZpe939zY+9Dd+vIffkw/gqZ1uE/DomO60abMXz3zbMAeKRGQB1sV8NCm2+qUEu4zDPdxmbuebyO/iHLvr5ylnH8cxXbhyROeeHPDj75kk1/sXcoIUH3Ou5iMDwK65xve4QRuoBBXfLO6oCcc5roXmtW5aNtRbs8vR6roEcc14dQgj6MCo8YMB8A009FiNsfp8XtFuQC6SvX27sSh1fb1gKKCdiGqZDyAXw96yRbQ0rVGMQHjtWJnbCPE4xC1bfDEW8WJQYpevEI9DYNp7wo2Zjlnbbo7nX7vgDITc5pcuYjFg7twIpMSfPgkRXM+WoXXu/daF02IxRObOTfZHkCREbrgh2GJr6aYr9JEg0s306b6HTEfZsCDasIzpQ5291BIIATb5efV58Vyyj1OHMFkfEOCbZ+ixSyARw3w+yvficNK0FfG4rEBptunnQAmTFldmi4p5iF/GIi7jcA+3mdu5NdPxI1e76+cpZytCaH4TiwGzZzPNfHQOW4bY7N/az7vkkzv7JEnAnDm5M1/L9f51cXJKfGQA4gFZAwbtjO01fiwGbHpuD3Y9t5X7pjSNW5RnbWKiC+L4WJfnJY1caluNhi+xGHY9txWbnttjWphceO457HpynXxMIkasttW5KZAux2axAK/f/AJiiGrGTxEZRbHzukSjwLL79yAiqsb2d3swfOtzEJ57ztAXK0ObZDpFeVg2bX1n8W104InpNYgW5cljyBNLBcHxtUnFMZ0ntiaiWvYJkMdmwgTJ0rRGEU25oq6FuY2Zs7cXoduLYG6XL4tEwHQuj27MdMzadnM8/9o5H2O7XFLNL12YCcXbpZGWomgYhVS/6Qp9JIi0UlkZ2Hw0aFdsL23EYkD12s8QW7vFdD5qGtNpg6l03uZcjZGL3tUlFkNs7Ra5f2ZGOWvXIrbsZfmY2tbk+Y6NgXT5xcQCVN/6kmY+WlHRKTCKorbr0ShQsehzzZy0fGYtolvWGht3kFS0KA8Vl2/QzEfLi7cm56NctVMQ3F0bj47pvKbdwDPfNsyBEiYtrswWFbHVLyXYZRzu4TZzO99Efhfn2F0/TzlbEcIvHtw6onNO1m7LRidxM3K9f10d35+lTDPqZS7pWCbGrfmWofhulg+axnVTV81rDTaT8zQ16NAhG4QkrmF7eTlbLszsLHQtxDVGL+3l5UwSBFaJGZpi2MVY0fmzG1Mgfd0+szqFHMOeZuSzjcK5rOmyX2qW10qCkOyL3VJGxfijsWyVJmbjwscMx7aXl7OdYoFs7CIWsPbyctbwQi3bMGcNa3ih1rZmm9qAY7kwk4mCrubjrf9KLn/WG8bI5inamo/jRrUmC2Kraz4qY6aYsyjnK6YtohBni/BreVx0RiDl5e0sInYW6l6OEm3NR3UtwrIyQ78kUWRNs+5l659tcf1e5Rrf6I1zEuY3R2pqDP2KqOsnJvqluWaIso5Zs7TGLrq2m5HPXhfPY41lq8xzralhTT+azV7HuUmTG0tzndJPWUR1TaZfEOPnrIyzKHaOcyTC2svKLO8rJ2OZ6WW8Zkvkd4oFtiZRYVxC7uurK/Qx5C9adp3daJZdp2GZmJ8lyFJtw83yQcuYThtMpfOcczUr/IS4nL9yHYuLWaVuPmowyuHMRysxQz5PGRent4Shbl/neU4Me5qRz6oxWbtsVV1A0cFyxuZmxjbe9gprFobL8YRzWfOdy4y5Vlay5sTcplkskH9++T22ce5a1vzye6pgFnXbEgYc6vFT5pFqwxx9GLVvh3pOKuhqPkYics1HvceH+nxRZGzx5W9zjUAqK5lmPmpZ81Fd11FtACMMZxtn/8nbe1UdRyyQr4s+zrZtjD30EGPbtiUOT/RdlFjl1D93Xu9IhLHi4s5rhihjc+bwHV8S7TYjn20Uz2PNi1eb57htG2u+q5xt/I/l8n2gG0Nut5bsTc5JBUFKfhaJiBKrvOL/eBe3M64XI5yQGb3IK8E5S/rFAme//0K4jNw3cr1/WQDVfLTA4HbdRT4sef4QHZKXVZ08KRJhOxE1FrpWzFwaGpgkCCY1YrwZwJiZx3DrFJoZ9nD+SEqCYPuBnifCWn34NxiHjPtIM+HVm51w+6wShGUzlCsSZij5KlEynmxDLeI2NBxhjz7azv7zPztYTU1iW80O9toVj7O/okg2fEm4XfME79JSnZg7/9+mdQo3rG5hjas3d7pdP/igLNqVlpoarXTMn28pXDt6qY1vdMJzx/TpGiG0Y/p0ndlNfmdeCedx/RcFlWoDHd114rWpz69j+nS2XPdBp7z0U9P+aITyhADKIDt0b0x8SFEbzSRNdhLjYDreLsYyqN9LPJHc6mUQtoWZjoRVT0JqNpm3JN47yevsQiyuqTnCFi/u/H1AL28vEh+zG0PNxy7yYSmlD9EhwK5OHm+uGYlInUY5JvPRCNqZYDjPu66wbZtLwx6eOGYZREbWJjlzUk7ymmNFiRVP+FgrwE6ocla3TXHdvnMZW5uYjybFU1F2d+aFUXTkl19m7OGH5e41b2th1T97gm1LzEfVbtd6vdrgqbJkL1fUbm5mrHrtp6x57Rat2/XDDzN2003mfVyyxFq4doqFIM2Ki7XXc8IEldFN5xgqzuOGLwqU68txkK9cspffppriYp3wHrd3WdcI5XKezYh2iubqgpyCIOe+bZt3IxzVOAb9jY0bjxSusK2Y9NgFcSumZpt5y+LFWtHc4XVW6fBECpD4aAHXcCZEhiZBvczMTqpxTlb03yp/BrCNmMzdv2FDO1NMYsyO4Z3jNZ8lS4wFsAFzwx6nL+UaOTFXUV9Pt8YhtmI852kns4m2pbjj8KkpXxzCrdpqaGA7heHu8+e8uLmKUlJcTLYNmJoASZGI7GBuc40tzXb0udfUsJ28a2RiFOTUpMj02oX4iTizp5KdXFtF2HYqrCpPWzN0PtVs1UY2mbfoc3XqFH/kyBE2fXqH6neQ7KKe6f5k64vEx+yGazgTFjOTADE1OsE5WdF/y/wt5ppqoxyn81Ent4RZPkuXWsQzO8lVEAeGJark+XqnjTmLlfpqIqDy56QWGorDp6Z8ebjKKkhzM2s2mY/65jvz8nvO53ZuDHSSx9qMz7Zt/OsjWvTRi1uQ30Y+AeHFI8UgbDsNknjimgEca3gfEssk+nwTDu926HX44uJAs8xpyHDGBZmuKZYuzOrMjRYbs6L/VnXyWCSCQtQbC10nzFxYYSGYIJjUiGHcczzlY1an0MywhxOXCYJl3Ts7sxL9/ezWOMSuZhuvzhuv8Hc8zjehsYrDa5vbX5vYbtoS6utRz0a7zp8HN1dJwHZdEWwBMDUBEuJxbN/ymW3BckuzHV3uYk0N6nnXyMQoyIlJES9v5dqFtRZg0jwmMV6SJOCGGyKOar1Go8A5lw9C/rgoInfeaW+yopixMPldLjBmbcaSTeYtnFzFRx5xdGptLfDMMyI6fwcJeOYZEbW1waRKEFlFmMxMAkQup8aZz4mNWdF/uzp5vLlmJMI6jXJM5qMRdEAwnGc/JGbl6SZOdGnYo0cUbYLYGJbokuebhtiYs1jVbTNxIeHPSS3KvzmsF+dLWTmrIHV1qDOZj/rmO/OXT5wHcWOgkzyW06Y69zff5F8fyaKPXtyC/DbyCQCvHinRKDD5isGIXjFe3uAkiNJYYk4KxswbyzbzFl6+Cxfa5ltbCzz9tHbb00+D5qMhJGfEx82YiGaxwJkRil84NBEJgqSRjCi/OSPowJPCXOQtuxMArPMyyTtp/uKlO4mYTs1eolHg/vs7jVwi6EA55iA/0ob4E08gr/wulAvXdxa6FiX87ndx1NcLiCGK+JNPIl9oQQVma4phF2Nl588uTIF4xjy//KWEvDzddlHejjyjYY80fbpGaGSCgPiTT1qa7tiJsPr72a1xiJ0YzzMFMZtoW4m4Ts1F/HAIt2qLFRaiUNjuOn8e3FxFhtG6ItgMMOSjzmv0hMG2BcstzXZ0uUtnn41C3jUyMQrijZcd6msXRuMYIHgh28txXo/PJKnkWlOjFh6TZ2Pr1pyZWhCEazZjImJigf8uMFY4djXxH9kIRdDMR8uFuYhW3C3vtMrNZF/K3bEziNHlv2hRpyYXESU5f+wCIhFEi89HhW4+Wl4u/96rrosituhZRDnz0XLMwXLh+s5xceiNw/PFKSsDDh6U81TPR2+91eQkUdQ6qgiCvL+oyNJ0x1SIFRsNyfP1Tuu5jqX6aiKg8uekFiKuQ3MRXzxIrIKMGYMxJvNR33xnfnSC8yBuDHSSx3LaVOc+aRL/+ogWffTiFuS3kU8ABC5me20sxIItF4/5vvkmf3tNjU95Ef7h+7OUaUZ5LBTYL9c9m74pI8vUMrWkTl8Xzy4vs/1ely+qY2pqftjEULcnCBIrW7jHWBeuoYE1rt7MNqxuYWVlnPwaGlj76tWs8dEX2IbVLayhZgdr37CBNdTs8GwK1NBwhM2f35E0VRFFiZVP38R2CsPZbViUrN8jihIrLW1P5rj+2RZWU3OErX+2hTU++gJrX71a05eGmh1sw5J3WEPNDk3/2tevl41AlOLQEYmVl35qWSNPY24SkWs+KoYvSg07Bouabeo6dA0NrOPWWztr2SWeVV8uzOysQxIxv5bqens8Ixzb/EW5v8mcOCYspvecuv5eaWnyPMWsKDkmonnNR26tOtX46E1aSkvb2YZJd3fWdQRYxw9+wB1D9fjr6wxqaj7yzHbU94NFzcdkH4UOy/ebZrxUdUg1/zfJhzveIVhCHPgSfi/HeT0+k68Ucq2pOcL0y+wAiWo/enzRsuvsRj8frSzenJ6GQ7KkjlsXzyo3k30pd6ey0lWdPXV7gpDwDNHXhmtuZs1rt8j9462MXLKXsbVrWfOyl+VjtrUkz/daZk45T136TBTibDF+rZuPqlYlJvL88xN72J+f2MOal73M2Nq1xiXH21rYxqXvyXkqjSXqwWlKyYmSZf0+fdm54gkfa+ajlROq7OvSKW1v2ybX9tMbjUQirLJ4s6PydsluLF5tMMKxzV+U5OuoBPrzn+WXE7clfXJKIomaj+r5qFnuprXqErEq72xQzUfla75xI2PNP5qtHa8xY7hjaGqggxnyja8s4dUfazfuiZqP6vmo7XuW5xYkCNo3FScf50mln8CX8XttLORL1Q14zHfbNv6Kfar96A2q+WiBerKn/CLVCDwh+7CW0bxM9nNr0jn9EJ+I6aZOoFvRwBeRweHLrAbjNozlmttMm9ahOp4v3vKEXbUIvFyYmXTnEwRnwq/evbyhZgd77cGEuGlh8KERnwVBU8OuY/58WfxLnGvnvG4wvpneYeinWf6NZavYRiHh0qzOQ7kvnQj6ihlKWZlRUFcJ12b582rV8cZHcR4vu2yL1l0+UaTbYNSiGkPDNVutEqdNjuNdX+6rpoY1/eeTbMOj/3T8Xk22x/u/RT6G8zn7Gp99gz37hzb27LPmebsyh2loYO3PPsvan33WsRDv2ljoiL2w2lCzg21YXMsab3/clQDrSrDNsDFNKuKyk5qPbk2BAnllgfkPiY/ZDW8+mhR3giLMHyxt6uHx9jmqM2fTpps6e16GL51DzmtLRDtnPiqLlOoycIqeo9dmDMJp8WbNhsrizY5LySk5anTabS2s+mGdsGmmvqqTUSetNhhRuV1bibh6EVn9EIFVH5oXr5bdvJGfdDe3HUSrQdAP8OLFGuGah2mtOt34KM7jiy9/u7MJnVFl8sUZQ026az/VitMmA+xIPN+2jTXfs5xVL/vQ1XuVVVdrc1Q3ZtWwzb7mP9fIAryFduzaf8WBIO2LLmoRpHlbC9v40N/k95abxtwcGwZjGo8D6aTmYxi6F44krCHx0QL9ZA9g7LUH3wn2g1rC8ET/yrTRi11eZvs3LHmHt9mRUYud+Qsvhpm5i1l7bo9P5WXW1lLczN1ufOpHK46aCac7heHJiYQf5iiOXjbGI24EdEfGN2b9cGiA4igfj18EmD2x9VcUcXMxc7LUF+kOxZcQaX4pT5oqAro8VzcKgW6erlabuzBYG7w4EmodvDd4wmr59E1aR/HLXnHn3O3A6TssT9Gn4kpeU3OEPfgg3+06lafq/bxHQzHGNi8SH7Mb3ny0+uH3gm3U1C2lOth2nWCVm8m+jUvfS607GzdaG8S4SNFLt/zGqY+M/HdXq5l1zsU0D3BaGsq4NndJBSvjEZeN2nmYmIZzan4iis7y8aBMmz6x9XKbcwMeE9OYMIsbgZB46lk7H3UgwDt5UtOhIO2LoTYnSGXxZq2TfPFmd405OTYkT9EzxjwPpGJCz3viMRTdC0US9pDhjAsi6MCo8YMDbSOsNdDs8jLbz61J57BGnhLTTZ1At3X//KgT6BSzGowTUcMxtwGM9c5klNpzpnXp2CgA3sxdvGJnPOKmJp0j4xuTfjg1QHGSj9d6dWa16rZgAvd47nXiFOkOa12/wIj9f/bOPD6KIn3j3+phvcADT0ImXAmou+tNkEMEUUTxWFfBG1ECBFhdFFAO9ee6KgmguLqrmBAuEQ88V7wQBBUTlOC5rgq5gAwEEUQUPCDT9fujp3v6qO6ZSQKCm/fzGSUz1W+9Vd2TPP101fNEqBl2L7nyMaRNQlhKwfDhcfOXlMxhXOYuEDN4GT5cKQAWDkOPHrJ+0mrhMLJHD4eeVaS0huFzz7DOu06IES+cS/VBHZLXcVPkdcTeZEyTqNaAyM6Gv/5VJzvb+X59TIEaLPamOW6M/6kIUUtWt2N2byd7sQZaIj081WdJ6cwl6DMVnb26TN+enHJVXxq1CLwYymRG3GGXSws0lKEO5i71iSDjkRQ7TeRh4psuWfMTXU+unjro1flq1b3+ffIGPD6mMXutrt/uiEiEyJC7GerBo4Z/iR2PpuS/4jZ3USW1RTgMPXvWU+7XlSRSWsPQOV0deDR3ThciNaHkO0tU2N5mTFPHiczOhptvRolHf/Xh7RVF/PrxmyIfQ9Ty6IBiwtlpu7ejcDjQRCQwGsKkxp3D/BmC6/KpO5yd5jFbeXTQB2ycu5h//O17X6eoSATeLs9g7cTHSQ9tdIptm2YveMerMnd59K9fEEY9J8r2CiOZhIY5Scy9sq/LFtGRlUxiLHg8rdUEqEmO+hKnohKom7lLXSOR8UgqBHpSxjc+40jWACWZeur6IKBbN91TL0i6UqJs7+dk6Rbp3hseQuzJ8HMXB4NoMsnnVMxh/Mhpoet7lNitKN6kBPiVy79psD72JWOaukRDmALVN37rc9wYe2eEqKVg4PI9gkeDDEQSRkMY1dhz2P8dVJvPZ+HsNNfbkoLBpYRL5lP6ytdMnap2L7W6JUx4+l1Kg5gw3rF6y5AU3PKVLx51HhPHie4pTzitSc67pz6hU0guk7kNN4Zxe8yYYSdG6+bsvZu47CDjkRQ7TeRh4psuWfMTTUuunjow0927q9/vdv4hyRvw+JjG7BUPIfZU+LiLg5M7Tpkf9iOokyWkGyDKlm1UE87FXzdgJ/uYMU2KsVcMb68oYi+IBl9LuYfDXBb673vf3v1aj/XcptYQW7/cOWoHDFDq3dVFu62ycqdcPOpluY6wHMhMGaTj5dlKFzNJsZu9JBqv1V9sC3LQnOwqKJDrRIZcSg+5TmR42iXa2mcev4Se8eMDNMAsfb557xh6diMmyrc4S97O3x2mMwMu/d4SgDbny6095zZYGdWvSlaNmGjVM4lbkzJ38Xsl1FOzjdOh7aZpca1FTZO7xo+32vnltL/v1tu79FKb5qOIylEX/Nf7nYzVsis/32mAEqtjHem+hjVW38VrZdW8d+SbD/9HVs17x5FrndZKLhr1cvBcxHQEB1z6vecar8p/Qr6lnR3XojSv31BIFgx42zpPGrVyEqONz4hvuQ7aGmyfz6BzZn5WXLwX6OQlelVWynUKfS3z+2Efb9K6rT7b8nVN26Nb2iuL1yq3NjXo35m9VT+4oeZwD+r1/hbmuHHb9b4dJh59JW/Z7td6dEddtqg1xPYvr9CeN18dtNuqq6VcOuYVWU1YSnBhUqeWl3IYLoOYRGO1+ovh0YTzUVQkq2OYtFpkONomnNbYsUvo6Tw2QAfM0uh7plhW33CnXOLBo0aaoilbLK1Dv/7tcmqa0OWUXq/F69FaJW3uooqEUmbuBirjEU2TcsIERztV3qBUjktRROWYC7/0fifNBJMnO/Xl+vWT0tT7pqdxDSomobpayiXPbJIrHi2VSx79UlY/UxzXfIzlq9ZaySVjXg2ej2eekQN7VCqv7+rJT8olMUxq+yPqOEcau+QYJjnbBFy/7nkLOmd2L6C9XKLOV+/VnI5A6YGgHep+W/OT3YrfEENbsUG91b4h/87szfrBDRB7xfD2iiKSi0bNx4AwJ2fz5s2/+o3Dbr8BUuVw36DX56Yqln8FHR1/BE1yxtTzSuqGMpnxNpDTbMJ6KivldLvzIbVyuhjsJN4CXMGnk2MdK4haWiKa0OV0MdgyJCkZ/7yv9lxl5U45qvfHFlB05okaLsp10K1LhnQNIqd35eV53I6ni8FxYxVbTlVfpt6e3Y0c+9hsDvSeWvLyZO2oUc55VvTr7lu48k8Xg+WuvDxZMOq/iefCpSNYMv55S6tORai7ifq8vF1SM0XMYyLfltFMgClKssY89rZ+BkapfqftzuZKst0kZB9+2GnukqRBh6n5aAdGQkSN+bPlcbi6m/PrU6v9WjHPlYfY3d0GIpWVsrD30w7nTvNarm9ee931MXvZK4xcErwawhSovq+90a1d9WokH/ft2J1gvcGjIW6C6iy0l1puNSY1CJGkhpFMo1TmI6BtwjTV1U4nbmplkRjssrT2YQw1TRYxSI1HbcYx1aTL+fSX83MX+07/5H7v++JR06y5wblsvwZmZ7ffrnDXMQxw3IcFpRozxi7P58SLlgO9O8GUKUYNU6Z45lllWFNUJC28amE181zGJrBozJc2rOczHzZMuoKO8sHLSyytOmeJuiy6vdJjwDNmjIz3YRrPWJbtic/RwIH+58xo68aj9ZCoS4b1tJu62BnPZA06XE73Bh61ObbH8hRN2aJ2Ofer1W2M5NZ83N0GItXVsqjPM04nefNaboDcVu31dMzZ231U9gqj9L2iiMTRSD4GxL5CPjaESY1fjvrkVOV/gJuVqe+/31j9mIwBTDLjTXZOErVLVE/VvHcSijP7uYKrhJ398gQRv6pVVE5wmvpqoGRI11Tdz/0McIqL/ftSm88456jyxVJvLZoWOM+p5P9AdEp5LswazJWeiQh1Pyf0atJ9z30qxjyVlTttYLb+14evs7mNbHcTsmZb5YrqoP4qK+WaIXfLZ+gn59PPWjnqzrPm0r/GXc7ddahI8iefNJzBXXO7uw1E7PnXiQy5uP8jDbLi0bfuOpi97A1GLqn8rqq3KVB9X/Uw1GmQvpMgyhvJx3079inysSFcU5JxQ6mrC4sttx8mffDBJIeRTKNU5iOgbaI01c8U++DRsPuPvmepVip41JPDFqpVVG68kSp5kAzpGtjAh8hWjVnT/FMl5MPZJasXfKxOsGKF7zx7S/Uxm2SXrNZaJXZtT7Cars58uXkNKM59Mt46jnn0xaN1IJeSYT3dpi7my29FdcDFWJ17j0HAx/CoKk91v5udLudm3iBme/78uDu439gamkyy5a8WGXLp5Y823IpHVe11NHrZR3xUGsYQaF8uIkmGuNFw5jcQDWFSo8zhblMPzTkzf3feU2WmSxdDpyAZA5hkxpvsnCRql6ieZMSZ7Rpgdo0w1bF+eYJ0xFT6cY48ddBBS6SnlkjrTPW5nwFOSYnm25fafMbWjiZULqzw1qLrgfOcSv5i2SXlubBqqKhISptO2SZ2/v3OfSrGPOXLN6P7/EpO+fpwm2xIaRm4WIYbpaUeYxezrTZ3bsoGHa1m3M3lPEd/niPMemWeVi88zFlyqfG5uw53f4Ds1w/Zr59HTGu3Goi48mfIanq98FfCaSrDqbrnddSdotnLXmHkkkI0iClQAxRRV0Od+oSYNYsmWVk0OfdcmmRlIWbN2qP9N0ZjKKMhXFPqLLSXWm41JoVu3ZIcRjKNUpmPgLaJ0vjjURduV7jEpIJHPTlsodKPc3YtUpYgSyhllqiBj66easy67p8qofEMTSh/3aeW997znWdvqT5mkzShXG9L2Xtfpz4f5uDKy5OShgs0D1Kc+2S8dax5LPkmAI+mKFGnMtmYM8f589ChXlMXM0wa0mybhEFHePpd9OdZC4+q8oSf+wc9Y3jUylta6m8IEg5D//7Gy8QRu9tAxJU/LKvp+fxN9cejitxW7ZCy0cu+5KPSIIZA+2oRM2ZA69bQq5fx/xkz9mz/sfjNkI9i2TJL7DrQVCQSQTz7LOLZZ/fst6I+JjWuHNVaK5bSk2qtFfqAAZ6cEcK8/bagtDSBAYtP/hbia/rwBnGwJxnQvZLstIjZzGHKommS++4zDGAs05eaEPrIkfFaRQbRe+91/MIW5eVEJ070nRMrF8Fzl8iQJqvLkWjC+RfXLc7s5wquEnb2yxNE/GZ2Ozo4Tx1MZhKRrnVxP/czwOnaVfftS20+Y2tHLe36ZHpr0bTAeU4lfzexPOW5sGrIzEyKUPdzQs+i3Pfcp2LME3StpXp9JONsrpWU+Lbx0KUJDDp8yd0k8qrqCOpvdxuI7K78DZl3bzByaYwkotFp+38z3n3Xa76iikgE5s83Xnv6mqivUY0tRySG8yKE48ybLZ85DaWlKXjbmLlFBttpRj+exY5JB/aoIjst4hmGpsEttxj/tqa/JgSjRsXr1FrFG5kNy8ogP993PhynMmDuEk1r+65HefGo0MmKmRDG3/S6xKSCRz05bNG+e4uEeDRVzjghd5uogQ+RrRqzpqVmou5oRy1Z5/vUcsYZvvPsLVWNx0LUkqVVJXZt9ys0ZmxTZ77cvAYU5z4Zbx1rHgPxaIrPFJJhPVWMsl8kYj+TdTBX5Y0R0En3t7sNRHZn/gbM3eijsg/E3sQQN/hayj0c1rJQ/LcWOra8uTTf9rj2Uz23fim32tly1lczTnm8TdvOPl95eQFadtTKgcz06CzuKijwmuYMGeLZWplonKrai4t3yttvr5UPP+zd3uc0fYnKgktfdWqA5eVJPx226WKwpbMhqLXGFBK1cjo56ustts2usnitZR4yqvfHUsPcIh6NvWL1qM5PElv1CvI2WYY3Kh09h4FKKCR35ed7xmkZ8cS2JkwXg5UGOG7jnPzBX8k3523wmM8Iai2NnRC7ZGH32YamYH6+Z8upXXPS3W9e3i755jzD9GfcdessEXX7ORBE5e3cY2g+3vK5U1sub5N1DubN2yWfvOpFuY6wJSK+jrDjnCWjTedowy7je2HXkLMZ2pjbuW+5Jf69CIWM74myn5g2aci6Ruqhk+ezzdz63RcKyZ3Fxb5tUtaS9dvWnkxeRR2B/e1uA5Hdlb8B8+4VRi6Nr4SvVOVWGrdd79thx6MJtwq6txi6NcT2VNRz+5ddF04ztdNs+dxSaX7TkSi3W+vZ0raLJYrr3yl2WCrwaBGD1Ns/c3M92yp9txMGzN2KFVJOnSrlggXeHW6G5FccjxZN2eLVARszRnWQLGKQGo9qUVnU73X/7aKxIsx/3t73I0vz0Y1Hlecmia16RVO2OPCoW0fPYZ5iap259OYs4xtzq6zLXMU8zCObNmWLrH6mWC55ZpPDP8aNR4v6vW7oCebmqr+fNs1HS18vZLy95JlNlqnM7Td9Z+U1sZqJR+2aj3asVzTGML0xJQ2rb58WaGzjuE5CXt1J22XhwKSOubU6q7YPzxrXwIE+8nMxbVIVHk3511Qy+71Ve+n9Xon2fSfTn1/e2Nb7pPvb3QYiuzN/A+beh3xU/ncjRamVRs3HgHCAvaAb5r3EQbU+r0Q3nEHaeMncmAYeb2rbBWjkqUxq3DnWaa08GnMSJxFclxvrgoJdDoc/IbyETVX+E069ufx8uWvRIiUpZl4z5ueW0zZhuY50w+GQ9LjTsUK/zi5YbXdVto9LCINk89y0JqFpZ7YxgEsPj46eh8C99FVPzsLO0x2AvPD3D1jn163R5pxjp0B5QcEuWZX/hBzDZBsgM9oVMcjoM3aezf4deoBCyF35+U4Dm5jejJEvPn+XHbZQXsbTjveuY7aUxPT5Rr0sq/KfsM6BvR6nQLvzGknkqG7/nixaZLge28lw8+GGCSQnMcYjSC6ELvPzdxlk6JNektx+rX0gOsnFo142+nGR0IFu2cVr5aLJpbJq3L+czubmtQpy14gRctebb1rkbxz8pst1IkMu6j1RrtNaWb9H7d9Nv37tRLZD89FG8jt+1gzTIWvukjQEqazcKReNellZX4ORRop6As1dUjDnsY/f16gomQcPCcjyfcGM5jf/SpFwbiQf9+0IwqPJ6NuZem/7StRRxi+pG9OktPtMrTYfjbxEeNShj+gEZg5SM9Wb6mQI1+rJT3r15txuKZ6DjM+rCccwqPEw1cSjSsLbVkyRzUxQZeAjhC6nTEkwID/mONbGUY+trcc8xSRcbXmLMic6CeI/THWYq9h5Xjt3L4jKgcyOHyuickq/933waI76e+d2sRFCVk94VC5dGvMCEnHiuyvvOfBnOmscPw/susqp0dcnT1aLDCUedZDibmObAEd193dl6VJDy9OapNgE2YnNooHveiQVJ082uEm3jKGUUsrJk63+V4hOhht8tfQQ0UG8dPWKDXLJAx8ZRKud5bST/iDlNddYzKgdj5pzuISznKS1bezKvouKDKdxO5EtRDDzahL+KRiCVFdLw808hkd3i4GITz2+Y0/F9cWeW9O8Dz1SyBk0bXu7Ec3/RKT4x6yRfAyIQLBHfIVBkFlLXQ1a9vQrkbGK3+fudqnmN19L6WHNV6K2iXKoXuZNWTKGNvZXZeVOB/EY/04lYb6SaNVVghVkfvkSCYP71pnsDWtAXXooZBjc+JijmG+sExlK4fPKF0uVcxxo+qLp8gM62p6k+/dr1elz/hP1ZYA8L9G9go5WHpMEVNWjnPv6rkqLHa8mnFX1q8lPtxu4ioQOMhopGPC2A7wXXPaaQaDn5Tnm206aF1z2muXgLdCt75Km6bJg1H+tOUhkcFJQsMsB0KeT43FX37nTIFiVK9STWBXuqcFWX0O+7KvkdSGMefUZe8rmN5WVDpd39zGp5PMzctmXzGh+66+kifXKSrnlxRdlI/m470YiPGqtMAgyaqmrQcuvEIkWUiTyowkaalJeNiaeDDB6Sep4NTiQsro6ZV+epAhXv5vARKuuUl3RFQpZDF2ymLTBnMJtbdXmK7pBqMXeUJq8mOYwSc2xF++SAh61z5W39tQWWtjxqH18ajzqXmiR4BpJhr2JHetw7KZWgtpABhScssoNXPG+yoncSjHwXSeZ3O91JzmqKKSo3+sWHtU0XQ7ss0F6Vlb7lOjn1O1xAbez2H6EfxIrwj2Euumo3dDhYNqNByO+Y6+L64t72bh6MpPKqZq2fcWI5n8ikiXWq6vltgULZCP56BONKx9/GysfzdeuRYtSXvkYRISahKUf+Vw7ZYpvHUHH+b3MfEvomcphDeYUbr4WTVmp/MgOtv1qXDzs6ZTm2HxNZaTvZ4Eg3zXGuhLbDzLS8Uay52DRol1JzXkgwfDmmykRzp7r2of8dH9X1mmtfL8bKkd1P6dx85XQPTPAcTzR7x7z+56INE+W5N1jW41dNQY5sddpPEHHNMDW7MYt2XvhKwGxbhLO20A2ko/7bjSufPyNrHw0X0uXpswBJUW4+jWaOjXgoCSSB7xSwaQN5hRu9j31Y3WKJPDo0r88m/IcJxxfkng0qPZEr7ri0YTXSDIPJ5YsqSMeTY0cD3IFVzmqh9hlrM70+bImU7PDjdvne6n8zM8FvI4k7x7bZqzoqFp5HxBb+VqXolKezOQH2rgdey+MRMR6jC3enXj0N2M48y5nUC0ykMIQ3PcYupiGLza1XSkE0WnTAgW2LdOTPaHHmcAMJ9BYJRIho/xtpt1WQcgSQla0Cwh3fut4aikgl3SxwZovVS0DBujxn6llILMJUWv9/JgYTtq024k+9phlHmMP07QjkYGMO7KyJEJIz/uhJMxX9K5dUzZl8Qt7vkTC4H51BtWayCnc3jaz61G+5ihmZIkKr6h2zBzGHQlNXzRJN4oRijF7RNDNOhV1+5m/eI/0HE03iuN5hKA9Zcp6HLXF5r6+bvQyK4vV4thAB0lVmCYhvmYk0jnOcr2dr9GIylHdz2ncjITumQGO43aDEz8n8Aq9rcNQpT6mK3vKZMVdY5ATe13GE3RMQ5jSNJrR7IUR5LTtMqVpjH0/3uUMIiIDYnjU4zpiupLY/+YIYbyXAKgl8rBp0EhgiONrroJRZLimlMJRX9kwpatdwFDduYXQLbxiYtKw2GDNmbe9zftGgUcLyCUc2ggDB8YPcheZlZWyL0+QqYdl1OHnJhIzPFEflCC5X4exazBZTNpgTuG2tmrzFekw2VGavFBL1nkKwxxld168Swp41D5X3tq9eDPRzyYetWr2xaPe70bgNZKM00v79pTVCY/GDEL83ENcZixBruAqR/UoTSgv/jolZ3O/GoMMTlJyAa+jU8oeM1hRdFSmvA+A8vc21q2olCcz+YE2GtHshRHktO02pdld0eB05h4O80kzbDO2l+VtCt66V1kpdz35pMfgRPXak1vXUjHDcW+1c2zTiz09WiLOkiXjn1duyUv0MvMXvxiRi+9YLKv+PtN3viqL18rFU0plZfFaZ20xPbzKF0vl4tsXyap/vmgdX1m5U857eKN88oI5ch1ho27F9kL3OH01zCorZf5VHzq0VDThNV/ZVVAg18U0QNZpraz+7KYs67RWctGol2Vx8U7L7GRXXp5SO8+cb4lTF27R4HnyA7JlLo8m1Hz0u67MrXrVpMu3tLNl1fhHpF0Drrh4p5zSr1h+IDrJatLl0/STz9DfMS6PQcz5b8m3RC+HNmThqY/ERbXZJQs7T49/T2L9mfM+fnz8++AWOi8o2CV35eXJ6eQ4tpYIu+ajEHKdyJDP0E8+La6Qay79q1L/rrJypxx81XdSQ635eN2Rr8jrmOl8j1mO68iuu+nc6qJbP4c0XRb2e13uLC52zLn9fKbyvanKf0Lx1NZ93n1WpDWufEzq91Ljysfkfn83rnzcd172VdeNKx/37XDjUbf5iieqqw2xNaXgmjf26Pa1FAxxHAspFIKH1SJDLh3zilyxInVvG3vu6hUb5NK7lsrqiY/7zln1ig1y6dSPZPWKDR4tvOoFHxufLfjYSlpdLeUzj26Wz1z4uGH44TO5qsUiSh2z6mo5+ZqPbdqK0sIbDgMWuyad1iqu42YzZanWWhl6crEFSEue2SSrc+9xarTZO7FrPoZCRq7cp+UKsuUz9Je5PCZDAZqPvtdUbKteNelGbZOfdAx+xQopH7h8uVwRw6PPxPCofVyO3X6aLqfcvtUYm7n1WtNkUeu/O/BoUdcZnsmuXrFBLlki5YQJNvk+zdB8tI7VorKo/+uySIlHcxx/25+hn3xGXGGMSaF/V71ig8y95gcLj4bYJbuyzIHpMlnt+HngaZ85v6gxfUM3HhVEZR9ej9ctorLo9krPvJvnM5UvfPXkJz24RRO6Z2e5Eyc0rnx0TkTA/DaufKxr+Y0rH/fmsK243p14lAbPuIfDDvYa8iZrj97A1WdLeALtv925pTyRNpmfXp3DGCZGTiXSNvMjgncVFMjp5Njcj2tlLo96zFf8ctjfE0K31RbXCpkuBlvmNCZBYBHYxcVOp3ElsLPp6FErh/GofJRc+dSQN4NNdPI2eTRLdE2TAzp/JZ1klr/RjmmyM5nRHudx0/DFFHeuGjHRc96mKwTKNU2XeeM2y6on35WLnjTcru3HTGK0xHY+CrvPlruefFIW5G1ynXs97hYee3O6GOwR5J7CaPkBHeWDjJQf0FHWDhggdxYXy+W9xsqpjJQr6Ogx/rHXs46wzOVRW01ROfr4Vyx3bx2MnLHvk+rhRWVlnIxWfhYjxQ338ah1LkaM2GUQ+cUGkZ6XZ3cF1+VVZ62XlS+Wyl1vvimrxv1LvqWdLVfQ0SCc859wmiGFDLdyj6u3S/PRDt4LLntNWsYyNvFxa+yaJgt7Px2vSeiW3o4ndwKDk4KCXXG3cnZZ7vae3xtug6f8fOXvtV1vvikrXyyViybHH27Ya9A0XY4aVZvc7+QkDWEcv7tsRHTBgLcd/Q4ZUut8+JMiaR10jP0z82FIqn93POcq5vy+r0iM/E+9bH/DG8nHfTu8eLThbrL26E1cXbeF12efdUNEYhE4x2ceftV8WJoEs6vsqqhIFtnwqEatvP2El7zGMtbxNi07j99JHDcKIaXT6TsnbgzhJrBjLGnRlC2+5jJ9+kibznNUXsscOT93ceDpKZqyJV6viMoiMVhKkAOZHYhHVSY7bjxq6fHFMMpSesrqmyZ5JtupqR2f+ylTpEEkzy+RS+dvMojE2EROduHRov6vSzl/viwatsJlUmloFNovCJVBzBRGSwlyRQyTrqCjlBdcIFecPS7+s9v4x2auUk1YzqefzOVRi4gUROUYJsVlAAYOtE2al/W2iOiY87Y97IS44T5uGkPq8vLLDfd183KZMiXObQoh5U03bDPMYRZ8LKtz75FLYnjUIpyljLnv2DQf+zxjwxpezUcHmdzvdYezudMQxxi7O5/hCRPHMu6vtB83G+gC7p4wt97h5MneNqZbvGmgs2JD0l4tylA+ufAJxUDdfefm2h7+1IWwTnIy7Q9Ekg1l6lTG3xh7Lmx/wxvJx4Bwgz1IbKySzCtV05P6vOpjhpNI+2+3mekkWqGj+Hyd1kptDGPqSfqQpb5EcPFaX9MU8w9ZkImJpum+GpfufJ4VXEnUGJQvaLy+Y2aXXEBfD5D0Ynznqiw/IW+TgHKcP5sBT9BTSD8zH7++il+MBJ5789hkDGt0kDtffDGQdLevGPQVMnfnjK2AdL88Rio2Uk1FaF92Wa20g/EBA2od+ZyfS4nL8dAieUVUTo8BfF3TZO2ll8YJ1Zirt5/b9eL7Vxpu1zaSzzCWiQPRwt5Pe/JV5T8R6PjtZ3Di+PzJDbLqyXeV17Z7lbZZm8pwxS2WXjDgbauPUaNqk16VnrIhjO13nJ2Izs/fJX2J/iTMchLld39WMOq/9Vp5b54r0/k95fHvgVejI7fxMgnnRvJx3w4VHm0o/5j6SMA1WGeJOqyPw0x9I8XVO9UJ8GgQWaruSpcryE6INfwMWDQtkWalK6fWKkF9iUz7Us3nrSE5POpcTZcMHlOdu2A8aivdVqxfXysWbFSuAKwLHnWcwGROXkBdjrwrVijPRVGRdODRIjHYx1E87pvSp4+zBDu32a+f97oQRG2kqx7PN/BdOzseNzOKrWxWXT7VKzbIpQ9+bLhdu8l/G0GuESe0HfkSOH4Hyde5Vz57GrnczZUu83a3eNeDhaKB7yq5y4R8X11NYVxjmDzZeV6txemJNP1S6MP+WdGYL22YNLWV976r43f7Ev7ko5EPjUWMLW4kHwOiceXjr7PyMZFBh+rzIMFlu5O2uy8/InjxlFJ/kepYPjNnXU1M7PmCiNxU8weNNyjfcP6ZVH67iUoyc2S+7AY8iQSyVWY+fsfcP+yrhHORzPVh1TlsWNKTnez4a++/P7nfAzEyWuUobvzsNV4qLjbyFRfvVHwufd5zEemuDwO/38lsHXYTsJpW7y2/9f5dlYAwryxem9rv5gbYxmxeB8ob1d30N6HB/v400Ph3x6vRkdt7rra89JJsJB/33Whc+fgrrnwMYmcVnyWFN3zIUl+/GB/TPTfWqKuJiSdnivU1dL5k8ajdQCUVPGo/d4nwqFW6rVi/Y6aOKEt47lPBo6m+kpqDBx/0nAcVqWwSx2pHcWOlo6qvFSuMVyqlB5o0BX2/k906bM+v2OadsJ9UIuh3laL/ICI7pRIb6Bd5dbXXnL0hp2c3lb3X7sPeS/nQXy+qq+W2V16RuwuP/mYMZwA0dB69d3NCYxUz3GYy9p99TU+IIN5+m0hpjdeIJmJ8Rmmp8f/Yh1be0hrH+1bU0QzHcWxMDVuax2sa+siRyU1EHSKRQYfq8yytUm0MExOA9jP4UBmQhEKSdl2P9jVNMQWlg0xMNC2RsUk8X6ZWFWg+ktgkxVtfkKGJcszU0pfXgeB+3CYqfkLemS7RbbcBT5BAuZ+Zj19fXfo0Czz35rHJGNZIQO/TJ9BwR9qEw32FzN05u3Tx5AoyUqko+cbzmfGz29hDsHy5UWtxsab4HJ/3bCLZqqwBRiRJmabYcgMIXa+32UlQqMxU3P2YbfzqrVz+TUqGKg1h4ALGdSClN//uMnJpKNOYhhp/Q0ckAsOHh6wx6rpgxIjQnjHR2FsjHEaeccavXUVjNFBo6BTkf5s0HgWnmYzbWEZpfJL/LeGypURKa9QmNArDGEdeP/eauhriuIs0IxSCvDzDfWB3fcmDDDoUn7VPgEeDzD3UXUnOoCQh1vAzYNG05L1kQtSSpVUlqC8IJ3qxZeJ83hqSw6NOA5Vk8JjjwIDjPH24ivXr64zzD/Z4y7jrSBaPWpGCEVBSc9Ctm+c4w7zDi0fL9baUvfe10tjjtdfUNRQXw7JlSZcc7wv1NRLoIpKsaYo9v8LgJmE/qYSP6Y2jH1v/fpj0vdd/SK3EBnJgKSszmDtV2bvDzKXBjGP2Qgcat8eKrkNu7h4yddtbIxyG7t13X/4GpzNt8c4778gLL7xQpqWlSUC++OKLjs91XZd33nmnbNGihTzggAPk2WefLVevXp1SHw6Bb2rldAYlta3MvepiwAD1Nj77NkPldsBYW7/thAUD3lbq9ilrTMEMR3nsokVyZ3GxrB01Kultdn7b3pLZDheodVZZKWtvucVpmpL/hELzsVZOZnT8eB9tNpXeXGXxWrmo3yNyEmOkFtMV0dgV1xF06cm5c+SN2yxH9auSoQDNR1O7rmr8I3LR5FJZ/GJEvvmmoeE3b94uOW9ezFznzTcden9+mo+m9oiuaXLNVbfKN+dtsAw93PPtqDd23Dqtlez9+3WSIM3HIcvlrnnzjLmMnaMiBjm0VyzNR9v5qx08WO6aN8/Q5Iu9P10M9giUq/T+HDqRtr6gVl7VaZWhh+g695rQ49uKY296NR8NDc+n6WdsVcfQZ6ys3CkXjXpZrtNaOb9zsevIcW1qmpxOjkOMvLDz9Pgx2DQfFd+PxpWPjSsfG1c+NuxrT8qa7EuvzZs3S2hc+bi7YndjUjceLWJQ0ksoktkBKKVt+1pM186JR21tFYYxRQPfja/usOn2+S71cOsJJhtmkabDzJQpSS8rUW19S3o7nJ9umbk30qVbNnmyW/PRwKOeYxWdu7uafPu3csnl0+RkFx4t6jrDKc4W05NTlTrl9q1xLUabOYgQuoWLQuySUxgjl1w+Ta5YsFEuWWJMs/3/1Ss2yKIxXyrNZYSI6eiJeL4iMVhWXzPW0BGsVg/baRgTv3b6MT8QjxZN2SLlM88Yr8mTpVTgUUtn02aWI3NzjWNMfUDXcXY86rmcHFtl48cIdskLT1wjH33UuCTt597aVmwOEhQGMbVyDJMMHUSbTmF1v5sNHbwYHvWMxRAudHzmmANRaxkzSnDui3Z9NxpXPjaufDTTNK58bJjYo5Im+1CYeGaf23b92muvydtvv12+8MILSqCXn58vDz30UPnSSy/JTz/9VF588cWybdu28qeffkq6D882F3bJdYTroM+X4EYv6KY4pMt1pmOb/ZdrwA3/brsBTOFm02/bW0rb4RS6ZU4iKieu6RHLVVm5Uw4ZUhs3YTFdyhNos9mJ4IIBb9tMZqJS2MxQCi591TePmSP/0hLbuYnGXu7rICondf+3LLj01UDXartpTlX+E3LRkxtkyT/fl0/+c6N88knDZETYxL2nM8hxwyCIOufCNt9293C7BpxAl9l8YANG8boGMtMYu+mYHjtHlcVrvXp8lZUGWW2/XoSQtZddZukmrhMZcnHv++QHZPtqAe4qKHDk6Mcz0k3Amuf+ySd3ySefjBH6+flWP7oQcld+vtHmnxvl0AvWecyJCsaVyfz8Xc75GvVfy/insnitQeIWrzWI1CefNN6bZ5yTRU9ukMXTP5GLhj4lK8c/ImuHDZM7X3wxkIQfPLjWIfY+iVvVjuIhXebn75K9ezvduQd0L3d8PwYMUGs+ekC1Ftd8XKe1kot6T4yTrQmMTYpfjMgppz8jP6Cj9T2wm6aEQrosGPC29TvtLc6Sy6+aKhddVah0oA9ymne4ovuY8jiuE5MUtv1+2lVQYFyfExbJNVfdqiTMTc1Hz7xruhzVr8oypXHXmqwhTKIHLh7yfDdvFU5k8JPsq74u7rvj1ejIrX41ko+7N3Y3JlXh0WrCCW+skrkPdqQI0s8LxTTOXHemCR9A7QV3raqtbylvh3PrlrlY3aI+zzh0y6ZMkXLYMDvZa3OlTtC52dWUfu/74tGiIulLvtpLLRr4biDOhKgc0+MDObnHy4p2zpdJfFeLDLl02NNyxbSVcv60zRaHbOelBbUOzWlNRO3+KI5hO6bWpQGnxtFxPGrOv5wyxXAeX7HBq8dnksT2wZhCdjGm2DSkWUFHXx1AWVTkufb7HLHCM1+TJyu4dTsjLYSsnvConD9tsxx2UcQihu263P16bXbg0aIxX8bHEhvnkmc2yepHX5Zy/vz4z/NLrDlYMetzueT8SbL6/CFSLljgS7ZXVxucrB2PTuZWtaN4yBjKkiVeXceBPSqt5AMHqu6Daz3XWCjkJGerRYZcwllxfdSAL+aKBRvlA53nG2Y8totKRWgbBjRnyerce4y5yn3a4Ygui4r8H0bYjWGq/U15HNeJ3XHH7hQ/4VG55M4lsvqasVabIvsiBnYZ86GY9ym3b7VMaZS1JmkKk+ihi/v50u7eLlwP8/XdlKhhYi/kQ/eK2GfJR0dHLqCn67ps0aKFnDJlivXed999J/fff3/51FNPJZ1XKfBNw+jz2Vdh1EU/L1Hb3WEGk0iLMdHNX3FxPW8KE5mPBPThJnB9DWiK1/oKT3sAtSJPouMduIddSbX1I5X9Vs6phKyD5jsZwtz+vvlHPiHJXVnpMGex5izRzwHmQivoqKxNCDWhr8rrb+DjXVkY0qLWykr3KmO7W7em6fK6du94XBbdbewkvHO1Wzy3SYQ529jcKdHl5TwVPw8mERwb+7hxNgJVGARqZfFahzO2aRrkMR4Z9d/Ac+p2Qx/ITKt/90ru6WKw1+jGXKGNsSI0yGne4YqO2pTH8fupoMBBNteOGmWM0fYwwVzBXjtqlKx8sVQuvn+lRSy6vxOjen9sfZc0auWAzl+pH5wkMIRJ9oGLmzzf3WRUIoOfpF8B41eRro73UnQKT/bVUOTqb+nVSD7uudgdmNQPjyZaQpGMRp8jRSL9vKkfpYxHvZ00UCS5rMTvBtANT1K6KXQlVWFSTWH0YhG4SdyRVq/YEIxHQ3qcPPHJkyiHhaGSxKNgw8HuvpREd6LFGGoiLIgwt+eySKdEJ9BvOZd9JaF6kuM5FYX5Y1I1qe/OrVpV6DtXWtTJe9vMYQYy24Y1Y+R61xkO7DOQmZ42Zi7nFNjwmo0Ecy12tvLc3vejuBu3+WEs+YoVUl5xhXRg0inDyuXS+Zusxct2Qx+n8YiNrFfEwK6rpIeMtvVtX8ldZMOjdtMbaxU5GPOleh5gX+1qx/QuUx5HOFj4ODFe1P91rxt7zMraMtBZscFz6S5dKuVk94MIi5h2lZDAFCbZhy51XZxe16irl00qidykq+Pn3eQKs5fxoXtF/CbJx4qKCgnIjz/+2NHuzDPPlH/961998/z8889y27Zt1qu6ulo2rnz01mnvVNWXHwE7ZYoa2CS7HS4Z8xG/PlQEroqgXTS5NCHgceey50nm+Lq8VKRyXY1u3POdap4HGRk4h6rzlerLz1zoAW5OalxBRHmq433ynxuTJHld26QVYN6PIHfnLn4xkrCNe1uzH7HqR/CnukKs+MWIZ4wm+HcYWFVWKp3i3bWvI13df/HahA7nHod4n99NlS+Wqo8XGcG/x5UPEVJ/cPK/vApPRbo63nM5rjf0qskGI1d/I69G8nHPRUNg0mTwaOPKx+SWlaRikpI0R+pKmsi0xNGHgsBVdb7kgY8S51JgW3ueZHLU5aUyzqmLGY1qzlPJY8ejgSewrsXZcypyBGFSFanvfqVqELR0/iblFmkvUaknxKh+u48dbXy2/7rbeLZMxwykUln5lUrbFQs2esZjkdGa5mCXqgPwqDVGOvr/vkuARz1u7n5E84KP1ceLjMS/xxM+iEjuV+z/8ko8N+nqWIWdjFRIPaLBiNXfSOxO8vFXM5zZuHEjAMccc4zj/WOOOcb6TBV5eXkceuih1isjI8P6LEQtj5FLWsGdgaLYKjOZAQN0r7lM2HlQdNo00kMbKWQoIWodbdMeu8Nj+pIe2si0Ae9Zws8atRSQS3poI9FHHwVQG9DUJ9wGNKGQ0ZdrPvxMXLp21ZXvm+YiiSKh+UhQH6LSmcvHkCWz29G+wtOgMBNx5Ul0vD0EtUm19TOR8TOOUQlZW58r5lttaON3TiTdKDb+FWBqA7HzpVDeTtRTkLlQd95T1iaEc1xBpkWpGPhoRGHj10rxaukSiHbbtug08YpIRwUlJZonnzv38oXbE7bxGLpUVKRkJpKq8UjJ69tRGd4U083qHwwjknKZ6Rm7u/Zy2iv7ryzZZBmZ+AlxV+htHcYmfuYnFW9UqI+X7QKNUSqKNynqT92kpaHMXfa1UJm+DB8ecr4nNYbJaURIR+g6oREjGvTvVTgMPXrIlEw5GqMxdkfUBZMmwqMF5BIu+ltC40C3T4umYRlihEJQUIAHj1JYSNiDR2Nts9Ng+nTsrhphrYbCgSWWL4YmdArEcMKs372GMEqnHPeA/P1i3PAkwAfGG66kKkyqMnoJhSDrjBb+Bjb2Lrq3CMajIUmWC9u68yTKYUayeBT8jXNU85wI8anmXJ1HFXE86pvMnlTlBGP/QqjCnlNRmD8mdZXicxGqDIL8QiNKFuVKcxgPPtFFQozq57viaONjfOJu4zGL0XUoL0/JAySVtste+94zHhOPmn2bScsC8KhZ/3t0U+B1KH9vY0JjmHK9rbNIn4GUvVamPl62S2iKUrZsY/AYkvRV2Qs9WfZIqIxf5syx/Sw1cmN4dHe4woTD0LNnYp/fxqh/NPm1C0g1xo8fz6hRo6yfv//+ezIyMvh3zymceNoRpP/lDmQSV84NN0h6966lokKQmWnc/Nx9t+742R3yhhuo7d2bgRUV9DpoAxU/trTaSozPREUF8qCDED/+aJAzizJgXiyBFiJ682hqb7wDsWgRTbKyELqO1DSDMLzhhgaZI7NOUVFh1KAYTLimlMcu/Z7hL5xLVNfQNMnIkTppaTDtvs2MuP1IorowyNW/fkGYg4AwkQiUL99Me8pI75Jh5I5EEOXlyKwsi/wMjRhBOLqeAjGMYaKAqK5ZRG12WoSJg3YyYUYHdCkIaTqP3ruFtMPvQI4YgYhGkaEQ6264k9XLDyCri3MI4ew0pg14jxFzuxGlCYIoQmjoUqBpkktPWcOGj9IJy/Ue8jVSWkNF8SYmnl/B7a93jx8PsT8akvgfyyh5l5bSvOlOq6/45/F2GlGDVNZqWHf5aEqmRpAdDqLLhYcDcPPNOv/4h0FmhYTOOJlHGe15jv7ohBBCRwiDAFES3xjlT5wYZcIEgxjQ0OnAF3zF8eCoW9KHN0ijxriuYmMvLTWclrt108nONn5fl5cLsrLCZDz2GKFhwxDSAGfVIoNV5wzn2LceI0NfZ7hgX3012rx58ev10UeJ1ISoeO5TMrsdjZj4OJXjZtCB1WSzkuuYzeNcb5tLyWOPRc3LhfJyQdOmYX68+SWO/ceNVj/R++5DlJcTzoJp0zIcRIjpTOl0HZbkMZ7OfW9Ey5MOsBeiFh03uLOfX+OBAAgHYIgT5P4EpOngrRXKwDYOElzTDGIVg1h11OpD8JskbDJtAbqe3wwKnWM0wb/ZPxjEb5aoQJNRJViyyHRQ9t+u69FITUPounVD55hDhUO8STbbCUgZCpF5XiZageJ4URlInJsPEfSA85vMg5NU5/i3EirSVXUtmzctYdZbTtnJ/I1tjMb4rYcfHn3m9Htof0IzDr5mAF+1aAFffZUwV7dusHhxE9at249WrXYCWP9u0aLWm6JbN5osXkzvdetYemApVT+lO9t260aTJUs48JNPAPjp5JOpeS8L63ekEGwaNZp1J3Rn///8h6PHjbP+vm+8+2629evXIHNkr3W/devY2aoVtYo52f8//+H+cwW3vnkpUV1DCMktt2zicLZy59QOFk6955ZV6G99QHnr1kQIE/l4O+0p44hTjjLyAk02bmS/tWvZ2bo1Te++mxZ33YXQddK1GiZf/Dq3vXyBgaM0yb2jVvHDuh+Y9Oxp6FIjJHTuuWU12w+GGtux1SKDFZdN4Ijyn2mx3Vb7wTD5kg8Z+9J5Fp5ECKQ06h0yZDNFa4ro+8YddKLUmN+//Y1t27fzzbPLWf/h96SfdogjhwpnQpTcbqUc2WwHeQt7+rQz/m8S3xLBzOwpbJ++jRPP+pkWLWrZuLEJAwc2Z/bsw5FSoBHlVD7kI05DJ0RI6Fz0p+95+eVDrTn62982sn37Ns81OGpUcx544OgYJjP/rmuOei7jWbbTjAjppIsNbPzb33hv+S4+/PBrTjvtR0444RcANm5swtq1+/HH0Q9y6v03x5GjEHw0aipVWw7n9Nm3kyGrjQfmUho9COGZz8Oumsp+8/5NB1YTZj0dWclVGUt4qroXdkz6979vpLx8B2+9tR8HHRTlxx9D/HHUVE6dOsr4LgjBt9ddx887VnH33XDXXS1ifyNV58fImcd4fj6qL4JyNC3T9TfVhT81HanLYIyqScLhNWham0Cs2eqEbR4c427jdumWQlABCOGt1Xj4X8FXX9U6jhGiSdJtW5+4wzMeC4/G+q796iuaCBGIR836z6DYizXtDwoC8KjHzd0kmu0sXyhE+77t0aYpjheVCZ96mA8RfMeQ5IMTn9KSf+iyj0YiA3Jw4lGLkW3Eo/teNPhaSp+Ahtl27Q5zWejmzZt/9S1Tqi1libYsmq896UBaO2CApeG3jnQ5hkkOsenpluhvT4f5RMGAtx06GpZjssrcxaYxFqQzp1ErpzDaYY5SO2qUYVRjq0mlB1ZZvNbSg6us3Cl797YbeehyQO/1jjl168rln/+WXNz/EbmOsKwmXY5hsiUUbr6EMLYiVo1/RC6JiVwvEWfJkvHPx7XfitdaNdudmnEZyYzu/bG8zOUM2Lv7DsvtOmj7oX0rpFf30EeX8NJX5c6dboMTXXbuHHVutYwZj0hcBkGm9p8QnvNc2Hm6WmBdRGXhBS/IgnFljj7zxm02tP1u+dw1DuOY8V2XyCm9FsgPyDb6iOkBVhavtea5uHinHDWq1jbHtfIaHpdP9p1tGPIo3MGni8GWA3koZGg+ul0W7Y7eQuiyX79aWVzsr/kYYpcsuPRVaTmcx/oUQrcEyUNaVE4nx/E9sru524+z690pXc/zNlmO7Ina7ty5U152arlj7vvwmvyAjvLJIYvkww/HHNod38VdnvGNYbJcR7qh+WhzcQ+FdJk/brNcNLlUVo1/xOmKHrseTDd1lVmNn/lJwYC3HedlNJNlVf4T8d8lbs1Bcx4ve81x3IDOX9VJRzA/P/79SnScNZ6Yy73dbKfk4eWWg/2v/fenLn+fNE1XyhdYjut7gVP2b/nVuO16z8XuwKRxzce98ZUu8WwJ3CVbkC5rnW/KXSDT92BtM4nrSk9mtA1b1MpCBslq0uViesj7bbUW2pyItVi7QSAHgdWmNvZzOsgejjGlS+ghryBdFtrdwmN4NBo7DpCjY33Za4JBnjG0IF2eRA/ZgnQrPzzt+Ft8DDOtGs5w9XsGg+TQ2DhX0FGOZpLEgSfjZiBnMtpqt5ge8iI6xvoz/j80Ni43HoWZtmugVv6ezxz17cdrsdqxjcH82f0aZMsVhEfjePJcBsVqsGPAmY5c5jk3z9+5ts9MTBoFGXWdY/t8mvkFtfIiBsmOnnprZZjR8ljlGGplDwbJSXSUU7hZrqCjrAU5KXaO7fMMf3fkvJo58mr6xdoZfQo7PmGm9TPskjBIXu8y1rvO0+bvEm6O/d97PYTYJc9gkEyH2Hh2WfXEazPaRMHCpGtIl6NB9rS+F/Zjd8V+TpfQ03MNHJZC2zYO80kDj64hXV5BuoT+EoZK6C+vIF0WMMiGR+Oaj3ZMmmubU0GtnDx5i2FMc/k0S1u1yIVH7ZqPDslAH6G/ooHvOs7JGCbL6slPxn/RB4gS2o8V1MbvCVLUEZw8WTowadCxbnMd+8/VKzbsDonE3RLJ6MjuEamQxpBS7t5t10LK2HKn3RxCCF588UUuueQSAKSUtGzZkjFjxjB69GjAeGp89NFHM3v2bK688sqk8n7//fcceuihbN68mUMOOWR3lV+nePttwbnneheXLp6ykrNvzfa8X7toEbJHj91bVGkpTbp1s55DRUinNWs9T3nW0MZ4spCgXRVtyLC1k6EQtWVl6icRkQgbM3vQRlYp+0sPbaT23XfZeMaV3jYhSVlZre8DjtJS6NatCe4nbMXFtcZKv9Iasrqle+sX7ciQ1crxWe00SZVsTYasVo/TZ1zuMJ6Iab41+kUkAllZTQK3+KoiRC3PTf+GPw9p4enTsTosNv+A77WQzvrAa8bRb0ii68afXnueErrQhfd9jjNrkgxkNrMZZLwbWxU8k0G2VZDxtuY4BDoFnWdy3gd/p0K2I5MKWo66HP3GG4kQdqxojrz6KZULK8j86T+0fnwiQkqqSWcI01nIeVbuzp0lH7wPEg2IMp48zu5/OJlZ0HrSTdYqkXWX3Ejli/+hvVyNFBqrb3mEzKO/Z/G4peRSgE4ITehMu3YZQ+b1so5bO/Fxyk+7wqpr1ixhjVHTJNOmRRnETELDh7NeT6NMdKBtXg7poy5Xtr3hBul435gfPHMFxirSxx6LwrdbGTb+SKRtNYDxMlZtTLvmXYY8cRbrZUvKyaKUjoxjkjEmojx2agGDPzHmopp0Ksgik3LSTz2G6Pvvq+vsXa1clR0preFfE7fz4KvHIxHx/m1zFp02zbiehg+Pz+NtD1NxZGfadTmKcHYakQiBK9jdMWuWYPgwDV1qaETJZxy3FLRXrkR3jIcohQxFCo1cWRD7bhvzrAmdaY/p3HCD4s+ra6V4YKTStg4xa5ZgxIgQ0ahAC0nunvITAHfdeiB61Fip/Ri5DJZFyFCIjVMeZNvV1zV4HYmiyYb17FdZwc52mdS2TN/j/e+p2P7D92S3b8W2bdv2OjzzW4vdgUlNPNq8eXNE0DbRXyF27TqDH374t+f9rgf2pfin1z3vX3zwwRT/7ne7va5TamtZ9P33CBLjUfOvmF+78hgetSOMWuCUww5jg2vfbEtd55XvmtLOp7801tPnkEOY8f3BnjZQy2GHnYKmbfAdV23tKXz//SLc2OuQQ3qTRg1l33/m6beCNrRmfWKM5cLo9jH6jcvsPwgLmvU1afKx77gAdL0l3333CQTgXVUIamOr/Nw16I5cyWBS+/3JGtLJ9J2vWg455Dy+/36how/VrhfbCGM1OjFpFLilaVPm7b8/v/xyDTt2/ANjpac5jjgePWu/G/nD7x5n9I7DqCKLtpQz48Bv+ef+mUSjbQmFqqzr5/idR3PhT+lcFf2K1qy3sNS/GMHz9CeO4WSsvyjjmcgPv1vGogPXc250LQ/u2EEIWEc65WTRgXKj3gNOYOkBEQbsquKEHVcwjEJjxxVRChjKEGZa45r7u7ZWbbt2ncWOHQ/G5ixK06a3sP/+87jml194cMcOakhnFVnMO3AD87XzlG2NOTLft6+Mtc9vfM4P/d1TbNt1lW1OdZqG3mJHtBfYaj6fhZSTRTvKuSfUl5nRaRYmLSSXHGYQic1DFuWEO6ZBaSkzZsS39WqaoQaR0ydirJ5zYaxIaQ0P3bONBxYcG8Ojsfa4kgwYAHPnOpJGTuxLefHXZHU7BtLSVOkDY8YMGDpEtzDpJMYxpug4yMlJ2HYATzBXDECXGiI25xItXr83hXGTWVZmLLlMApMm3bYOMWOGsZs6GjVWe157LTzxROxnTadA5pIji+LyHcoB7ebYzXOwt4SJZ3YHHt2t5OP27dspj4kUnHLKKUydOpWzzjqLww8/nFatWjFp0iTy8/OZM2cObdu25c477+Szzz7jiy++4IADDkiqD3NyNlV9xSEHH7y7hlKniGzQ6HDyMZ7tfKte/4x2553q2X648+P3oWXL3VqT9mgBv/u/v1s/L6UnvVjqabeUnvTknZTbAex86VnkGV09bcWyYor//Ghgnl333MV7d76jbLPwpc30OGOnclwPPdqUsf93qOf9yfds46/Dd/DOo6vp8389ffv1G5+7nT3McQaNK5kwa/SLt5ftx3l/PrJOuYeeV07hG4nX6i+lJxJRr2shUUzlZkbxjyRaSlbQiWxWAlCttaINaxKSrxq1rLWB0sDv1IYN7Hfy6dZ3sJSOdGIFiUjaKtGOsFjv/O66j9I0InpLo+YA0GyvT/m7wof0rnz9Qzqcd6Ln98rbr39Dj/OOSpqkNrbo4KreGfaak31QYc7Jmumvk5Xbx1On30MEFcnumbPYDaT7d6fvA48E4ddnlZZJi/K3nWDUp613a7//WMWsWQ7iNEhuI5W29Yniz39iXZXGGn0zzY829MS2bgqxef3vODJ9F2EiHLZ+Ld+lt2bH0WkN3n+i+P2r8znr/jvQdB1d01g65l6+uODyPV7HnoifdvzA2L6nNJKPuyl2NybdnWC9vhGJQOvW3q18a5bXEO4cVnywZs/cWE2dCjGyd3fgUeODpYaYl+u9pb3+Hpxn6lSWjnpZ3UaR0mdYjnjwQThJ/5heo0/x7TcZjOUZq1lQwLiSiQcfhJtvDm6zdCn06lWn9ElHQ2LSqVPBpo5Qh7Bh0lCIyPJqWndOC9wiauDRtoSxadL5fa8UX041JrWlopY1Wibh95+Dzp3996uGQrB8OZHTL6O1z8IPS/c1VlsqvysiWitau/B5rMvAsuoadcWkkVmLaJ1zTtK/5tRzIFmjtyZsw+TeAuv3u9Po1yshtUbLJLy22INJ3W29dyQJSlMysj6EXipt6xERFx/s+Bk1WbzHYg/Nwd4QuxPP7FbNx5UrV3LWWWdZP5vaOAMHDmT27Nncdttt7Nixg6FDh/Ldd99xxhln8MYbbyRNPNqj4FHB2d1/JPukn+tVc6SmCeVV+5PV9hfCaTH9ipqNiKp1yLatIK1F0rlaHwrT8qKMmNCSaDSm5zdxA62PDaHn3YU24W5EVEeGNPSJ/0fo0ANgx7f1qj9hnHyc41eTrz6GSxvEV9fNrSES0tBaHKYeR1pzpa6HpS+naYiTjiVLzPS20SQdWmwmtKPWmxfofvKPwCG4yaMzTvqG0I6f6XBySF2/qASpHp+970xZGV9I5h6nz7jc4bfy0azRL45Na4KmHVGnlY99z/mBwjeCn3bbz7fftZDomnH0q0l0XcZWDMbzqPRa1GEIUpvkY7neDj2AIDNDt2uBYJiZNPniP8hDvb9PxH8/cxBYyzgD7x9s58+mCUqGC3h4jtJ1yslSi1b71Ff136Ze0xNdUEE7Moj3J6JRqpZtQNdPcraNCj5YFk3pGkmmrb1mXyFv25isOoGKl79E18/z1FlRIQiHvc+8lMYv7jlTINn66BD69VmhtyXNldOvrV94xhqJWGSiOZbQiBHU9u6tvBlJum0do+LbHwFID4f4zw9f0xw44qD9ADiiDWS1MVejtObnNq05AEj9L3P94sCva+h1/x3WPGi6zln338n3Z57NT8fseSJ0d8eP+n6/dgm/6dhTmPRf/4LevQnc0ZBM+C6wqMPKC9P3xb6qxDKnUX6wh27sune3/llfPJolKkEkKZbWvj3tA/AooRCccQbtxYPeNiFJVlbw30/bsBzRrRuk4dWGs+pPgEcdNarG6DMuIxKvfOzWLTEuUGnSJRPqlY/eSAaTOuoJ0q82TqNHDzF45aO3cguTRqOUvfc1uh7898fAo5lO8tFPo04hdqfGpLZUMROVcEI3GsOxRmXo4qef52t48t5Gwq4PyhT4PBmTnLpGXTFp2Uv/RdfP8dTpJxmongNBOe0IU+09IJmkSYTKqMg61668yZgaBZamcnjJzYU+fdQEebJt6xnhsMvnwfFz+NchHWGPzsFvPXYr+dizZ0+CFlYKIfj73//O3//+d982ycadU1pw55SDGXDZd8ycuj7xAYqY+XRzho9vGd8imLeBHGagjb+b9Xoaq8WxZI67kPRhvZPOOejKrZzb4wcq1uxPZhtDWPntkqZk9biccHFXxJpqqn9sTnnlfmR9upXwSc3rVLtFkDY9ELHjJy9RaiNQ5WUXw/Mvs550VtOeSYxlHPlEaRLbZjccJCyhJ83YzhraIIVG3vlvMeH1c4hKDcNZfBjpp6chS2uM1TkhDX3iXY5+IzVNWL7yIBDQ5bQmZOQPJn/cOMbJ/Ngy+VpuYaqx8eLKS+Hoo2iZP5i8seMZT16sjc59Y7+Ok8GKyD7pZy49fxsvvH4o5haF684sI5sPESU/EW7birzz32L862cbotrUMq3XPNKzzkYWPU5YN8xxcilAt5nAa0LyaN4GWjIYOeFu1kfTWK0dS+ZtF5IeG2eEMOVD7mVc4UTyuN1GuuloQlimOiOz3+XLD3bwOhdYNZ7X83t27AgR+XQrGTvKkG1bESFszVmbjJ2s+exHcs76iplLjyPq2U4LTgBp/DtELdP6Ps/JB0i6n9yaZZ80t/r8fdvtrFrb1DAB0nSm/fGfpP9nA0JKwyCIAuscG+7sNchLLiby4seU65lkaRU8Bifk1AABAABJREFUdvKjDP9ouM3wRxhi7TGCnW3bGDGxg3FNxfJks5JChpJLQYCoujEGuztillaBhr+QtnWuPC7nGrJNhrKtbNvKYX4Sd0MMJmkzRQVSaAlXPmbp5QlBs72+rLa/eE1PfEjvrOxmSoOUrtk7AgXH3ZHsykez5mRvDMEoOfPi49FeTd7IRWn8ojDtAe/KxyBjmqDw69NtlhPUNmjlo32sfm7fKuI0lbaphkk6AixatRmAlR9X1Svn7orjyj7xzIOmR/nq9WV81f4kn6P23dj5s/8K+Maof+wpTHr77cZr4ECYPbtuOXwXWMQ+iOhplIljaT9pMOFbr0oqZ06OcZ/kXlVS1i6H9sv7Et6xisj2wyhbLWlfWmMQk3UJkxxt1gy2b/eSpHbyNDvbmKg5cwAYxVSmMsoyPymI4dGl2tm0Py8TXn+dEnk6QyiiSAyJYxUxnPDQvsbAxo1TEqnOssK0nzSJSWPHM1bmOfAoCBg7FrZvJzzpJvJvG884E48Knbw8LeG9ZloanHsuvPmm+Y5kYI81ZFeVQteu5PdbybjnOlp4tKDPC4Q7Xgd5eYT19RSKYQylEF06/z6HQlBw7XLCT2wkEk2nTDuO9nk5hM2CwmGYNIkht02ngKGYW1iF0LnuOi2+hVHotJOrKeNYTBzWt69g+3ZjnsIYkxVpdhwlVcZ10LYtVK3cAjU1TBofZlz+YUQ95ttOPCowHkSHqCWvx+u8+ss5vPP+AVaf/fsLWh/+Aw9Ob2aYXIooBQwnLI3VeIXXlpD7xBnGAg7TQV5sIEIGZTKT9lol4cL/o3BZCblzujiwpXn6s7OhcNJWcm89xIFJAQ8e9dsabmFSm/t1opWPWVQ43wwgwt0J1ZjUlso0UTGY1eCVj34kuh1f2WrzNTyxGbtYpWuVHnweJ3x3z8rHumDS9pf8AW1B8iYu6jmQZOlOTO4tsH7OMEa/ChzsNszxaZto5aMjRZCtdhIE+f+c4UvjHDRY7DHNx90V5rJQ2Iax8k1S8nJFyisgIzVNyOx6rHLb45uytwECYpoS0yasYlBu6r9RVeSmWPEhw56/IK6hdtmr3DC1XUp5xdMvoI2/2yAAif1J1zT0vLuQV17q/Dz2/ozqPgx/JNvShZAx/Q0hJNeeX8O811vESDibjomQ5J+3iOzXJ9Ke8vhWSEAfej1y0DUO4nHm080ZNq6lpf0nhOTaS79j3ouHWZp0JjAx9dMGiVkUXfoSw168yKHvZ87XoCu3JpxbgWQC93Evd1rVF4nBFrFoaGiMZTQPGHMlBPqQgchB1xAhzPsfHsSWrSGOaB6l82k/WqTnzAKN4XnHGTli9QBWv/G5ipJLIePHG9fgv/JqeYBRMUCjJrjs+nFDZYGNwLS3d+rQuPVSLmQBQ/pvoulxYbK2lrLokWpFrrhmzBge4K88TEZMS0me2ZXqE/rw/iP/RUOnM+/Tcug5yEHXMPOd4+PXrpDc3OltrvjgNtbSBh3BgQMvofSwsznmyFpOO+knduwI0ey9xfw07Sna66tJF8ZcCSlZIbJZdsE9tD9iCwfPmc40hvOsTdfmurZvc2/VdYZei1ZBy7zBzCDHWkHsp/mY/8c53PrlYNtqYuP69wvx9Avx1cfAFTzjqKPzCdso/fwQolJDxDQf/z7J+N5/OO4V3pPdOEMU0/HSNMRLr1j9fjDsMd5b24pvX1nJJMai0wQNnccue4XzXryR5frpSKHR+S9/INwtbD0omPl08/gqaU0ybfB7nLvfUt7/1+d8y+Eczrd0Ht+F9GG9eaDgCCbkG86LIc0gyAddudWRQwjjW23cvDivF01IpuUb58T9HQVDrzMUkkw8cwEdlz5IB8oIs54ichjGYxaAn3ZqIed9nE+5zKQp29lBM7IoI71zBtEnn2TWP39kxMO/j6/8vnczg077BNm0KWLHDo+WoV2DMBSSPHrJGwx58cLYw42Ycz0QGjECEY1a76W6HTnu9i5ZtEgwYrhmkPHU8pgYzvWPZftqPlr1mY6iQjPmRMa/3yFN59FpLs3HSIQmWVnJbRlPpW2KUfHtj4S0EG98+TVgrHZcWLyKE1p6ZSt+7Wi25WuGjvgTmozPg65pFD7yb7YfccyvWNnuiZ9/3M6d1/faK7ftNkbi8OJRWLEi9RWQibY9ztCvd2DSwinbyBlzeMr1ugnOAZ1XM7ckM553YAk5s32W8CWT1Aw7e+rDqs64o4qhE1s7cKcQcF2/7cx9vmkM2+mx+/44phnDFEbycHylkxAwaZIx6ba/L6qyDFlOGfv7F3NPtuGxHGYyQwxmqPVQ2sSjqe1O7H9qBaNXXmnt5phBDkNFYQyP6kziNsbwgLOwSZOIXHUry5cbb7VpAzt2xIc04/5vGTq2eex+wjm9Q4ZA/M5OJ5cC7ph8GOFbryIy5Skeui3C/Yy2zaMzNKFTSC5InSFMV+JRgc5lp63huQ9V9ysGHv2/CZK0S06n/P6XWDm/ktuY5MjVl1d5nb6WrvYYHoifyz59iNwzi7L5H9Ps/r+xg4PIooLwmCuZccx429glo0YJRu43DSbex3K6UEYm35x9DR0uO4GOHeP8N089Rfm4IrL0Vdb1Uio68V7/h2g/oDPN3nmVrAeGc4e8mzlcj0WQ8izDmWYRneTkKK4n59xM7lfKmPM+964oDrpozLYYuqaDKWIhfYjjXQO/C6JMIJ97i1pYJ710SCHLZFe68x7Z2kdGYaEQpWOfY9kRl9B9y0t8lvcqQ+W0GCaNks94WlMFIkTXSX8ifFV366HAjIVhW+mSgltWkTOyGZGnllFy20tsoTlHsJWuky/haXEVY8caJFgoJCkoENa1aOaw41FTDtfOPpjyiY8/Hn/ffM9OmN8iH2AkDxnnT9OY0Xk6uSXXWZh0IuPI5kOasZ3tNKM9ZYS7tobiYmbc/y25Y5sbJHcICvK/Jee0T2MXB57V5Eb90sKjBQWCnG+nGA83YvPrFCWsmw6heyH7jBmQO1S3MGmBGE7O9M6+mo/2ttcyjyfEtUSloZEpwHjAoSrN9w/NmqSkAfaoPMfeEP9jc7DPaj7uiVCBvfvvrGHk4C0p5Xm7pCm9r2rreX8+/bmSp11bgHXKS1YHrsRzhx+5qeu6Y9VMiFrKX16e/ArImo2EuvZRbkeUIY3oi08QuuRax+fVWgZtWBuwQir4aZtS400TREvetMjHSE0T2nU51mE6kkzu5XShs48pSSgkKS9e5Zl35dymqAsiQxrR4oW+2+pVfWia8dVRzaOhD9gWEAmNaKx81Mbo2NREvO3Hr9HakfbSJGr+NJbWsiowlyDKOlpbc1DEIHLtNzQMZVBoNmtffJvMS85QjFOPQSInSe0gjMd9Sc6JH1gr/GbNPIBhRd3iBPy4LxFrqxk6rzemEPV1zOUJro0bteTXMOjKrURqmlAx8wMOLnyEHzmIg/iRGSc/SOEnXbAMUuz9JSORULMRsaaamYUauUsGWMBYoFMocnnjDzfz/Oe/xwR/Ay77DoC5zx/meG/mrR8i1lRzw+N9mPtaGnGwiDUX1/z5O5544bA40YfOdIYwSJttPSgwx9hh+p28KXu7gD8IJNde9h3zXjg09uDAAJCjJzWziFZ7DiF1ykQHDhxxFWt+30dJqkdqmvD+hwcB0Pk0Y1VcxZr9+XBOmbVSWIsJfd8w/jAiPxxK5b+W0p4y3uA8y1THOu9CMu3auFFMtciwTHhaT7jO85DErmUoZs2iZti9lmlQWKxHSGm0u+8+pCmiFYkoTWv8wk022k1wRo7U6ddP58e1m8minPTOwds6LEObgzaQ8eNq5EEHsXLxNko+bkrW0d/R7KiDaNe3g3LVkJg1y0uc9u6tNJVRtm0AzUc7+Whus95byUeAPy75N+cW5lmaj28OHc/nvf70a5e1W6KRfNy3Q4VHk9HQc4efpt7SqR+TNeoiL57RJGvWipTuf1T3UarV/mtWfJP8Ckh10lgyHyG4JDX0/EKJSTUN1q51rHj0KysobzAeTeEevS46dQE3tX73wH46exq1rI3pA6q0/1SRHB71x/PuPlsp8ajzeDsmncEghooidOkkg1Uag+ax1/E4jzPQgZmsetwGI02bMmP+wQydeqyTwO0TYcZ9NQx+rGOstjjO1YRO4XTNInAiU55i+W0vApI2rGVG5wIK3j8ZB0HtY2iijJi43Yz7tzL01YuduIoop/ARH2LWJRk4UDB7Nlx/PcyZE38oP7D/DmaPWMn1j3ZkzrPNrPRdO/7M+x/ubxGAxu1//MHzdIYaZh6mcUqfHMofMgjZsKxmhhjMEMeCBgOTEltEIogyifHcWnSsxXJFIlg5kDrlogNZk4bAVVexfDls2QJHHAFdusRXYpuEu/29hwZ/xgML/4C03Z/kTD4Obr2VyB2PUT5xPivlqYyNGSLa8WjhdGEZxUT0NKOGy04i/MLDxpfFzoa6mPzIkLspl+3IEpWEr+vlNJeZNAnGjPGKFCYRJuG4cmWcy9Q0Q5t05EijTfnybwzDnC4ZCTGp1bZNE0oXfcd7Hx3IGaf9TNoJR1JeJsk6o4X697jb4SUvDzp2VEt6uNv+WoYvv2b8D81BI/kYELt75eM8/Uqu5BlP+8VPV9GjS/JbpPzITVUsvvN1egxWbxd1hyhZQegq/ws/euethO6Z4nivroYh9uNVot7Rp2ciuxiP+FMZrz0SmZKo5t2vr0Ti3e5x2Ot3R13GEySYvbtiKT3pfmcn3r2nNKl+59Of/jwXCIi/unM6ve85v0712Anj5Alc1w2QJikvWUWYiINoV9bsQ1AHReTTrbS7uKsHGAuiMZDlrg3PeyUvG9trul6ciR8YVwH1uNN7jUF+A6GufVivp9GKtT7A33uDWKW1I61kpkG4Kh5IJCLX3RH5dCuZF3dVuNu3JaxtQOh6sEO8wlwHXUco/txYK/rAs9pP2S7FJ4xux20p8TwUMd2/le7UASFmzWJ27oq4q7lJ2muz/Q1ibMSpWLQo2FQmRZI1mdjXyEcwVkA23xhha4vwb3LFoxmN5OO+HXti5WPZ6dfSS77lOSaRAYqqfTKmIUsf/ISeN5/cMEl9nD+WTv2YXqOS7EPVrQqT2iakrgYpifCoj4+NmjhOEY/6dhDQR5CxylJ60nPqn3wNdHZH1KXP+fSnC8t98WgZ7QNy+ZOh4ORzUyVw420ka9YIY1u6LYEaj6a+KCpSWkPrTkf7kMPe8c2aBSqY4fd+UHgMaGyTESE9AJO6ctjNURpgtZhqTtyGOxE9zR+PJmMU4zwgOcecOq56U63CtocQMH16HTitGTOYMXi5sVIbp/t34HJtkzxdudKQmwgyU6kD0fqbi/+ROdid5KN6zf0+G8YqpLqYzoTTapmWt4FQyLj5DIWMrYydx3dGwylqEgpJS78x2TA13Rx5NIlw56aWzOxmJBumdp3ys5CGzD7F83mWVuGpxXWk7ye+Gm+acOjrZbX9xdrCmUpu05RE+bnPvCvnVqELEjSOIH1Avz40TfrOo6kPmCUqfMfjDo1az/WQSmjUkqlVIrNPIUtUpJTLT7i5TOtgaQzWJaJRQcWa/QEor9rf87Ra170mHm5wFdWNHKJqnYOYUtZs6y/ZKF/xgxJQqYXRhfK9ktKmFK9oqvjMfawzTHFsEdURa6qtMZbRPgDkCU+OCr0dYo0BrNzzBFj5k43yFT8or4cKMq3cqvl3jyvef1RJPFqfVVQodQ5V7VKJSASLeATjevOuxjbIyBEjQkQino8Ck9fk3mNb+Wlsb8mlgPV6GqERI1AmDIeRPXoAKE1lHMeYbX/DACeZ2H7EMVT/4bTfNPHYGL+9GDiwbqYzpjlMKPbr1W4O037SYAUmTV1mzNQ0c4YCR3VL4TunThpLZhOCc71vaujVJZSYVNMcExJUVlDeYDwaLN/nV2MyeDSwA78+fKYXYvqDMX3A9kli0uTwqD8udPfZEHi0nCxDY9AXjwbhr7g8G/jLtyX2bxFGDlcCNR6N95dslC3bGLAq1Tu+F19Ut3zppdT6BRduc01GMCZ15dDbJp7oFCZGNSdWP7EaA/FoVFAuU5AzS9Yxpw4n2O1ZogopjcV1qeLRyOC/WcQjmHj0MSKkx81RfDApWVlx4hH824fDxgOR/2VM2jgH9Y7fGPkIZ3T6MXEjnxh05VbKi1ex+OkqyotXMejKraQP6820CavQRMxtUzMMNcJptVCzkfULPuftV34hUuPy7qnZiChZATUbARu5Gfujaeq0FVz2KiGMVVohapl25uOEj44TbJGaJjz7yiE8u+AQIjVNiNQ04e2SplZ/pZva8EDf11ghDIRbTTpL6Uk1Ydbddj9v7+jMurH3I0PGqZYhjZZ5gx1EqxASLUYUaprk0vO3oWH+ZrT/kZf8+YSv2IBz6bYUAj3vb9aqK1GygjARHsvf4CAghTDI4Xi/utWPqZ/WUXzIY5e9arUx+zeNTFQr2sJptUwb9yUhLXaO0MmhiBK6UE06YQwzmZCIWn3dwoPWyKpFmEc6z+RvDx7DyscrrHPm7mPi2I0W6AmFDM3HieM22oCQtPI/JoahjxvFqiH3ksc46xx7wVpsLohyFU8ySYxDoHs+N0K3rkN3HkGUwRTx3pUPEDn6FFrmD6ZQDHMBPhd5SpTOGPsbsiiznXOscbQbexHhk5o7rt1Uwk4YJ0/gekn6zDa/eIh2JYivy4OBTgcrgbHxnqo273tds3fQrdMOxWfuY51huYnHyG9zjO0pCwDr3hvETK3SIs9VDyQSkevuyOp0sPIGKZMKK7dq/t3jivcfQgr1jYFpGCOzsnwfpNjbpRIqh2q/MN2pkw1RXh7oap6ILA0ylWmMxmiMfT/8HI+TiZwcY1HN0qXG/80FKOFbr6JwyjYbZosRk0SIzC9h6fxvvPeXkYiRyPZBnOCMY5qBXcsceLSg/2LC27+yjotEYP5842WmsqcurQkztV8xpaKT8VkMj0ZEBhQUEEnLZumoBUS0VsQ6hYICwtlpDrLVDE2Dfv3shFrUg4/Gku/criyEMTBz1dXSpYSJKPMLEd9xacfBDpM8MczClmYEGYKHw1A46ds41g9BXr8PKaEr8+kHQCG5hGJYLiR08sUEymhPhHQipDONYfxfl4WULtioJAvCYcjPj8+L3Vhl0qT4mMDAMYViOOTns3S70aBQDAskIDV0+vI6VzPPF0MKogzsWobqz7ogyijxD2rGPWT1Od2FR43z6DITI0oXlhvYQnjxaJZWZZjLFArPuXTXpwqXKXhKBG68jTRyuBKo8WgdHgp0bxFwbrzj+/Of1S0vuSS1fkFhQGObjGBM6sphN0fxm+gUJkY1J27DnUA8GpKGk3yykcyFYLZL8QSruFhVpMxrlpVRFoBHEyZtAJK4MRoj2fjNbbsWQlK5PLVtl4nCzwV71rhqcuVjHm06lcGLafyyYVyRoWcmKmmZP9jQeft0KxWFxXR45REyiMRNYchxmEGAjOl0GHV0OvlH3v/oIEydjy4H/4cPfvgDOiELoMkALbxITRPLhfuZlw9lQl6LmBaIcUlIaehlDP5ThK9qmvPuB02tvq47/b/MvPgZOOww5GknQVoL5bjv3zaE8RNbIDHyPpa/gT7fzacyfwHt5Wqk0CjLvpz2K542jE+EQM//G/dvG2LVownJxPEbGZ2r1vE0+12vp/EQI3mAMTHp8Jh2H0MZzAyqSedh/soDjDZ0Q4Tk2qz3eLysG3YB8+t4nJmT1jrMShzXQKye5ofqrvOjM4b7GcnDvEEfcsV0h8HNaeIjDhx4EWsOPZkFq47lqYVpltC5XS/xsr7beP61Qx3vnXl8DXMmVcDRRzH0tnQWvdvMOhftM3ZQVn2QNQZzngcd/y7r36pk+f494NBDWPffnxn/dHaMjNEZf/0a/n7pB4jST5BtM/i/l7uR/9LJSNMwY9xXDmOl0k8P4MGHmvHcW0chXdeYSvNRoDOu/xfk9vicMtGerNOa8uY7B9vmTDLkkghZB21g/FOdYto+OpfyHC9wmfW9mjj+a+vc201iqrUM/pE9h3+s6OFw2h505VbL3b26aXvKd4TJavtL/IHBonLKNjen6Ult2HHg0WS1/YVFU1aT+/wF1pNdgU4/nmXHsSfz2qoO1lxfdvIqmvIjj39yivXegF5V/H3iTsqr9uexuc1t5y6+RTuk6VxzRjlzl2UhZVxXcjQP8Fftn7TMG2xpPi5/+HO0p55lncxgLJMcT5sFknPO3M7id5taGjvjyKfX0AyyLmxrOaaLd0riZjohjXW33U9J07Ohcg1d224gvbcBRkTVurjD+ocHwdbv6HrYF6R3PJJZU35k+PN9LSHvxxjGH/9yOu+tbcWZr95JJ1lKkRjMMDnN5TApefTqdxny5NlxvcJ770Vs2sSGh56nXG9HFmXG992lZWjXOawmTAldEEAX8T7RvDzKTr2Cpk0lO9Zspj1lpCehhZOV1SQprdZQSFJWVpv8w8xIhI3tzqQNa5Tbw9JDG4O3ie9GU5mg2Be3Xf+vROO26307vHgU1q1r+K+zx7NlwDJ4/HGG2vCopU3na5uNV9Ns+l1ETuxLefHXZH2znHD+jdZxMwa8zZDHu1tmEELAddfFJdAMbGpWKOl66Be8v+04a/vfgMwS5lZ1j6WTFI4yDCzsk2PuZlu82JAe88qxSSYNreSVT9JjjslGXwN7rGH2lQud4nGKcUf65PDQQ/DAA0Y+IWDyZR/Q8fnxZMnVIDTKh042tNMK7rQGev9lyxn7wukeqbegk2Nqy628LI/bnj89Pm8xrec+LKScLErpxDiRH9NwlsiYqYg1Nh5ndlGtY/uje2hmPSqzmSncRnO2MtTEozEzmT7ydZbTlS1nX07xIecz76WmqO8G3Vt9JT1O+o4npv9MODuN/v3huefin3Zot5Oyqt85dhhoGhSOr6JPaDHLDzgLmjenyxGrWbj2WIaOPTzGeUgmXF7GfV1eg6wsbn/6D+Q92cYyvzMNT8zrpbQU7r9nB88uOMjArNRyDot5k97KFXoCyYSbvufe234gUrKOMtqzcu1RjB0bn6/cXLgjp4aF87dZWpBuzcdJk7X4ubfpv0W0VjzU/VmmvpuNLuNO2zk5WAJ/kWbHUbY9zSmnF4kQWfAxJauOgGOPpetFR7DwjmUe526NKBmsZS1tMfFlv9OreXbU+1z/+FnMefVI6/3+vb5l+B1HMG0aPPtsfA5at4bqasMYRggdpLDulTR0JolxnCZLLWOdSJ8cSu5dAoWFdJXvsVCc79F8dBvhTGI8V00+hbKOV9G+WY3x8OLDDz0O9JE+OZQs2AKrVtH12C2EO7awnIEihOOu9FXf0J4yFj73PbnPnhN3K4+ZsJSemMOy+9+n+7Mj+Uz+0eNebp0HXFp955xDZNGXlOntDANVbUPcRMY8cS59v8ifb6LkuQ2ApC1r2D7mbzS7vK9VY7hrq4S/7JPVn015R3ckQiSji6GH6qcnG5T0f8xMpTESR6PmY0CoNHaeemQd/S78vkHy+2lBluin04XlHtHv8pfeo/UlPb16awrjF0uHDTwabdVaBm3k2phTrV94QYGvmUuAFp5qjPbQNBn7feTVubO2uCt05lTGNqaDeIZNe8NdtfI4v/pt/fpp0GnUspY2AIrPVXMm+UCczqnLJ0JaC99rIOqZE3+Rcru2n7+BS3BN/rqCCi1BoVNFGzJktYPMzh3b0tbWWIk6q9M/GTS2NY9zHRbJ1ncbT0+LP3Gf+XRzho9Ls7mjgwk2zuXNmCOf3RERK5cJTDSh0yZjF5Xr9nPVGwd3KkLT43Res9Ewrpne1SJ3RzGVG8c3IX1Yb4uMnml3BNUkj/15AeL5l70GKbH85x5fyftv1TJt8fG8+99jbPVj1WveOJzIZ7xHN86gmE85kVymo8eI/uPb/8x/Vx1gHd+HN5jOEDJYTzXpvE8XFtOL6QyNkeDGgwvwOk/n/aWM1i1+ZkvlD3z6bSuK/h1WEtYmODX1BvW8u5A9uiLWVDPjs9MZNvE4HGY6DCFHzEJISZEYzFBZ6CTsRS435GdQffxZVLy1gayjvuPOkoscZjoDzlrLzD7PUDPuX1SQyUHs4IdR/0e7G88zsEpMr5APPyQ0YYLnfEy7+UtuuPFAJ7CJRBDLlzPz7UyGTc921Oy5LohSIIZxw80Hs67fzZTvaElWlvTgJLtDtaZJ7rvtW6484b/88+0T+ceMQ62HSjffrHPjjbrjpkCUl/s6c0Nc89HuAF5ALoNCcwINYkwDnPYfPUPr2wcaZKvWilU3/4vM2PwZIuLJkaz2nKo5sMeeIh+bbfma5jXVbE0zVtya/67P1ml7zt25BXtP9eOORvJx3w4VHp0/H/r3b7g+/AxNdJzmIKGQZM3yjYQ7h9U3lOB/s+n6LEjf1z+C8Wkqhi320DT1Zw5tTZ8baZWxjcfsxVztVBctP1e/dcOk7pCsEJ3JXvc8hMOBWoWnn46HQNSoxfgLqiYk/AxcEsWKFcb/O3VKrr3Vp1YTdzifAYMHO9sN7LoaSpYzx4ZH+/cXzJ8fbzNjBgwdolv4rzeLbKSjOTFqPNqVEt6nswMD2kOgcx1zmMt1rjYmXnRJ4UUizHhoO0Mf6ODAoyMnhwnfepXFFDsc6s0cGBp9Qyh0YJ3pRRp9TqyhvPhrmmalcef9h7DwnQOUtU5nCDnMpJSOFNONbziCfCZY/YwbB4sWGWStOR99eIMihgCwnC4ArKE142JmLZomGTBAOJynhZBMn7yVPlcezvJXtvDy8zuZ91YLBR7VEUIzHhaYxjDabGOpbsyBfsbCMEMG684xx8ahdJcnSqEYRp/xp1L+u+PJarGd8IUnc/0dYebMiY/r6g7vM3F1f6rIoik72DHmb2SNvMCB6cynDzPkDQ48WjhpKzkdP3Pq+EUiUFICQjBj7dkMufUwvM7vzhpzJh8Lp52mJppt16/JaWqaZPxVa/nl4MOZWniIxX96fF9Mh5pmzeL27YrEMwYvJ9eOR8Vww0QogTlKJAJlD71G+6nDCevriGitKBs1jfYj+zqmo6wkOaLV7eD9q4e9IGiY4vbUIH+lyWwkHwNid5OPfkYjfkLUi+98jbPvucDzvsr4BQyTE6T0mMbU1xRGFX4mOXU1h7G7iquMb1IS1k7iOFX99n6D5ixV85cHuZmbnj4J2SU75fnxuzbMcS++87U6Gbjcf2cNUsKt9ybnPGmf52otg1b6WlSk5kyuZxCzcd8omORyInI6iPSuX9t4JDKusUxXXppE6JJrWa8Qn1aBcHf+mk1NEpjGuIC78ubCe9O1gk5ksxJQ35Bowljv4NYjNM12gATnwFmbaWATIax0nTfbgfrmx3JOj5nYlH56gJL0/oDT6URp/B33yr3Y6j7V+XCvNBSzZhEaPjyB2Y53vPmMsxwONU0ybZrXOGbqVMH48SFjNbeNpF078XH+uelK/vEPLb6yfVqUQcyMG8HERq00hImNcf2rn1Lx9cG0O+1QMpp9F2gQ4zbAmXbfZvjmG4b/43jrvWuu0Zn3hLBuZgrEMK5/LNuXzPTkVMyBGXuCfPzjkn9zbkEemtTRMZw1hZToQuPN3Lq5VTty1iPP3tKPKhrJx3079gT5mIp5ytKpH9Nz1KnqJFL6OKN4P9sdeNTsqmdP73t1MYdxuIr7JPEztgnCpL44VlG7u9+GwqQPcjM3L70Eevask9mMX/9BBjgJa3rQIEBHj069T5MIzuikwrLOB77meytWCLKzTX5XBpoUBkcybYPbeI1rpAePJjJDCYUky6OdlG7qmiZZG3OvLy0NJngT4VE1WZ8YkwaNG5J3j7fqC22ENWuIEKZVK6nEpIHu8i4jG/W8OMfleUoQY+7V58P1QMG2vDgiMmgl16ByUVeNdSF9vESzi/ObMgXG3mYQsBa5OqkX5dlXeX1fBiwjZ25P54QHGMJEXvmE8o3NyLrgWMJp0YTmKM6V1JIBvTcyd1ELhws8OAn/QjGMnOmdlWRm0GL7XyXsBfk5m9cn5+4c5K84mY2GMymEJiSdT6u77qM7/IxiulHi1aDQJJnZB6v11hTGL26dN0e/WoWlP+Mf7s/92wdp4anGaA/jM29fXbPjRKDvGBRzl+nS3nBnVh7nU7+9Xz/NDy2mY6L+XDVuSVdRYmnk+V0DqmP9RMrt2n6JDVx8avLVFVTXYdfcK9f9CDXBS1yi+MwwUQG1UYy7bfKROvEIiY1rLNOV0o8twxY3gNFpEihIXbFm/yRMY5waKmqRa+9cFtPN+klZm1QboZhmO4nPgbM202CmvGp/dd5YOz+Rbt1lYqOeF0EJXZ3vuDQLTV1DX3MgU2MxErHIvmSFzc1xmMQjGFup3cYxkQhMmBCy5sFhCjNhgkU82o+vGXZv3AjGHIvKEAYgHCY99wLO/L8zCV9wUqBBjMoAZ/jtR1rEo/ne3Lla7Mm/Ue8wOY2a4fcp9b9UOVM2z2nAaLbla4u8A9CQltmQJnXOLcyj2Zav65ezjnn2ln4a438jNM3YBdyQ4Wdo4jEvDEmyzmjhr7cWpMWWhJ5d4gjGKakYttjD77Nu3Ww/+IxNZWzjMXvRtLpr+SU5b8GY1B2SbmK51WGQVqFKf1GjNtDgJtjAxT+6dUtN09Qxz9EoZe/5/U4VKDFUsfEvQ5rO+3nykUzbBBjQY1zjxaOJzFCiUcF7dFPjL11Y+ZctC640ER5VE4SJMamyr9i4k9UtdNQXO7iszPuQ3WznNx9WHpuRjXpenOPyaBbGCk9oDuRyhSmTmQmJR7PG5XSxiEdQ+7ZEIjBunLRy6oTIldNg3DiymtZ4fV/mdCGiu4j6AEOY8LAL6fm3noSz0xKao7gNcHRdMGdhmg1PGt0MGSIdmDRXTiMy9O+e/r356mCe05DhLkjK+HLeuha3pwa5101mw8VvinwMaZJp+WpTkqBwm7jYw88F+5jxV3ELD8ZWUxl6GfeN3Uj4pObGlscYOpCahj7xLjjpBPS8u6jWMgxDGC0DfeJdRAjzdlWmYQqjGV/2ahFm1eB7mTh+o4uAlJYeY0iTdD71R+KATtLl8C8tsXBBNG7mEmDWYo7RbpwiRLwfTZNMHFHGdWeWOfoa0KuKlutW8uxc3TDDIWyM22Zso4+9hZsHb3aY7Ewb/B4tx/VHhjQipLNE60X1+TfEj9MELQefHTOQiR83MmdzvGCbmU+EMG8NnkW1ZhCFg5mOsIFcgc5giiihKxIoZGh8joSke9u1OEWvDc3H0/IvtLZcl1ftz/DrNjvmftCV33JVnxrHsRpRCsgljRoGU+gx00kP1aBPvCtu4OIy1bHm9rLvHGMw38s+6WeyT/qZAZd95zgXnU/90WHsownJY2K4Q4Q9S6vAj9S8hJcUn8XJ5UTkdBDpXb+28UhkXGOZrsRIfhWoV4Fwd/7EpjEu4J4UoS3pRrH1k7I223fO0VfMbCfxOXDWZj7Y8HOdDyW4+bGc02MEvB/p3ZUS5zsuUxjTRMbXHCgz9jvHZr6SrLC5UWc0mNREbTpjAuJyvZ33s6igwscZsb6GMKpaknJ8pwkVeltl38rxpWie05DRvKbaIu9Uoek6zTemBp5UOeuSZ2/ppzF++xEKxX1PUg2FP4wVKifsvH4fMtqOR4XOLbcISEvzsc0OW4kiWivDFEZrRSRvLkvLwkSIdWKyXEJjVJ//Oo1MhOHmbaZ2E19dj3Ka1wzMfE9Zhmp8kybZuhbx3JpmrO7rd4H975Fk4AXfkFZlmO2UlmKMIf8Jx7gjeXMp257GpEn2tyUFfV4grNUY5jja2cZxtjkLazUU9nnegUdvuUV9wiI1IctQJ0I6ZdpxjO/7mWtudIYw3cjNesPQRpgPuiRuPDqQx8mePtQxWVddhQOPDh4MVVUw/sbvsP+d1oiSzziG2PGo0Ckw8WEo5DFwMWoNxhqmi3t2tvFve3Tt6jX2MTGwhUljRLA61IsdTHLZIF+TX3ihzl+/Nl7jGi8eTWSGEgpJXzd1TZNW/kQEbyI8qibrE2NSZV8Bzy0S1hc7uH17fDFpoLu8y8hGPS/OcXmeEsQKT/hAwcWupmK2IxW7q9QcqJqwLnvva6/vi900JihxHSIZIjka9RLGHlfzgHy/qm9NogHWyZJ+Dw1yr5vMhovfDPn475lrKC9ZFdeFSzJmPt2czK7H0vuqtmR2PZaZTzf3tHG7YAO0m3RzzNgkhECiozFhUov48SazbtvVPoMc2rCWXiylDWu5YcVNVt/t8kcyQ+Ywg0G0kWvoXXgdE/JbMHHcRp56ZB1PPbKO/PFxF2Zdwg1XfEfJyxXcf2cNJS9X8O7HOuUzX2HxgAIqZy6g4v3VDufuoDmYkN8i9stQxh4MGP/WdcGEf2Vy5ruT+IBOPMjNrKATZy65j7Y3Xs7Vd5zI1Te2ol2XY5lBDtHihUSfnsn0sf+h3aSbmVp4FLqE0WcWUyVbM6TwTLRJ/6Coz5O0Fus4W3+LtgtnMH3sf9CHXg8IQoWzGZL3R6r0VoxhMrquM7XwKDK7HsusUZWEuvYhdFUOs7s8Q2aXDvQuvI7Wci2tqKaQYTHtOkn307cjERQyjCuYT2tRzbvtrycau+ylFCyragPA1TzOXdzFB3Ri5oTPkFde6rg2Hpl9pDUnUV0y/ckjeGphS4jpFA49vZSKmQvQz+5JK9ZRyHD0WD9RNPShNxAtXmjo8JWsYFCPL3l++hqGdV7BHfyN65jFfYxlzfVjmTl1PcUzV3BDzy+59KyNvHT/J8zq96Llwj1z6nrHeV/2YhWVy1dZ10nF8lWGXp8IW87n8uK+DO24AjewvazvNq4bfyTXMQcHuRwjO824efBmC7wKdNsf4ign8oknrz0XNtDbrtVOvMBOtzT9NKK23HFwPfGKFZR/uINITZP4AwERJ3cfE8NpmTeYyNGn8NbgWUhNYxJjLYChaZKxZxVzGc/ZQEeMYBeS2y76hOWLd7Kmej8uPX+bq34vmC+jfdxJnaHxuRGSPx77k+P4gcymIysNsp2eABTYSXB0cq76lrxxGz3u8I/mGQ8N3A9B3IS1OQ8F5CI1jbdyZhEhTDitlry/lFnza45hIuNYTQdqSFMQ9lEKxHBajuvP+pWbeXauzprq/bisr3Nerr3yJ04tGIyM3WlUa614a+SLxo2rGeEw0YkTSddqHMR/KCR59NGodT9ld7oOs57pDMXtjBkfQ3y8+bZzbIad1ATIyvI6qpuAOEux6iMU8q7Otma6Do7b9lDVkpTjO7VkalXKvpXjc83BnoytaRnowh9a6JrG1hapMTKqnHXJs7f00xi/7XjlFadDdSoxY4axpbFXL+P/M2Z429idsPPzYdwLp3M/Y0CE6NPjZxAa998fO35ZB+fKCXtf5NCaNfRiKa3kGlqNvSre77IOsTaDaC2ruH/hiQAMG2ZsJV+3ziAA7CknTDC2465YAcWbOrBmwecs/ctzrFnwObPLuyvdu1Xjt6/8sS9UkRLuvx9eePUAbudeC492f3Ucra84nV5XHEWnTtIYw7irmJG/CZYuZUb+JlqPM8Y2dqyhp7Z0zKus0VuTs/AKZshBtBbr6KUvNo4jNsExZ5GchVewRs+w8Kg1tzPiJ2xGrydo3eloet3f15hLUU0vfTH3vXaKS4dRo4DhtBLVzBjzJfS7jKg5PgTGbZnORbzECk5n9pRvrMmaMQMyMmDePBx4tKAArrgCJv7zUMAw+xt2ygdM6v0WY5lMgR2PSmDyJONELF8O7dqR0yfCSy/B8OHw8l/eYAEXcR2zmMhYqm+azIoFX5Nz/nou67uDBbO+YfbAODM+e7Zxvq3zXhy/NlesiJ3vyc/SRyyynM8jV46hpOAzcs8ux/23rv8JqxjI4zgw1EAR1/MERo0Sjof7A3ncwhYQJQiP/oHPPRjQeXaiXMArHrxh4Y4QFOR/CyUG2Q0Y5K0NjxaI4YQL/w+ys4nkP2GQ0Ex04NGCAgETbqcfzznwmUBn3FVrKFmwhfnzjecHboLXXmsBuYCxpR2MBRbxfmD8eDj3XOc4BjKbNGqM8xHDsc6FGdCjB56HDa7nFjaS2T6PetyFPSaLU6YdRyRvrnFgTQ2j+69zjTnKLUwFYAhFNqdzG7YVw2HIEOYvONB3Xq49/StOiW25rtZasfSWlz14lPx844GCA4+6Hoa42NUw62Nu7e7rylUjuXRV7YpUcqBqwjqp1dl+iesQyRDJoZCXMPa4mgfka4Ay6x6JBlgnS/o9NMi9bjIbLn4zmo9bPl/OIQc3S+lYpXZcgDGL3zH2UBqqhDQfkxGJfYWLUhg6Vg94Nd8S1ZpMJNbzi/WVUOfO+GVa4aNPl+h41bwp2yXQqnOGc37934sLgIdZH3C+/CNELctmfsgZOZ2UJkGakFSO+wetJo1B6DoDme0weLEMNBiKbNmS3A134xZjtoxEbC7cfjFrVCXDnr8At/O5OwSSQjEUIXUGUwgxge2CSYbBi93l26xToHNp12qeL8lAJeptGNLYt86Yx0XpfPgqln97vDXuo9nIJlpYP1/Gs/yDUZTRngP/cjU7du3HR4WfM458y8VzWn4NOcxgw9jpVJBJFuWks56iy/7NsBcvijn5yRjgF576QHLu8Ws47XTJpDltHMLWqrb54zfSeu17aE8+y1paxUW5Y9qB79KdxxmoGK/OBO7jXv6PIgbF3c+FzrS/lPLdt4KxT2ZbxwkhufT8uNO55Vpue3BgOtS/9YYkf05by5H+liGbufHCr1j0imBYUTdL++/akz/liY9OiH1PogzNXEzmCfsz/uUejnPqrrug77OI1xcz1OZsKIRk3F82cURzna7ZOzi160FohxwFkQiz/vWTQ7PQ1Bw0dRyFriM1jbW3PUz52blkZnpNUcSsWdQMu5dymcl2mvJBr3EcwM9k/fAxnc/8HRuOO4vlb9eSdcz3NG3+O5otWcCPS0v5iFMZR74hsB2SPHrvZgad9gkyK4sIYcrLBUuXwqRJMU1EahnFVP6qPULaxBHM/PpCRjz8e6JRYZGig5hpuW6bM+R25g6MmFlNddNjPUY4dgMcsz/A8d7VV+s8OU8Q1TWLXE+k+ejOeUPvaqVhTrKaj/UxXfnjkn9zbmEemq6jC2H8NpASXdN4c2g9NB/NnPXIs7f0o4pGzcd9O+qrkZSq4WgyzqkeQ5VYwgjhwGN9zfOS8KupqyZ+sk6wZn2JsKBpxNK5s7tOyRq9NWFZ7W8os7zGYdajbmfkQep1MOQxMLPUdaXMiIVJHVp5kOwdm2FCFEKq8K4mWZv/NOFx14Kucz2zHQYvxsvQdhvA4zzOQA8ezdFmJ60/NuP6ZQyd09UHjzoxuWn4YtRjzEtRUdx82L4LEeJGKFu/07j1vkPAldfoz3R1tv6ax/6vY9/m3aP9Bo4qK+Y5+lnt+vIKtzKVphNGsqP3JWSVPsXCsUuczvLXFdNnztWUx/BomPVQVMQMcmz1OrFW5lHfU/HNodbPHdK+p6zmEFedWK7ycWMVyO3xJWe/cxddKGEh5zFUFFpafJ1ZTgndHHMKBlHZn/mMZiqfcaLTbGX8GnLOWcuUxSdx233eBThmHdOnO0+35U7/wjYm/usQA4/G3Nc7doTSxVsZl3eYpR04oPNq5pZkxq6DKEM7f4Y4+BAKF7eL3TfZ5yhuHGRcE4/zONfZ8KhRz4knGoR3t27GStw/HHootd/3o1wrcmgW5uTg0c+LjH+E8nOGqeUQZ8wgMuRuymQmO2jK6svvoMP5mfy0cBlUVnJg+HDKxLG0z4zS7LDf0XRTFds3/Uj7p+9hoX6O5bptd2o3Xbzbt4ennoJxY+MaivmM59bJR0HHjsz48CRyxx0eNwe/dhk5T5xlrHozI4GBjCciEcvlvX3XoxzjdZl6c+218MQTDnNy47obqluY1HQb99N8tOcrKICcPvU0fKmP6Yq9IHMpvdvZPNVQDnI3aT7uiX4U0Wg4ExD1IR/9jET8jFmCjrGHSry6riYjZj1SknKtyUQqZirJCFQH1ZroePe8BbVLxTwm2bD3X5fzdf+ADxgz93Tfz5eIXpwll1JKRzqxAj8SVCI8YNRtJEJaC99+Ip9uJfPirkkDYY1oDG46QfWyFys445JMHwJWTeImDvdx3p9NwWipCSIyTBtZ5SKqdar01mQQ35OWuhunCfESj8EkxoXiBkOLAXy/ufC9gfNxS3fPh+oBg99DE/X5UjzgECElQe6uO4oA93UYM8AJp9USbXo42iFHEYlAVlYTTz1l71bTpntbazs14DWkscWsnBKGzz3D4zA5kNl05704WCbKtTzOEzE3Sk3oTBy7ldPOPpSsD5+h9YTrELpOkRhsOJvbyGXz6a1B2uoUkMtgWUS1yGD1LY/EnbrBcuuWBx2E+PHHQBMZe5iEq8fd22YCE4lARYVwkLDu9yIRqHh/s0Gudw4n5XZtHp+xaJavYU75n65ISD42hOlKsy1f03xjxFo1aP673m7XDZBnb+nHHY3k474d9QXrfmYiSnOTgPaedm5MunQpS2XPhMf6muctJdCvRlVrMpGq2UwyWNDPiCUhHnWZ9expPGqvMdnzlVJu0YueCfCoEV6s5zYRCXS9La2hdaejUyRm3ThITSLbP49G64pJ3f2CEpOGPobly4mcfhmt3ZjUTfBDEi7iibCwfwQT7/55gh4o+LmlO45XPFwIcl/3ni8FHtVCSS7yUFyHinqOP743X331BrjG536Y4JsgFnbCPBEeHcDjlju6JnQKR6+mz+WHUj7/I7IeGE5YVjtcvO2eJ9biE6FTSK7hTK1pRPKfoDz7qjgxajK9TZvCjh2BBjLewcxgxpD3nYT5dE1JJJtp3T9bbZZ/YxDsXTISul1bxy+sp+FLQ5iu2AuChCY8Kefc3W7Xe6IfV+xO8tErcvg/FKaOmvum2c+Yxe8Ye4Q0SaasdKxCt5uM1GXlo1lPqrUmE4nGY/Wl0BVRrXz0rTXB8ap5U7az5VHV4IzUVj6aef3Pl3+EqKXrWaA9IX1WPuq0l6sBWMYZyhrAMPpQhan5EY6uR6ypRgaQj+UrfkgJ6KnaRqOG4Yz/+OsK8tzHeX8uphvZrEToknIyvfopukYFmQ7yMVnBbHs/yT51ieqCCtoptVz8zpd1rI+IdjTJeTWNcOzko9Jwx/d8OX/WaaLaaaSsW/m+7qxH//4bysuPVtZTWbKJtq47BVMzUbr+gEZKa2zEo71uwRyujz3xjgl4E+Jxrrfa6FLj9imHU3ZRtUU8RkgnVz5mbTUz29p1a3SpMYxpnMfrZMhqwg/9mdoby8DcphMOW3Um/YQuZpyzXk9ziY4bKxN79661ti2Fw86s7vfCYQj3OxI4MqmureNt5j3xkWMZ5jTJPgMZbuWbx890Zc1JnVMi4rYfcYyjfUOQeO6cuyv2VD+N0Rj2MHdZue+P/XZZqdq7w7Nlz9ReI/hYuwabm6gw60ml1mQimfHY60uEBU0jFm+dkizdwJtKnBkibtZj0yL2tjPz6EngUW8kWvno0MrDuG9vkJWPQicrCTxqhPczOx6lvDzwhrhs2UZ0VK7WQeHGE5Z3izKMBWH1JR79csQwaXQlvPceZVKBSc35sJGPZXo79JTmNfn6zf5UmDQojy8ejc1vomvLlJuzn24/WTr1+VLg0SSNa5TXoaKeQw/tiPuheTQK5e9tJOynn6fAo3Hi0d63Go/OceHR3AePZc3lG+k59WKQBh4dasOjznm2Hcc0+vA6YX094fEDCK/pHq/NBI6pRiRCZMjdDLUR5rrUyM2V9OkjfNOruguHIdz/KOCohN1ax6sMX8wwDVT69PEfm5/pStAxgQXZfq5v1PWc7K397MH4zWg+XnH9oRQ9/AM/rf6v8vVz8bvsnD+fn4vftd474odPefjmUkJaTKtD03loZClH/PCpsr3qGIHdBEbnoZtLOeqW8x2GM7+MHMwRB27g7iuWW1sONKFzde+qeN/C0Flz6FDY6nH3qwmdvw36hCN++NR3zMnMg5nXqbGh0Nsgl/TYH9Yw68ljLE4BXp2Hb3bWqlki2jo3nfYWMqalla7V8Ejvec6x5HzCmiuH8QCjKKUjUgjSxQanbp/Quem4BUiEobUnhhESUasPt+7I1b2rECL+x0YIyaXtP0S4/toJDAFugGfozz+PvZ93Fv3I3Vcst3RcnPoeLkMCovyr95P8MWMND99SamnR2PM/PPgd0rUNAHTnPfzoDE3hWglxoC01jZ/0nwLPccYx36TkTOnUWYz1p+mcdvR/AkxO6rpg2n2c92dTMFoKQRblXv0UoZPp0j9J3Y1Teq4DvwhpOpmiwtfEJmgu/ES0Nc19vcbrcvedrv/HcX7D0nte/M+X82eNWtt33T+M30GK69D2gCG041vAX3OwXdejrd+DVjU+mokVxZsCbty8K4FVJG1lySaLcEvavdEm5F1fMxkgeXfv3Rh28x7PZ9Eo+1Wp9SzNaDRdaYzGqF9ceaWhhecbPo4yKjOZggIIk1x7TYP+/V3HD1xurFBzJAwb8mfjtzoew1labbHjskMf+2qjqfrOy0vxHsk1D2ZOlUSXELb6bAYmYda7tH+lVU9BgbEV057TqFNQNvoxIlqruOmLiUfNcWSnUTrueaYKA5OGWe/AoyFNkj9uG2VDJoPQPJp5Kudp93gmTRKM7vNfBSY1tKVL6Mq0zrOZv+BAAKZP/ha3GaFX3zA2PwOXM71IuEwrQQidwsnfEdZqgGA8as9pD7eJSFC0796i3k7pdhJZFcY12BCb+Mwt5873ulFsFdFeVAS6h5uR2EU8ERb2j2DDwNTxaJBburud+3QHua97z5cCjybttK64Dn3qcWNXx8OERAkwCfP64dHy9zbG3bLrgEcbzFikrExNmEfFnvEtqa/hy2/YdOV/OX4zKx8Xr0xn8crjmDTvj6yc/prjs/3fXELTf01HSIkUgh03DuGXc439C1eeVcWZJ2yksqYZ7dK20/LInxAv+7c3j9m89XfcPetkJAIhJX/585fkXlxGyyN/ovZN2N/G0tfugsfzfuH/lnS29CqkhE7HbWbc1Z9bfYc5Ba1mI6fvP4+KXzKsenb+bO93P+6efRK61Lir6GQOPmAX155bldQc+c1D7S77iiCBEDDiz1/yp27V/PhLEzL3rybjl3S27X8voU3fMOfT0xm/8AqkbTujJgS1u7Bqrd1l5AKD5vnHh314WKzhH5e+zLUXbaD/kfvzdfgzayx3Tj8ZOBlzafs1me/Ss/xxxsb09UBHl/CPr/7Mw1xMAblcdf1PnH7mqxQsaM+0F4+zBLhNDRc9Chd1jfBycQYgkBJeKDsNUwemX+dV9OnxLZ2O28Kyok60Ko7p230BfGGQhkMpoBdLWHDcSJ74qltsrJIBfcrIOGgzO7f+REZbnW/ECbz/2Tf0bPo+93f5nI9+/ANCr6XdYVto9cf9yO60kx0HDGHrv15nu2zGZTzH8zZdGTC06G5hKr87vCmTvh1u08SJMphCNtCSz/50Cxm/hGn5809om7egbdhI9QGZlP/cisyWP9DyyJ84ss0BPNxrHn9dcnVsZV5cO8UbOvmMYxNHM5Vb0GmCQOf/zn2Tk5pVMvUvhzHqX9kOPRaBzjknrmXRZ61tOY3N4jKmzxLX2ME6LkQt2Yd8yfvf/9Ea95FsYjNHWz9fx+OkUcMzXM7OjqdwetsN5M8fF9d8JMotHd/gi5/+RM3nK2JbTwRdWM7DveYx8u1riermdRm/Bt06jld2W0XnU79n9L9OIyrt2yrMNZHGWDSh89d+X/DEhgf443uPM4qpPMgthpZL7AbIT/NRo5bHyCWblRSIYTb9RJ0B51bQ7pBv+Nv8+O8EISRXdF3FsyUdiEqNkKZzQ98yJs09nlM7bCbj6J/JbPkDACPO/YRHF55kbSm+tNNq9C8qHe9rQues8BcsrT4OPVbvQ72epPYPxzHqXx19tC4FIRHlobOeZP+lyxgiH8N8iqzZDHDsEQ7DtGlRj+ZgODuN6LRpce3EmGai6u40s9vRAStHDKLYCfi829NNslPouu/qbHeEHCue62cmA8TdvXX1Kpk9YQJj1qAiIGUoxM62aidvM0zTFTsB2Wi60hiNkXy8/rrxuvdexT1Sgi1kOTnGog7HlrXWwe2//TZu0vL884YJTXa2efxqeNxrODPj+mWMndPN+jstkEyaJOjY0dzd1R3uXUNOeTl9mn5D+Y40z66vnBzYujXe97hxcPjhSe6IC5gH++IYIWD0aBg50vi5vByymn5DeM15sCWbGZ+exrjCjpbWs4n1/EJKo14p+6JpaygcY+ixbX1ac4zjpZegpOQS4BJA0pVi3qeLpVf3Z/05xt7XD50r0ehPoRjGmglFPPTLMKZOVd9vt24Na9fG67j1VoATEUIy7ML1nNTlII7Ias7aOcu47dXJBjYoBopBjNCZTB5Ps5ZZDOQN+gKGpt2QIXD22XDgjs2UlW6jeWZzvqU7Hbat4l9/XseHP3SA2lo6ttvKaZdksL3pMYar97hxbNeb0Y/nbDqHYGBGDY1aurOMd+nhwaNoMQfxsjDtiRHkZWVEmh1H2fY0S5otnJ1G4cBlDJ3TxQePuncj6fThTRZxjoFHBeSN20r29k8onHQSQ8ce7tR8xCCB5aGHcdttuievU2Myvn3W/MyuT97n9xF2frGKpZxttevHs1SJTKrO/ytdCROefheThoxnrMyLYVKdwS1fo2ZDGiV0AQRdxfuGiziC3FxJNGq/NzGqOeaQH/n6+6bWz107/sIHH+1nw69GW02DAQNg7lxzJ5bkso5r+WTlKTRlO5PEeMaJfEuL73Te99F8NPBqNispZKixBThGAeTkGAYu0yd/y5DbDovd2xH7Pkmk1AztwgLBJ5/AxInQqZNxPTdrBqOG/MDU6c1i30EYMQK2V33DuKu2k/9UG0t78ZzjIyz+b5qFRwsGLofu3T06nsZ5NR7QS0KENJ1r9bnM4VosPKq5TGJicfTRO4GhCDE9VnesXXaa8TvGrZ+nwKMmYV4fPGpfOV0XPNpgxiLt2xuEuVSs2s7a/Q/DEy5nTzTOVLcDNMY+Eb8ZzUfYBhwCSB4e+T5Xn7MOAG3zFg4bdCPCNkypaXw345/oRx7hyZdM+w2bD+TkQRc5tteGNJ2PZ7xCmIjn+GrCtGGNd5uy0Plk5iu0PPKnpMYa1G+iHH7j+u+UmZw4+jrP1gxN0/lEkVdVg7sWoF5tYtVhgBT1L+sQtVSJdmy7/x5OGnOdTx6Vfou3FvHtVk4afW3AHwanKDXE/ihL8IpYS5wkX1zP4/Kz1jB/qWFwYifohJCc1aGSt1e1jS3LN/O5+zVzSR4+ay4jll7PTHlDXHtESKbeWMq151bxxJttueWf2R4CEKIcyvds4zBFzXYCTqeQoSw9bhBPftVFMYdx8HYhC7iDe1l8bA53rBqCjIHz7rzLMs60fv7bhUv58sd2PL2kLeAFY707buDCE1Zz8yw70NVjLb3A0VGvkPzzrLlcvOR2HuammBO9P7idzlCuvCnExg+3UFDSiamMxhRD/1PmR7xccYpFesfPQXzMN52yiDEfDyaDCEXkMIRC5Rw+dPlrXHfyCoa9ejVPFx/rvIbQmcxttGYtEji1qyRz+Qusly0pJ4vRTOEjOjr7FhKkdM2H91rrccpG3vk4DT2mbfiXM4oZekklaR0OUF4b/Tt/xelHl8GhB3NY2n50On4LE4s62GqWXNKpgmef/ZlITRPKq/Ynq+0vpGUdYuk+Ll9uAM/OneOaheXlgqY7vmbtyi3IY46hy4WH+66MmZVTwoi53WJbvuPn2NTYsQS8qeUa5jKPAcbPQufRx/S4wU2M7CwSgxlGAVHpvnaM2dfQKRCG5mOQmYw5Dss0JmYmI23iOPafzRpmRgc6RMcffTSu+dhQ4aktFuunzqdywiw66F+RznrWk85q7TjaTbyBn6+/MDnNx1/JdOV/ORo1H/ft8OJRmDULrr8+1qAhHGVc7QOboP4w8tJKWl90gheTapK1a0XSqxdTHU6iAyPLq2l1epqHPPTLmcigJpFWYLJtjFD/vbXyUMty0Y3O4v2k5XrcdaxZA9QEaSR6sY95bF6eQZoGaezZ8ZSxyk0ipZO0NQ1Dvv60hgeeOMaBxZx4VEcIzTgmpleH1G06x3E+ecYMGDJE2hY5xDHujfyTl7iECK3wxXcYJjfLONNmjGMPHSGEMZYYJm1NFY9wk4U/RzOV/fmZPCZYWO/U437kw6+a+c7xicft5D9f7Wcj6HWuyyxmboVbC9A510JIpk8X5DCD+wd/xW1M8sGjJqaMMl0Mo8+p3/DQh10deHTyFI3mn6v1Bw3yWZKfL8je9CpZDwxnoextM4+MhxCS6aNXkXP5D1x/Z5g5C1tgn0chJNPlEPrwBsvpAkAXlgNQThZZVHBFZiklFW7JJ9U16SZ5JQjz+pKM6l/NyNG/I5ydFrs2nA8crv3zDi46YQ1ts49kzU/HICU8+/gOnnv1ICtvvwt+5NlXDPLW7kXy4IOjmTr1GS6+eBLXXnsNXbo4NQtLFmxhy+rNHNHhSLpedITv76kZ1y8jd06XpPDotczlCRseLTD1FG1mITNiGuRRj+ajERo6hSKm+RhgLKL0XbG/Cd4GMc3HXDnNqFHTKSjUdotviaq+yJSnKBs3g/b6V8aKaymJyJaUacfRPj+H8K1XBSf9FU1X/pej0XAmIFRg7/zTq5l7RwkATT77L4fefo/nuG0T76T2hD943k+m/bLPjubPt5/lafPSxCX0lG97jg8yaHlp4hLOOOGbwDGaEdRvohx+41qQM5OLZ3hvuP3y+tVgP0ZKUe82ycRSevJDzkDf+pOJlyYuQatYW68cyYcbCCb7mTf8jUx0Xp+ymPPG9E5A7CbuSxCNAabgtn61uPvxumB76xLWf1MP/zrUbatigt1tUhDsth+fjOu6JnTm3rGMa+45U5nTLlRu7/UV+nIRrySswz9cNyc20v+kQRc5tA+d7eMEty5x9S8Zf9YyJr3T3XK1fmTqNrQDmzF8eMjhdA1Y77lB+WOP+ZNwkdIaKpd/ww+HtqRi7X503a+U7OblcMQRVB/YnsoPt5F5zA+8+VqUYa9fYt1YPDbgPW6Y0dXoY+pUQuPHI6SkWmTw0DkvM3XxSZ4bH9OtfJA2m+h99yFHj/bUM2uWcI7tmncZMq+X5d6tX3MN2rx51s/RadMMAjNmVlN9UAcqfmypdPeub3hqixnauN+/ps8m5i082vr57vt/4opr9eTcrn8F05XfWqTiGt5IPu7bocKjl1wCL74Ya9BQjjK29oFNpPrDpcPn02taf+UYUjGMSXU4iQ5cOvVjeo06Oem6kjGo8TOcSbVNMuFn0JNsLF0K8qOP6TX6lJSPTUUPMlEYBi4pHkMtOs4tqckRu7UYRFkw1kkWj/rVotLUT4z1VJ8nh59DmmS5fjqdWZ7Ultsgc0LdRxfUapOk67qmwb//DRdd5F+D2zjHjPpjUnu9MaIdAh3cVSRdPCQrJvybz9pd4lhAfdxxK/jii9NASYB7V1W7HbztESmtobz4a7Yflk75d0fRLetrsn96F7ZsIbK1KeXfHEpWB42Fr+xiyKsXW3h0+sAScmZ3N5JMmWIutSYiMigfPY2Vx1zAbbe5asHmIj9pEowZ46lHuVicJM1cIhEiy6sNIrnLUQ2OR/3qA/t7ksJJW433xjb3upEHxa9kuvKbixRcwxsNZ1IKyfmd47o4essWSCE8K/50H8OOZNpntvwhdnPuvLlvl7YdHe/xpm6dauVju7TtSY8sqN9E4Teutr/XMLbLelc+qvKqalDVUp82sepItPIxU1Sy7fdaQJ7EKx/bpW1H7K/VSSw89Qj6o53aH3R/IxOND744MoGbcXJ9BYGdZGpx9yMdK0LVddUHO/vXoW5bUQfBbvvx/oLf8dClxuKVLX1z2oXK7S1ei22pqns4j43qGpU1zdj83f4K4tHeXsTqVrfJX3qG9btC1wV/GXUoUmLl1HWD+DL/7a5FSuNz03jFHeHsNGN7jBVnIznb+AwIXxAzp7kp3bo+JSFGzO1G72EbCKdFCU2YYP2eE1Jn6qITXL/fYrUSIpcC+ugLSb/jDmqvuMLxxzgSsROoMdOYud3oS5pxvnQdbe7c+MzFDF1qe/e2zGrCQLheV7U6lLWNCPHHP9Z63p/7uilrYPx8160H0qPXjwn7aDRdqX80hGt4Y+zb8Sf76W4IRxlX++Am6g/b922PNk1tGpjKVrw674jzObD9GccoSTS/nMns6FMZzqTaxojEKx/PEMsNPFrHlY9ZWUDToC2f6mhI4hFSJx5BbVKXyCjGiORuQ5PFo361qM0BE52nIKyUoAZd8B5dkz6PweaEwTmiUUG5jymiPXQdXnvN92OlcY4Z9cektn5ikn2bNgVft8HXtODViZ9yj/YnG96BL77IJo53IDdX0qHDzwwdeoAH+0oJQ4dKzjzzZ9LTvZ0d/odD6fQH46FsL34EDuZHLjA+AzoB6z/8mqHDWznwaO6cLpyZU0W4RS0HjBtn4dGwrEZOHUEvucZbCxpDTTw6bhw//+lPyPR06/P16wVDhx7gGGvuUMm58m4yTIkcl5mLzM3l5zPPNPIcfjiHX3A4nQD4kR8TQ8CEsf/++xOKif76+cLoerwsXRcMHXu49bm9XUL/mN+g6coej4ZwDW+g+M0YzhghadNiO1efs44Nmw9k2WdHEyHMjhuHWMYH1SKD1/80mQjqi1g/8ghHe6lp7PjLYMcW7ZZH/sTUG51GNQ/8ZSUtj/wJ/cgjWH39rSwRvYiQjtQ0mt/Ul4d7zXOI/Ap0pt5oHFOz+mdKXvqRmtWGYKJZ+4bNBzpqC+rXHjWrf+blefDy/N/x9bJqtM1blONaPXAM5T+34q4bPvEYs4zs9yUrvjyCGa9l8tKysKOW4ZessolYG//XRLyWlkf+xMj+X9iopHibYX9aZcvzFXGhbQm29tdkvct0MSz2tBIgGhf6ppbHxHCa33g+6Yfv4B+X/NuaE3uOK3tVcWWvKsd75r/tc5fW4QDP+QkOe62pRNAxqeXzFY7WdE7//WaPyHhd+jJMaBK39avFfazXFMhbV33oR/861G0zKScrRcFu+/H+gt/x0ITOOR03+OZ0aA7a3u/La0nV4R/OY02iva6rSs2cbgJZ14UHROm6CLz50vX6Ga+ozGmiNKFy+Tces5Uy2gfetJhgW2U2U17uHYdDEBwvFG8I05pkQllbVFBSoiV2PI8K1lYZ53HLjzt3Z5n/0+HnGt5sy9e/cmWNsWdCkpkZ33IdicDSsrChtWfesGmtWHrLy7541N+BJpxck7DR31LtbCKkWx+GLzyZwoElTkwqdAoLBdTUsHTqx0RKa6zPfPxxkinPOL60hvn/9znzJ5YTmW/sSlIemJbG6NHxBTxGXcZ24rIyKC2F+fONl1nLqFFxHwnD6MXEeNIynBk/Pp5T0+JtNE1yyy3xPGYbIaBjR/sIJF0psfCoRi0DmR034qGWAjGc7Mn9KRy1ilAo9vDLhRXdksJmfw4jn+w0z7kxa/CLCRP8zVjqEqHkeb74MQqzxERGMUYEm/aZkSwe9atFo7YOWE/1eZI1aJIzUJ1Hn/a+mF56xuI5NiTJEpWJ8agGffsG1+A2zjGj/pjU1k+DSPZJjqEmId6JRgVnnjneF5PquqBDh/Np2rRpnV79zxykxKP9z7yBvh06eLS3y/V2PgsADILcxKPnd+jg6KdDh75ezKcLKqS/hrcqT0O+jjzySCZOnMiOHTt8fWHcBLKuN/rH/Crhxw67/6jvofiNbbs+mNNbVHBV/28tkwxTB++6U1fyxIKW3PzixTEzhrg+niq0zVvQajaip7VQakOCQRLajWoAnnizra1vnQevf4drLt0EGKTgypUHIA87lI6ddtLyyJ94+sFf+OuSaywzjSuP+4CnV3Vx1O6uUdWvGU8/+As3LbnWIglM7b4rbwrxy7m9rHHNKTuLW2b3tPr5v+s/paqmKXPeyEKlKSOE5Iqzqpi/tK3DfMSuWfLPXvO48pb9ufHBbIeuX19e4fd8adMxkSDM1VL2fnQuZz5jeICO4kOmdS3gpuIcdIyViZMYy2msJCP7EI688nR+9/kXHDTrSdaTTjFdEUgO4kdK6Ujzzq0598xvSTv+IFZ+m8Xz72bAj79wVov/8GOzo9APPphOx2+h5ZFx45bIz0ey8tODqdp6BO9//0fe/LRNTBsnps8Y08a5rMcaTji6hr8/21mhJydRaT6Czp/+8AWvfPl7jyGKJnS6pFdQEsnEruXnFMrG9r4k9/iF9P9yMm9xFvkxDRvQOeuUGq7uvZb13xzI3bNP9mw1FUQ5jG/ZypGKmm3bY2Nui2+2vJa3NpyI+w+6e+vquWIR9588nX9+fE6M7IlyOh9QSid0mqAR5f9u+Iyv1h7qq/n4+zZb6dOphn/MPx6n5qOM5ZSu45zH9wx/wTmRJ6gmg0JybaSTe/t3lHzGM+KmbTT58FOeKPmDoQ0Yq7NLy3KKN2SBj+ajhs4jf5zKBf99mHKZSSnZjCfPowEk0HnwppVce24VN+af5Kv5OIYHkMAvXU/nm5L1lJNFM7ZzPTP5gj86+k5G8zEkovQ/ay3Pvt3GECGPEe3XnlvFhs0HctINF7lISPU2ImPesfrvx3xeoJ93S5Bt5SNguRf6gT1Nk6z+5GvCLZNzG3dH5KNv6HDuH511UMuqN/9LuMUu9jv5dAvwRUinFWt9CUhzm1F6aCM7P34fWraM97NBo8PJxzjG4d6W5DkDoZAnT0OHqbGZldXEWVtI8u67tXTv3sQ1964VOiHJ4tIfaNFSsmjVZuv9lR+r/xY2dLi3d/9WI+PzlVzx9xGe95+5axrVfzhNeUzjtut9O9x4tGvm1xSXt/AuOJj0LXy9iaFTj01u61kSW85UTZz9GlvecsYcHj+mtIblr34LLVrQ5cIjWHhHXFtOI0rhwBKHIYRfnUHlzbh+GUPmdHNg0ukil5zpnR3OOjMWhh39dO8O77zjP9fqLZlxPGNuf1xGd+bMibfod1olD37Uk4fkjRYm9cs//vyPOeq1x+nGe3wmTmaoLLDwaCFD6cNCyq+9m6x2OuGt/4F//YuIbElJDI92YTk1tOTVi6ZxTOd2XJT1JTUHZfLUkmPQv/+Bc9pV0qx9S5q2OYrt22M74Uzjlh3NWb7kJ8o3NuXnY1oTbXoo+flO8xIh4OqrIX9kDQvnbyN36rGxlXIqjAROsxe1zE0oBPnjvqP8/c0UvJWJHc8YM+zVLhRIrmYurVlrw6OS668XnH8+LFliXDfuu00NnXHk8RRXUIXZl7d2QZTpDOUNznMZ48THZSBjYd0rfC1aMFXeEqslyjXM4yT+w3jyDKwndE45VePDD/1wpSQcFkQi9jmMMjCzhLkVpnmOE4Na9Qr4y1+g+ZqP+PyVNbzIn0CJR+M4Op/x3HraEmZ8eFJcT1BEyZsUouKVLyl4t0Msh7NOTUgKJ6wh55dHiUydz0P6X3iAUUjXSk9LhzIHrr98O3OebeqYR4FkMrcyhges9yKkU0Z7mrGd7RzMra2f4cO1R7nGocbjTtxq6IPqulOyLxIJ3nbtjXjegczmXu1vtGZNIN4xyO0uwPu2c4Dr8zagWO2ZTLQgnU2ure4hajmKNoRYz1pXr2tIp63nXSM0allLG1qwXlFROniOM/Boa5/a6zey5KNFixaMHDmF22+/xoVJnSsfIf4gImWd4MaoX9RBI6VR8zEgVIYzbgLITwcvWbOWZCNVQ5ia1T8rjE5cN4op1Fiz+mdOHH2t50bbNGdpNnMc+pFHKOvUNB2pCw8QcYaapLD3M3fkG1z90AWudpKgLdT2MH/5gldLz62PBzCTQXGBa6IM4HHmcp31cwG5LtOUuCuz3bjFdAB/9KzZ/HXpAHRpQJkRf/6K3IvLeOHdDP4262TiYMggjjqykh9oypysu3ihXGXw4iSjTuFDm4mIal51xpz2OmdcdiDt0rZz3Z0d+SSSht8fdT+QKZDcdcOnZBy9Awmseus77l95vmvlmpp4BJ1+PMcLXKYUuHYTcp1arWNldYbCPdnIZbQy5vuRYyez7qud5DEBXGRdvCYc4zXPmiZ0RrZ8koPWVzlEw2NrGLCHQOeGP77L7z7/kgJybZ+bgE3n4bOesM59NelMPfafPLT6EgeRJtCZwH2Uk8V8rjDG4brOBIbWiptMF+j8s9cTDPxDMU3/NZ2V8jReoS8ft72YBVWnQCxXAUMZzEyKyCGXAtec6/TkbQYym9ZUo13emzf378uidw6ndF3YOnf9O69i2Clvs+OQFrQ5TrNWVL/5TnM20oLePb6jxeE/U7HhYD4tb87fZ52IHnMmP6djDW99mOY4f+YDiZ47XuOj+d9wBu8hEUzKeoSXKjqiS0FI6Nx91XI27TqCR543bnpCIcmjEzcAMGJCS6XLY/74jYwetgV3RGqasHzxTti0mS7n/I7wSc0d5jZhIqxfuZmS737P2y//QtGKUzBdE0eeuYKbJhs31a/mlbP636s5jtVcKF7ljfPvJ/f1/paDYxzw1zKKqfxV+xct8wYjr7zUU9PMp5tb4wiFJNMuWcDgl/6MiOrIkIa85ELES68gojrVWgarBt9L1qBOHkfw+oY5D23/cKBF2s55/miPw7ip+Wh//09/0nnpJWNFpL1d8ec/sbZSo3U7nf/8kJzucEOESXL+1knIZlu+ZuiIP3lcwwsf+bfvdvZG8nHfDhUenfXAt+TceoTjZmtP3ICl7G1T6jU60agFLeS5oUy2zkhpDa06Ha3EpGu0TMJri43VmQmMY+oaGrWx8TgxxgIu5E+8nHBLbLJ41IwZLjxayFAAx3udeZ8SumLip66U8L7oElsUYRi35Mgi0DRmDHiboXO7W4Ss6WK+aJHhOGyGqRfXh4WUk8UL/Jl/8lfUuBHX+/afzffs91A6uWd+xR3zfs8lvbfz4VdNFe0T4VODkMvNNe5/P539MXmvnRhg2uLEhVMueJvmr81jiCzAvftCIDnthJ2s/M/+ijF58Wh/nuP5GLbVhM558hVe4wLiD5vBjSetvoTkuuuE5TytodOddyw38GBdc0kP3uYdejjm1sLHNsORCGHKr/0bK0/KUWoDdqSUlWRbeNR9nfndf0wfWExO99UwdCil+qm8ygV8dvJAXvykbWzURq4cZjquZQszafCXHp+jL32bjqygKT+zss943l2fxfufN7P6uvFGuOzMb2i6ZR07jmhFVpejoKaGV57cxgaZxkXXHEp2tvE76qGHYOoDhnSWEJLzzxe88UZcwlCI+AOJv/T8D+2WzqKbXAZCY1n/h/i2fWfy82NeJJrknO6/sPi9A2LeJJKHHvqFgQNrmTOnCX/96/4eovKee37h5pu9eG39esEHr32H2PQ1p593KC1PO8Z6v6JCI6vpBsTatSzfcizvPr+VWcXHWXj0nks+4KQhp9K0qeSTRz+gcv4nHMcqLhSvcdQ/xzLzu8u48c6jbZjUINhH8wB/1R7hqIdvo3bgQE9Nc+Y0YeTI/S1s99BDv5DDDPYfORIRjRo7G6U07mm0Vnxx40O0GdFbuaW8PrF+vaC8XFBZuZCpU0exJibgecwxE/jmm3vQ9bjLOGA5vpuO6d9+GzfHMtv16ZO0FGFj1CXq4A7XSD4GhErgWxX35HzEnTNO9byfiuFLokjVEKbkpR+TMjpJtsagfEvpySkTz6T2hD8kNI2pT+Sc/gEzPji9XjmW0hOJUJr0LKUnPTEeh0dIV4grO8GGoZ3jL1JtB5CqfEEGLkHA1D+CCVwz76cPzOOz79r4GpUkE6abuvh2q5KUrm+ddWmrFv1OPlI5XouJjgfphgad++A+kxvz/7N33vFRVF0f/84s0lsohkAIgRRAQGoooaMCAjYExQpKU2yPoALW10ZRxIaPEkTA9iggogICIqh0QlV6EgiwJARCBxHMzrx/3J3dqbubhoD5fT6Q7My95557ZzNz5txzzk8jtqnpfUGx/Y4FIcrR9FxENwYxBTvD2LxJUWLxUh55vw2f0h/zS4eMh7GMpCXrWUcLRjNeOFElleubH2TJ+hpeZ68/avyR99vwv41NfLK6sojrWcIoXd/H+uzk4dtSqFFV6HDwSCn2ZJTlt5nnGL/uRp/eEgrvD1/P/Tf6I+0+/bE2j01sYYiOueeaNXy5s40w8iWFe1Xh8PW3UbkuPpWfd4uIYUlSvUa60XmcxBC6s5BVtOHvntdTo3ttvv2tJpNm1/W98L33pFEfPbR51Kl+hhpVzyEdEZHSSvVqqFUrIx05ymffVufR2d6oelnlvf8kO8rLLT79sTaPv5PgJ5YZm0H/gWKOGaeqkpYmGQhtpGnTyHzoNdLUOiSTwChpvE+v11/3MGKElZTm5Qnn6HP337jkwq17u3CHSDnWR1leyU7I3LKGFzkfL2/Y2aO3tD3CdyurBuynITdkL6HIyhW3zcTQiU5C1TOQzGV0otOy/4NOnUIijilIDGMS/+XRkNrmxx4NzXYwBRwEILMLROCSN3s0NMjkMPWtkzwwwj4LLGQ5Mqz5LovWN1XJlX4yOd6wgYKYU+D1z7+8vLc12KRylE1Un70cO4IdZ/m1RXQthWiPmn0aU6cyYFAxHVO5SmKixJo1Xiej1/F2NYcZJb3htVcE74qq+vhafFHjy5ecN7B192m+h+gN33gjPkVAwIinZJ54wuhXcbvh9Xu289Fv9Xx66yNC8avL4EGKwR6d0n+lIQrcHPggSSoj7jjA1bHlGDU2zHYjRUJhSuJ0Bq4ZjFuJYDWJHL3ncTaXbceUKarPHktKkpxJcOyizPUHganvngk9qj6XMEfxf/DB31y48CGvvvoq2dnZQA3q1buJV165n75928DUqbgHv0yqWodYaQ+L7v/CsKEyfjyEhV0ypQivbOSSNbzI+RgARZGPRnn/lshHCMwinhtoBqSTPCfHtdbXyTDND34Y9AnfHGzP9B/j8iXn4rJ5X34Idu0Lcgztd7txgrFkzqQvd/JVQONS26SQs4+S8sA0WrGOQE73UBjKXbLCp8/ZsXWrXuPL6Kg336uc7kmaY7x6lXPeVPBeloiG0F4SQnHme9hHLRExLctse/MTGj91f4E9C3J73y8I2amrdhMZkYOnjIj2lMt7nRtuN8ViY5EUxf7FwiE1W5+KfTGgpXv/G6Igc8MaXuR8vLxRFPlolflviXwsSBsikF0ZiJm7sOxRgJsTj/D9qtCc6IEw8eEUhn+YP7v2SkZh26QXyx71bVC43STX7E1L1hLM6W7Hlm5O27UnV7KxR10q6emS0fnodD+SVdL3ibYiFVy11GWU8aBKsmO9RhD3dUHA6NjEYI8Ctk7m/DwL8hDgViCyy5c/xYQJE5g4cSJnz54F4OZmzfh240afZW8f5OFBfA90UaCSh86dH6RUKWuGVEGiXLlyvPrqq8TmvwDp5YNcsIYXsV2HDNVX83HEBy0M9c6axR9n4qPJluOhvBxmZJciLaMcMdVP27bXnw82hkFWPLzX5QseX3q3ty5eDv3qrePr3a19/V/o/ztpGeUAguoaEV+SVxK/5YVVt+F39Hl4hvGEPXoje4lk7fIqSKg80Xcb7866xlf/8ok+Ozh2qjifLjTWHdSg1XzU6siZw/pd5PB+0//SvUkx+nXZa6jr14Ff6MV8RjMOD8UMNRTNaQFjedbnJHiv0xc8sewePKpLFPRmqCHFRSuunN/IR63Asp08PYGLXeSj1jd0dsLQIh+j67u4ISKD6T/GBm3vKEfys3lLeIoiH00Idu0Djxl65GOMroC37XdMV2jcaadZbKk4z9kl6VjkMw6xgnYB9QuVodyjyCxZH2E5js0uu8aorb9P7d2u2OqtqP62aRnlbByPVl3s5xP8Gii4/IziisLe7Yrlb9lO91CRllGuQOWFInv7igwi+16N6+wxcQzhgNQT7qQQZ7m+TqQ0Ho9EztHSxDQsfOdj2rE/6V4/nIU7smjRtDaVSxdn0cpdV6wDsog1/N8KlcSYLAYMr4angjXgAKzHQn05dLsDp6hp58eNE2Qrgcbwy4ogqf9yhsxo47NHk/qvhvbt/WlzssqTT+bCHomIYETX35mwuAF6m3Qk42HcOGauEsokJgpdtVQ8WRbpxevWOb/IC9IYyVhPTFJRVfHMcZHD5G5zWF6+BzNmlfW16RifSZPUrSQpQ3y19ezlw/AbtsMSF5HKfpKkhxjKR7myR/Ma+ehkVwZi5s6bPRoaZHK47XaZ71flU44M7XqUt2VaDzb+vyXy0WeTynuQcWJOz3vkYyx+QrxCs0dlldhYr34pKSynLcHsOSe2dDPs7wc29qhHIjXVeL9LWX4IlQjrOIq/bUoKtg5GBZc/gcgBoWye6O1RgBSljvc9Ra87Ft1DhRPxS17lhSq7U6fyvPLKKwwbNoxXX32VpKQkTukcj2Bvk9q9n6mqi6VL94HXSV6YqF27NmP0NSyudFwirOFXlPNRQmVAxW/o2zWaLs0OWUhZ7u261/Z4IBgJZKwEMHbnN02dZzuGXdti7MR/E5Zoz3LGKXeSRgzrlARGTx8fEkGOJv+l1QkYa324GMuzLPkpm/XvV8GuJqGiSrw98xqdHtYHpKqqtGMF9fqf4uXpjXWOQ9FWQaL4pi1UfHAaUx4dTESVx3h7ZgNA4jc6s5xO/N8dq2jc5LzPSbInsyxnz7n4dGEMi5JroCIzWhpHqdsSufemDPpVKUF8z5/56deKVDu3l/hsiaWbOlGOM5ymHHGkkMQQXXFmhevid7N4VzxiF0WQpmyJvYkvUtvr1kWstUtWeLfTl9T4JRO3UoPdUl1ebfQpL/5xPx5VhO7f1nI3+7LK8uKALfzftMa+ddEIWX6gFxlEMKLFQiZs6GEheDE7V1uzmtW+ej+Y2gq5LyfOJfWvKKpWPE/dqJPs2l/B5to419YRUHhxwBYAUv+KYui1v/DR752xkuFoUcL6/go9mM9CeoRU8zGmcjZ7j1UOUPNREMa4ZIWnan7Bnn0lmE1fjCQydjqJz2Kn03+9Siz9jYf4SDiyA9R8fLXhp+zbesFbD8em5mPiNGqsymCe2oP59OTu+qv4Ymc7I3kKCqMZSwpxzPLqLJPDfXzG59wX1Jl+f8MVLIt8gXoLp3KWMsRKabzX2ehU/4ihJLCeyQz1zcvn1Jc8fMTDJKqrHR3IMjlMHLDcd69RqlejHT/arK0fzgamNfLx+haZTPsxznKd7CIftb9tDbWvsXd8yzpnaUz1015ZhRf56GMUl2VqXyNbNhPsdA8VMdVPF6i8kGRXPwNcbWmvxsaiyjKSoti/WLhUEhMVZFm2RD7GxFzcJAjNAVmEIlyJkFB5MHwB8CADBxq4VXy2v92xYLCQ15hS1Mznx48XzM22ZDCmtve1DkdvjwIMZCrdlJd5l0d5SxnBhAkuJk4Mnhrnl32ttySG3yYdw7OMecZ439ZHNCkKrF1rJ9V/v1dVlT7N9zJnUx1ffbjet0t8840Mqrea3qJFTJfvokaP9YxZ0BSAX3dXJ0pKZ8pTu0i/4wipZyMoUwbOnoUzZwSj9p498OUXKhMWX8tEKZ2kp3Yx8ImyXJvpYt6XJ6l2OpVuLW7Dvb0uKZMWUVY9xRnKMo6Rvk12l6wyeXgqe89H8Pr75b16e2jBRtb76n6rNGArO6UGeFQRcDBZfRhUSJHrMa7jYkb/0s17TmXQjQdZ/1NpBg+u5HNgiyvlIYmhAPxAL3own/mYieWc1tN/rf3H9DaYh+Fdt9Og/bU0aADbtjlfk2B26ejRcKZMOI903sr7y+pjrftt329cj+VICxbwDOMxE964XNCqFazyOUb1c7Lao11ZxBJu8DrYFZqxng00RyNKFNXenWo+QteusGSJVmNQ4V7lMz7nnoD2qNBGoQO/Gmo+6kl8XHiYLD3MZrUxY3iWlvfXZ3gVibfewlLzsblOZ9nrCAdsnOn++ct4GNdnA6sqTedo0jdUJptEeS1J961i6OftxXy8shJYb3i30q/15HtXk/jZOiTF2R6dPP4UkZFeYqu4ONqz0uZaFH7ko88B6kVc+2q29qjeWRoXh/d+VXiRj3pGcTsnc37YwOPirJsTBcMuHprsatWq8cEHHzB8+HDWz52L8vTTyN4FsbNJJUnxrpf/b0aWFcaPf4hKle7Pv9IOmDVrFgsXLuTChQuFNkYRnHHFpV27yGHLC/+lWsv8RxoES6fLTbqdbaqzJO6qdqkcYJPmESCVz06+Efnd3QOJHMFYpto/mDXdVUmmlppueYDLssJmnf6fL67Nk+8nWAwkGYXN0+axdGM103mjYSJLCpOaTqLXxjdJI4ZJDOMb+mI2Nu7nUz7lPvSGjiBk2cyjvXfzxZyreXJ6R+HkxUNvvvEy6hkddZoTTEIQssymj8kQAusa+3W+peE2ulZYzaMrBzo6WuzJS1TqRx0niv3csH8aybT2kZ8EMtwEMzKo2Blh/nG7sZCtNOAgNS2yJDw8U+tzuu2b7mW8K8vKxEd4YdXtlnX2OySNkFAZ1nsnB7JK8/3KKKOOFmPNvI721+s/0zo4OC9Fnyj2coBonAh2tFqA0xjAKt+urGn98HgJgowOfVlSeK/b13S84QJp52tSJ+IMc36L8jnlJVSaR+5nvVubq/7aKPzfA1uIrPon8unTtCq/lepXn0c6fx4lohob9lRl3YYy1I5TKB1emjoRZ4jEjWvnbj7b0opHF/YzyOzILwxMWEvTfhHUqHQWOeMQB0rGsH9FNtO+rcls39+DzumOhzGMJJr9fEcv/sc9wjksKfRN3M2s1fF4FFEL8eFbdzH05hRGvH0tP/1eyyerA79Qn51MZjBiD0vM6/EOq331EH/c04Cf1lcnZ28WX+xMRF8/Z9htuxl6827TvcBY8/GW2I18n9bM93d5L5/zGfoUbpV+XfzR2PbF3lUe5T16M5dYKY2wR2/kfNcufL64ti9CXZaEo/7R3rst391QkJFdisnfx/Phd/Gi0LaOXdzcTot6P3SsJGu2V6X1NUdoFn/cUbacfZTPv6/Ok9/d7NVVEAENv3sXpcpVRtq7H7V2FJ7Ya3yp19K0abiGDUPyePhYGsRD0mQRSR+AlEY7boDbjZSaipobz0gISDv2p6+25MIdWVd85GNuUJR2fXnDzh5N/2Erkb2aFIj8YCl1uUm5s091tjoE0qkNqLb1Bx1TuAspjdqK4JFkq2lDK9ZYHQ4m/fWOWLNcWVIZN17y1Z4DYdeAarDDZElhvDqSFiQTK+3h+TZLmLEq3qSVkXFa2GowYgQ88QQs+uoYQ0aGeQlNvMzNXM0EnsLJqfUGzxDGCQYzJQSHowaV5uEH2JgV6WCPgr0DDzp1Emzkx5Zv48gvvzMroD0aXA/zM7sUZzmHntjGTxQJHoaSxEA+4axUjtjxg1lU6S4GDQom139MllXq15d0jlTvcTzczjfezXFn3c3Xa/DTFW3mbx5X79AVMm7vcZZvFpT22o0e6rCHNOyynfS2Keivi4/t+vp9uMvUJfVsBEuWwNixGmmLyj3XZ3FtyxKMHBNmYYd/4w2JWrWEPm2iM4k8uwvNG5+cXpUVySWIS6hA2eiq/g0Mt5upr2cy6CM9eaawR4f1cpP44vVEJkSA24171X5Slh7gw8kys3xM5YIkaNPW4iIYhxwGMYWzlOFL7hXOWFlh8vgTEFbJF3ktyyrjxkn8svBPFiwt5ZPVt/leKm1Y7LVHXYDCG2/IPH2XMUR83jx4/YlDrNlzte9aSJLKiBGSoT7k1KkweLDiI4SRUHijTzJh3Vvpaj56vN8RTQ5MmSL6axHtdt+D5+r8j4fSR5Oi1CFO3kNk0otMZaCvj0Ys9fTTdv2DQyPxefvtwKX9zNHzycmwfLn4u05IcJY/dcIxho4Mw+OtJzl+PDz1lINQbTF1If5T713md3YHyAKwbGwFC/fPJUaOHMkbb7zBiBEjmDBhQr7lXYkoqvkYAHYFvhf0GEPLh2PyLTsYgUxuCGZyQ/ISqG6LE/lMYZLI5AbBas5o+gdzlk647xee/qxjUENKc3hmEkFLxxp39gaBM5lMKEZTXpy5egMqd3DJCnuVWkg2LwH5h5Pj1Du2iZglin22O56BIKK3nMcIBf7rdb2jA9yP4NdHIsc7j0DtnL87gTYhAo/vNxr10cxOUdYlFi+lzKQpfKI+oGMfNEanaszuEqqvjdEZ53eo9uYb5hgc54D3BeYp3sJNJO/xGBMZ4RsLgxxjZKp/ngpTGMIgppLICl2Er7GNJss8/4zsUkycUYcZv1yDYI5UwevwlyWVOxJ38dXKePRG49uPJnPiTHGD4zcq/Az7ssqiN4q1F8OJj/qdgpPm1PX1CyWy3A76ayahMuy2nQy9OcWyQaRvZ36B6NdlL5OeTLbI1q67pKq8wVOM8kZ9yJLKB9d/xtCfH0BSFFRZJmfiGzDscX9ntxspLQ01JgY3kRZSGm8T2+PgdWA+/LBPvufDD1EfeCBXa+OEy835WPZoFmGZBzgeUbPQ06eLnI+XN+zs0WWPzKbTpD4FIj8YiUxuSGZCJXkJSLhiIzc3si8GAtWv0/QPzVkams0Xmk1q089lTybjIgcPEoFqpou0ZDkPtmXeghJcLkhfnQmtWlFL3VvA9mhwvczELFFqesCItIIc26eD73o5pUYX3th2ugTagAgF5ijqgBHWU6cydfAahqgf+WzEnsznR509mpQ4A1av9rUx26P+dyG7wAVhjz4tTYT772fCjKqMZJytPdqILWzlWpvvvsLHkp85vm3tg6xKq2Zqo4sMNc3R7YbXRp8h6fMyqAhH2333wWef+Z26eoJDzfk4cCBMmCBIcvzXwOyUFza0nlxG3yevpCv6a6Z3kAeLeG/dWh85DP37w/TpzgO8qTzJSMaj4vLrSoAvjKnOoF3ZwYClCIOF++cBl7XzsYAdsU4oTOdj7r0glzhc5BDVvGzwhiFAS3kzyJeN6YKBzgeTJUsKMsbtEa3mhxaeHIpsJ/lG5N/HLJEjojUdoOkeK6UhYW0n6/S3q2Wmx2G39qAKDA/FSCWW5QFr3Nkf9ygya7dXsdEjlId/XowN53SOYPAoMmnEONTMyC/sIxZ9Y3vXGETNjrzU3RFrnD8DTVyvqiE4HglpLJViIbRz/u7syRT3GfvvciC54pyiSoz4oAUZ2aXIyC6lc075z2Xu/osyk6ZwUK2uczwCyCygl++zgouH+IjBujaqodap5D3m4hv62nwPZUYxjoPUQELVOR7FOaMcfV/JIGMwHzGd+0ylBYxt7Oav4dNfG/h0U5F8LxSKKvHVyrqGsVVVYvikBF6e1tjXTkUyOR716y0b1vuV6Y0N8s26BIP5mqlIfPRd3aDtjH9vEl8trc3G3WGGPnL2UZ/j0U0NRjPOty6KKvHoT3dzUBG1iyRFodiIkcIg0RAZidqxI0RGEhkJHTtaHYxOx3G7fY5HTb5r2DCj/H8JGi79jiHDbuHOV4YxZNgtNFz63T+tUhEuI7jIIbZ7wRWz19LeDGPo0t6CnQ8my2wnajXibO3RAKl89rILA4HtWq28iIQ1DEmvv10tMytCs19Cs0lt+nlgxQqbmmoUIxhZo0KxPNqWebPJPB5IXXGIFDWmEOxRCKaXwSZV6hSg4zH42D4dfNfr4o9tp0uqN5M3tO+yFYoios/cbvHPHwVsPIfbjXvwyzrHI4DMfJM9OnTV/QzWtTHbo/7vq11NfmGPutXquGcs0Tkeze0l/qCxw3dfZpD6IW5qME/pzqo0u41D/7iGOXox5cuyvvdQRYEZM/xropreaVRV9E9ONjsejePobWhFkWz72OkSDOZrpqoi+jFYO0UxOh5BzDPZvB/u7ehWIrwb4S6driruwS87TyAyUuzyeI1N00fHY44K53ZxriRMnSp2F7p0ET+nTv2nNcoTrjDnYw6Tar1O1Pk9HF6wnZXLSxheJjOyS7H896uDHtNQvco5Jj6ajEsWX3o9AUxGdinb804kNnZtXxywhf4NVvgMIxc5TKr3Fqokk0Icoxjrc/bpZet1zsguxbfLa7JuR2VeHLAFWdbueHqjTCWhXra3Nh2m8+af5t8FJDy83+VLXhzwu8/JKUmqz8mo1QqpIWcS9uiNvP3YesN4kqQyUbc2gZylEh5uaHdURD4FgebwbM8KW72d5gNGMplQ2ue+jbWPnVM2FLhkhRiHl4D8Q9uJcxjbRMxiZ8gHg1jj/DnAxfU6EtAB7kfwsSRyQmjn/N0x1CwM6Ph3hubEdCIWSd/uQVJVB6ezqT3FQnQM2xu4itegz5+DuxjfcpvjGGYEd+LqYT2nqJLNJkUAR3qQ9dZ0CQWhyghlXmt3VDEckTMOIXmTEmyJY3QvXwCSx4OUlkZBQE9aUxjyLxeUPZpF18ljkVWxFrKq0DVpLGWPFtWpLEIoyGFyow+I/HM3zJyJOzmTZcv870xuN4bPGpyOg3gxS0oSjjMQP598MvB5JyIbc1tZhg7xmQZ7dHL/1UR+/H8guxhMkv+cSa6mc3IyzJwpXmbHj/fLloI8DiQpVGel/zkr4aFP872+fi6XqKHp+6zVr3NtYkr/VQYdZNmofzBnqYQn5Gd8aDapTT8dmYxZHkFsLpmcPNqWebNbXC6IbVeNOCmtEOxRCMWprCdmyav9lZexfTr4rtfFH9tOl0AbEKFCc2IGIhYhJcXB6ZxXe9QeodujgW4uQsYCegRpJ5BfJ67TBkJe+uh1CQUBr1mQdnZYudJ+ACciw1S1TvDB84JQJ/ZvwBXkiL2iCGfAxdP7/sNVbwxnCG+J8G9vqh1gSWm0O2ZOu9OT1GxOCeOV6U0s7UMlsTHKqsTL05voduwUXrxjLefDOxO962kvQ7MK3nS+F/pv4d6ue41pfqawb/ODq0+nvURHnKFri0yaxR8nI7sU63ZWRgJqXn2WP88X4+w5F3syylOn+in+ulAMFYi6+izvzqrH/DVaDUCFvvU3crRKLK9Mb+xLHfQXiVXp3TqFNh3rc6Le+yhVKtMl+xDjH9rA76lhlC7loVPtFMqeOULmbpmI+JJUr3KOtwf8wvDpHfEYiEo8PBi9iGoV/+Ttx5J5clILX90Nc00+WVJ4OXEuu1fVpZx6iq4sZjFdMT5kFO7nM77wFoTW1967rnkGABMfTWb4pBbe2nKCTGQG92PcbVaQvLUYZXJoyB/8ThPT2htruph17tdlLw3Pb+SFlb1tduq0tFjFm2pqZBRvEJ7JFzXGcHb9Xu7iC/6HYEi3r7HjleUr8h64Fk0HfuUPGnCcKhZZstchnrGzOhMYDkiMaL6QCRtuNM3VueYjqNzU9gCZ2SVYt/Nqo46Wmo9mOf4U5Qc7/866JR7+03Mj78xraiLDMY4XTgZZRJh01KU7oDCO0XxNXzZgJmkSP13k0JI1rDbVhDRvMlSvco6XTIRExuvhDL0T045YJPoaF6okEacGZ3YPlfHQSa+CYcvM4Ta+5XtutR3DDLtI8tzUrZW990A1xHUPtt65IYkJlWgmlHm1qp9tOKJUr4YqSUiq6shIqS9arrpcqDH5LzUCGEhrCkP+5YKwzAM+x6MGWVEIO+QuYq8uQghw8Z8/BjDwzopM5UGGcDsKWNL39FlkoWSXaeQ1774Lb70l0vX0BDBO5DZ2MMv6bXd1QMQljXvuDANfa8/Uqe0ZrD5ouMeOHWufnqmHmRjijTegXDk4dAh69oSICJG2CtCmjfiZmuonfSlZUugfHS0IPn74wd8eVFrGHOObjbV9Y3g8sGiR+P2mm+DG1qfpFjcI2rxMNyL5oBVs2CB0uPtuiCCTZRMPEde+GpEJESSN19Uyk1QUVQEvCcmQa9cRc1M9Q808sTmukVz4bdIneYdMNYIzcgX6NN3L7A2ml3IdCZ+vnwx33inmOHq0v16fnkxkEElg8/yXyaEH86nAKb7gXnITPde8VjYb91V2sEfBaBf5z11b+xSbtxUjfPR79Bgzn/n0xFqDO9QUYqv84vzFBUqaZGm2Ww6jGOe1R2XuGRXNlDpS7mo+SipXh0scOmQ6jodOLGMZ1zlkXnltQK/TP2vbEfp0UJj5S1Wsdrb5dyzz7NnlHAt/LS1q/eEhgoO62ut+XVVVpCjbldIxbwRERgrHv7lmoD1RixF6J6YzsUiccDqrBWWP2iN0ezTQ90zI6MECPmRYgHZenW2cuLlxJAZio89tn9ySxIRKNBPqvNq2tR8gTrEnMoxV9hhdEBeT5ebfgsKkMr/IuAJrPgqDQP+Qlr1stBayF9Ox3BK6BGofCE71DiVJAdtInkD1CZ0RTD+nGnOT5sTzf9Oa4PTgdobKO48Jp+6TkxJMqRD+h/t7Xb6gf4OVvnTSd3mCt3jKMG8JhbvqreF/O1ujFZkezVj+ujqStw9r5DGK9xGsK9yN6r3/+R/6CbGHmH77F6QRy7K9cRZm74R62WzYVcVb+FjhXmbwGf11BpnCeJ6hd2I6Q869x7JNEbZrc3Pb/YSVu8CMhbFYDRCVyuXPc/x0CV3dN+2nZlSJ4uJ38hVvR73J2/v7YTZW9HKf4k36Mov3eMxrdJodbcZ18H8ObFiaPyfUyyZ5p9kxSZB+AArx7GY3dW3GMjtrVVMbZ6eqfnxxve0crM7OVud5qNQmjb3U8cpTuKvFH/xvfSPf54713TSpsperKpaiaZNzlC6p+AhEXvu0Eb9tqYZmMMbVPMGu/RWddZdUbmiRQf/uqZQuqbAlNYxXpl+Logojs0/r3bRoeobwvRuov3Aqs+jL2zzpZVX00IZVrKYtgikxh//wNuFkMYpxXse0uVajcKjew+d8zv3eDQ5NGw9TGEJXFpFCPBto5mPtzE3Nx/GMIoFknuINNuoYPfVtNCe+npglI7sU63ZU5rffw/l8cR0UxVrz8brmGfy0PsIw9v89sBnAW7tRRpIU4muesmWIl/Ew8bEN3N9sPXLGId7d0o2XZyWimHQBIzmM/v6ZkV2KvTsUYkklon5pPt3Ywkdc40Q0AxgIbszreXPbA9zU1o2oV3mWs39dRUz109TeOJ8yH3yMpCiCOIaPBEO6rDDpus8ZuvQBJI+C6pLJecum5mM+yGL0pDWqy4Xnv//919V8LHs0iyHDbjE4IBVZJumD7wrN+VhU8/Hyhp09+gRv8T5PBtzMcaz3lwuymEAEMIHgVCNOlmHNGqtO2rl9+8TvodaXC0U/O+crwODBwR0ndpAkuP9++PRTc3+/7ajVpxu4ZjBuJYJUKZ71t4/lmW9aGmxY40aphzcYzV3P1eHdxXWZkNwBI3Oz36nYvTssWKAfW6VF/GnefO08ZaKrMnOmcCDbQZYUktTBYg2YYrBJn+V1NlS/hUUZjXCye+LjYXdIPGr+fpFhZ3AfLwXe2n2jGcN5SjCBpzHaVFb76TleYx+1+Jx7TOsRGB1b/8Wva0rYtHWyBzG0TUwUfz+BviOSd83W04JFdLeZS6CN+kBORf1mut4eDbQhr5ern4tRdjcWEs9u3udx3Th+Pa9v9xe9m++jZpPK7D5Wlfh4H1cM77wDP/8sJMmycGpv3w7ffmuviSzDI48IZ398PPz6q9jUEOQqKnffdpab+5Wldm04M3MBP0/YyFhGe+s5Wu3Rcc1nk7XBzVv8B9VrR0qSjKqKayGh+vqKEaz26EBpGu4Od/Pur02YyH9s7dpEVrFaaqMLUtGg8AajaEEycfIe7qy91qbmo9+vpSc6cbtF9PbSpfDxx34imNtvhzlzxGerM1eQ9zz9NLz5Jowa5XRf1L3zyZA0/hgDm29hws9NGTm2okUXCFziz+2GlFVHiCOFRfvrMXRUpcDELVg4YExs8dCxIwwbhrjWZ3TjejtO9fT3MaH7xmGqM2tMfmsUmhV2mlgucFnWfCzIB38IKCKcCQC7At/5QW4JXZzaB0JeyWFeHbiRF6Y2y1UfJ/2cnKk/vrmEriOuJ68Z+ZLXuRDIQeoih73UpiZu3NQIQKBiNAJkcrwj5HYnTeWLF36jUZ2TDiQ3wRxwYuy53MLNzLOcM/YjyPkgO29edsbWrAk6TxkPa2hty+RYsAh1B7ug+/4TCP5dsJ4LZEDatbV3rlod53b9rQ5FozNW8bbWMXB6XyCu42ciO1WjSv8ODJjSk+9XRenGUrifGV6npHjpGMdIGt4WQdIfHZmb2tw31q211tKrnyiBv2R9Nf73cx00ZyreHXpZUniwZwo791Vg5dZwQQYjqbw0YAu9O+w3RIp/vri2abMimKM8sANZW8sOjQ/B3xf4bXtNNKKW9zp/xrBlAwzkPXomdXDelBHHtQhpQfDT7zEXe5v1DCnyPSO7lK/doWMlWbujCsdOFeedmQ1QTfpr497fbD1y5iGUiGq4ifT1j448J9iu0w+gRte0sl0XBFmMjrQmmGEjioVLxMZaa0iaz10uzkcQNR+7Jo1FVhQUWWbxkNFs7XJLoY1X5Hy8vGFnj0aTRjrBo4YnToThw63Hc0MW40QAEwiByGGcdNL6qWruiGUC6Wf3XqWljxY2a7aZVC8UUj9hqyXSmtV5yhL44Qdo0iS489Ypgiw0wry8wGp3h0pmI+PxulYK0x7NO0TEll2NwUsVwd4p9O0KY06h2r/Gn81rHGJTRri3PrvJIe8NsujH16Te9CSxPeJ5cl5nZs8vo5Ot8HHHz+G35b7akjIehjORfbU6MmufP1upf/OtvDa3EatXwyefwMKFQoIos6CKzWsvscuWLTBpkrhvSZKIxu7XzxglLpiu7R3Zsgy9e8Ps2fZrJEkq998v2Wx2wPXXQ6Po05T+6yhjv6wl2OwllSSGgKr47VHJGLkaKBp+6lQYMljx2aRJ0kN0G9+F1IS7gka9mwlekpPFJsjMmfbz9o3r7agxqxvGsWONKSiymICMNNamAZ21KTBr1hg+/PC5y8v5CIXiiHVCkfMxAIoiH50RSD8nB2heHJx5wTI60YlfWUYnR2bsgsSDPXZzU9uD+WIEf5hJfMijBaiVPQKxM+anbRH+vdBermrImfz83Ffc8GofAu/uiz7fcis384OprcpPL8wmvE6JgIz1odxjg7He5we24zs49zW9AMdNGTPLuosc9kp1KPvJKJQqlXOtX0Z2KRo/cJPt/V6vk939u3hJKBXfwPfZU6aScD663RSLjbWkTOekpBRaWsa0aRIPP+wSxrSs8uGHHh54QHU81+GWs5eN8xG8bNeH3ByvFlnEdl2EgCiKfHRGMP3+aYbsvNik+bG/HnlERFJdKqzgRShCwSGwM9Tn7HcdInnuQVreZPdczfEmmuve5W2dxyrrfjhMRJPwgPciu40M8z0pr0zhRtjPPRCbvXlzQdMLnO/z4pyRad1FDulyDJH7Vub6QeB2Q1SUc/Rwnp4vFzlSD0Jw1vrYwBVUdTAjRoRdXs5HyJUjNj8oYrsOGaJWyLOM8RZpBpfkYeKj6y1kL3bHzIQuG3eH+YhdzIQxsqTyQv/fg0a62BHcpGWU48UBW0xFkhXu77aHlx7YoiPU0OKgFB66ZRfVKv3FxEeTTed1pC6oPpKXQOQ34MzU3eqabAIXrlZNP42QUIKwbosbZAyCvCAwgYpRjkxOHotbq1zXPDMAyY35mLWNTA438qPtOWO/YOcDQ2NnDGWeMh5HJseCRX72Jy7rvY0rBhpBiaQorF1vZoPWIFn6/GhJTxLtkjeUCUqkoqhyUEKW4GQseYft+BRjBW2tBbODENHYsax7KEaaWgc58xB5QVpGOUfHo16n3OBik8W43ficiyDYG4cNc/kYM+3OHcq4XKJOBM5UDudAg+ZFdR6LkEsIe/QeviaJIX6b1AX9+1tJYRIS7MliwE/mohHR2JHFjBsXPNLFichm+HAspDCDB4u6jElJ1nNaNKSmhx3BhST5+wUivtFgR5Qhy7knoskLzKR6odhfwlZblWfCle7dQyMHcZFja+OFRpiXF1jt7lDJbGQ8F8EezTvEtSqySQsfgZ/xPsI8j4flC047tCpmsdMU20hfiZULTwclUlGU4LwleWUKN+tjh0Bs9uZI4VCIf8Q5q32bqtTOExlLSkrgsgV54ni5yGQxgfhYrGzgMjCZ06cvzU3vgHCkBr98cIURzsAFSjGG57m17mYevHUf0fVknwPOjhjGfEyfcmdOgbu3615OnLmKl6cJ0plXpjemYtkLjjW+ghHcvDRgM+mZZZmxMBYV2VsrULUYeioSH3xbnw/n1uOOznt16YmSqGnTLYUOjQ+TUO8oAOt2VgYVWtYXnzOyS7F2RxXMNcUmPprM8A9aiPpqkt/B+dIDv/PytGstaRYyHka0WEj5xhEcO12Cd2ZdY6rrqPDSA1uoWPZvx5qPEh7+L3Eulep2QJ3+PyLVg0yWHmKIOtkwnoyHm2M28X1aU1/I/VhGUSGqLMP2P6+r/SFaB0qBbRxzjNIlRduJjybz5PsJhjTHuMiTpLoroCJqPl7PYn6iq04fDw8zidXRfWguH2LDnmrYRY3d3CKN6xod4D/TOur6+vUqVewC53KustFX1P/Q2BlbsJ6nI2cw3v0A5h0+fZpsH2ahAqMYy1iexYlcxfxZkNpI3usTLM1YIaHe0TzVfJRQCCeTQ1TXzVUvw6xf4LRk/U/tfxkFUWUnL8XOc5MufXlDe7lSZZlWLc7Aj8Hn6iKHG1nIhzyC+VonND9LePWcgEQqTpGPekKW4GQseYdT5KPm3DdHPgYiotFY1s2RjzHSHpSIO/KkX0z1095Ue+fIx9wQ4AAXnSwmNVWyGsAeibQ0CVW1MY49Evv3ytS4fG2mIhQhZFygFC1ZR/+O6aS/ecSQpvbaa9bgBTNZzKJF9qnIWjTHsWMwcqQ4P3IkhIU51/iyiwYxRoKIWl+//SZeQidPFu3uv98qT09yA8aXVkkSL3zPPSc+p6aKOnRnzvgdn1p9MXNNsaQkf0aZ5lCVJP8czc8oCYW+LfYS1y2GceNEPzP69BF12ozvwH7SFwkPYxt9SeS2TFAg0nWIpOu/YfCivqZ7s9/eFPbosyS80Zekn79hyKLeNgSAONR8hGuuESnX2pyNaZ5+u0QjsAlXDzGS8bpnlocu/MzZirVYc0KrqW1eH5Xm9c6ycWcZ7AnZ7EqaQHz4CVKzyqFQzGeT7iWa13keq82H7pjCKMYBKmMYjbXmo739J0sq9zmkqga2B/1taoWfY19WKQLZahIKjzCJX+lgIosUMiQTeVBg3TG18b8rqqomJ5Saj4EQasr1pYjgkY+xpILLRfse5eBDu1ahRz627V6OiCBEKk6Rj3rekryQzFjhHPloSyzjEPkYnPhHMK2bIx9j5b15ImOJiyMgKVGeOF4uMllMIF+nsEfNPYpx4kSVQtGlCIFxBaZda1BZ/NZPNIs/HrKsQCmATmnPdqlxdnJkWUFVjCnVdi/HwWG9scmywmavDman5x2d9/L10trY1RQznvM6ByUVVAzHQGFAwnpq187h5VltfLJfHLCFmlefZeHa6sz+NdpHDDHx0WSfk1bFWstOQiGJIQxiKiowlQcZzMfoH+5R7MUtRRtqhsh4aM1qVpnYh/3zAutNX/XeUP1z/mppNFZHndnIMBsORsefnVEhoXAfn/IZ95sct8GdYpKX1Oax9isZtP91vtjX2TRHJydhIAPFyblmb3Ta9dOu576sMjqiHrs+drUIA+liPqYSVSqLZ5t9y9KVYczkDuyLfysMvu4P+vbIYu32qhw/42LVpkqUPHsM6e8cjkhVqedKpXXGXH6nKWU4zdlasWw814ith6ujFQKPr3mKe25Io1QJhdVbq3DkRElS9pUh61Q5w3rd0PwgP23Q+tmtb7Dvirmts2EreeUEYlm0YzvUr6OQYWLSxMNdfEF1DrI75gYaJBZja1qYpeZjVxbzM9eLItLk8JH0MP0elenz/TAW7bvWN1a3Wr/TsLWL8ErnyDxamndnXYOimmo+ygoP37KbqhX/4tUZ1+JR/MeG3rzbF2GellGOLakVeXl6E91mhZ+URqRG2M1Xu5dYCabw3nPu755GpfLnffrJksorid/w7Oo7+UQZ4C+YbSKK0ZPDyJLCiwN+p3eH/Uz+Pp4P58ajqLJvfdoPqMTKkp057r5AWGQJElqeF/Uc15UmsdJWmrZUcBPp2/xpWf+o4Vkh6l220BVLF/oHIq/JyC7F/uxyNKhbjJpnU1BrR1lrPhYSWYwZbjfExhYzGsAulZQUEeVld25J8mlqRIr5Xg5p1xcTRWnXlzcC1SBft05EN4aKQCmAuUnTdsp8s+ufW7hc9g4/vR5mB6dTLTXNkalnLdY24o2OOfEM6ND4OMt/D/PWdBN10lq0EI7OTz4RzlNV9ddp++YbfLXe+vSB2bNV3zNHQmEKgxkoTQNVZSoPMshkk3o1Qv9cTWIoy2nLDAZgfOar3meY89oZ56wQyMaQZZXeN/5pqounIZDtpd+g18vE1M4ICYURTOAJ3uP5yh8x42hPnGwOq77644E2t3V2fdU0Vh2Jd9BFpXOLkyxdX0G0l+HGG2H+fLPMQDaykxPR2L56mZNknK3g61et+FEaXtjAEm7AGjTgt1fu6PUnrbuU5fhx+GXRX9QofZxujQ+x8NeS7DpQmnJH0yjLWaJJ50KDFhwpE82Bg7DpYDWfvLg4idat4e+/ISsLiuWcY+dOlQNHzE7VUOzL3CLYGuamr0qjGkfZdrCS11FoctDiYTBJDJSm89Mt77NBbsnevbBpk1HmUy1+IXzDj4xSx/hs0snSw8ypPowFB5v4ZPZPTOGRd+L54QfYuhW++867ySIJ21BVBSP4uHFiXd9+218u78kn4YknjGnX774Lb72FZUNFVUWfe++FGTPs5o/Pkf7ZZ9b76tChYsNn5kw/kY8sqYxnJGHqUSuBiy5VeOhQFY9H3AfGj5fo10842jZsgFHPKHi8Nuk46Vmi7m7H0SrxVK5blcSbKvvqOS7/4QTtI1KJaFGDVXsjAEHUpH9WiHqXqilwKHBpQUN9RWyKLV7EGoWBsrzB7nmaw5AhY5k8+YVC0edyR1HNxwAIZOy9OmgjD9+SErKsYEQwTvUQzaQueSWUyQ/mjllKnYgzNs7TQA+P0B9UTlFMdg7ZUJyqMjnsIxqAKPZjLWbtpFteH64F1b/w5Isae8FIbS4+7BznhQOVT+jPIKYFKeAezHkKdgaRvRM22HfMbiy/I7Ari/lJ6moqrG2W46ERW/mDay1ywjjKcSrhZ0cEOyNXQmXYbTsZenMKx79Jpv+8B0into3+Cq+1+IqGvavx6+areXtmA8c5PnnHdoq5FA5sPMPMXS19zINPxH/P4NvSiKhXmmGfdeerpdo4KhFhZ8g8rk/b9q/FOEZyN//zstePQCN5eXHAZo6cKMl/v62Hin8TYOay2j6nYK/E/Xy/Mgr/nAnyuxj7dmYxLnEmG1dJLKUzk3kI540FkCSVdwb8Qv+4ZRwoEUPa+ZoWopgSi5fy3/fLM4pxiMgYvVPYP9872+7m65XxNhsNfn3bsIo1tPG1kSSVt71R9NpYx99fwBpaowLhdzTlRJPWtuQ1GdmlvA7QumLdvIXbR8hvkzPRhu06RLKYkOF2c3D1AVKII7aN2C1OTZXYsAGef96FxyPhcqn897/Gmo/DhhnPXW41Hy8Wyh7NokT6bh4cP6LI+XiZIpA9+vbb8J//hC4rWA3EUAlqnOQEIpMpCCxbJgJcclMT0s6RGSoCv2QGR3Cb1L6PfSpoaBBzLmybNG9weUkWb7oo9uilsgZWG05scAb7LgRyCNodC2Sfhqqjf/NbfPJmNXl/t++nYmXi9surx3auTSjJzOQ6tvrpNwMkCUaMgI7Zs3lsejOTPWp0zj7VcT3F27ZkzJjA63PTTVDhcApfrq3jJz7suICEfnHEVj7O87MaMWNWWV//nl3OUaVmaZMzUIz5BqO4iy9JleJJvn0so+a08m2AdO0Kixf7Nye0TYBgmySSBG3aGJmh9fPpw2xmfXwK97HSvP7MCT5iKMGq20mSypQRu+h2RwUrgQvA1Km8OWgXIxkr7FFJrJt2DewipvWy27SRWLVKfx2174DoP2WKzhc4dSruwS+zWm0FSEQ/ezdnb7jVtrSg5qg1OFLVZ3iKCdZii4VVo9Dtxr1qPynEUbZ2Vc6c8TpkR9n7OvV+0Mu65uPFgNvNqc2bqXDTTUXORzsURT76Ix/TMspddKfnqwM38cLUpnnqu4xOqEgXhXDmcsHFIrW5VHEL3/Idt/3TauQCoRqN+Xemu2SFzW9+xt4RMwM6qGVyWPTCt3R7rU+Qe4vCTy98Q7dXextTkMlh81tfkEkEXUfcYBrHWV8nMhf7+1xedtjtoLKWllQnkyj2EQrLpj5S3HIu+yhnHhhLNOkhMJjmJirAOn4kbio++CiS7hGsyjInpr5vIbD5fHFtU7kIv/w3eJqnXO8UKqmMNG0a0x9KZqiXeVJfukGWVcaM8dC8OcTE2LNdp6VJvnOXE9v1xULDpd/RdfJYzqgKFaDI+XiZoijy0ahHSsrFJVTJCwO3oX+RTWrAv90e/fdBxUzYGggul8rHngE8wHQCR9LmIEmuEN51VWQUiz2avu4ImUTQsmVIagHGzYRg7PUul7gP5t8borKOVkRIh4hS94Zkj2rj23KwuN24oxKppe4NwR511inQtfGNTejkMM6M4MIefZq3Cp1YhqlTmTp4jY8N3R8lLqJcExLsfZ2aH3TmzMuU7fpiwJuucEopPHv0iiOc0X7267LX1vFoRwKjoXqVc7w4YLOF8EVLgWsWf9yRpMa1O5USc+fj2p1qQ06j8GL/Lbz9mJX0xo54xv9ZtejRr8teH6kMiJ2NiV4d7AlVAt1NQ7/TypKVSMZfC00N2tYiz1vzI44U7ItZO/XP79OhsH3teZfvConU5uJDlkVFksKHyq18m+cC7v8MQnWYObUL3eHmUWTSt3v4kR4B+ykUY92GMiEYejLr1pexkq9QjPQdHtZsr2ozjrNMJzIXO+KX3MgNDIlVtCWFuJANPSUAkYuccYhUYkM09ELR2dpGG1/OOGRwPAJIimIhsMnILsXwSXaORyF/FOM56KlWaKQyuN1kPvSaz/EI4hVBS81RFInnnnPZOh5BGH8dO9qfK4KIeOw6eSyymu9K90W4pOD/2+7f397xGIgEJjJSvESZCUmCEdT4/s6Sk2HiRCIzky3kNGPH2vfv0wdDzXFJErrbkaJo4338sbGPLPv1CIVQRS8vP9BKieVmTD2C26T2ffJl87nIV//ChIscelw0e/RSWQPr+1Oo34UrAxKhOh5B1HD+llsJZgupFAsxyEaytUdTV2axfHnIagHCDk4llhTigtpzHk9BOB4BJFaSSIoaE7I9qo1vy8GSkkKKGpMPx6PQKaSxQySH0Yhb7NdL2KNuahQqsQxuN+7BL+scj2JsEFMYPdo5yFLjailX7mTh6Ha5w8zMU0i4JAhnPvjgA958800OHTpE48aNef/992mZmy0OAxQWv7XE1vFoRwKjr6n1+eLavDK9ia9+2X/6bqdjkyxDCty9XfdaSGrKvP1fSiz9zRfUfKFtK+4d9SQnzhTn5emNUVSZV6Y3YeKjyWyaOs/Xd85vNXl5WmO0uoh9Wu/ixlpbqBkvc7ZUZUqXyOHP88U4e87F5pTKFLvKQ0zEGW5qe4BNKZUJDztHt5aZgEj19pHITGqBoooQ/JsSD/DD6pqWmmJaquP81TXxKPYEKPqw/vu6pVE74iyvzLgWxVu/TXPI/qfnBibOawYI4pqHb93N1Vcd5ZVZbfCoMpKkem9U4uYgoXAjC/iUe6nICQYzmSQewn+TVKlDKvukOnhU/46GhEINDuBGn56pyTTXfsMnC+9xCYXWDQ6zetvV5Lfmo5bmoIeEh8ZsYjPNQpCPqa/CWEbT+bFI7v5pNV/ubGOao1OkmDXU3m7uznOzTw2RvP9LqNzZeS9/ni/GDyujDERMRije1s4yrXrqj6kkspIBfEYOV/GQt/7JpY+LG/kYfY2LG1nAhwxz7CeTQ8vmZ5F/DEbkotCyxVnkHz2Wnebo+i5KcMRGv8CRj3ZkLoUd+ZjISqqTiYQn5MhHJyIXpXo1Ykm1zMFp7LxGPtaJOINCNVRJskQ+KhHVDO2DsorjIkWuS3ghkcpIqamkBjGANZKZyMhL5SXy8kFY5oEix+MlhoKzSRXWrZNtHY9OJDD686NG+c+PHg3XXx+YoMb3sjVggKEw2cC+fTk+bqaPuGXUKKhUydh/yRIYM8afUjlkCAzslcWZ3Rk88l110s8JtvdSpYRfs0QJKFdO1A1buxbmzRPs2M2b+8llNEKVYO8yWrRKWJhTRA2W+o8dOvjZY82O11GPnGDM+xXQUkX79PiTOT+WwqNIvhqQRhIahVuYyw/cRGWO8gbP8DRvYrSdQG8zyXh4hA9YTRvWk4D+Pi+heiPD7WarpbCqDBokERMj8cwzgWs+AjRrBhs32smzt0e1cwKByAitkFB4krdpIm+lf+0VzEhrh9FedLI7nWxO63z865hDbJksdp+tjtPztGdPWPijikcRY9erJ7F7t5mEKBSbIpAtrhJe7k+yTpf2yUtkJQ8yzVeP78pH7iMfb/PM5fsgDsj8Rj7Gtg3HrtppIGibCeL3wPZcQUY+tmUVEdIhJDU0e1Qb35aDJS6OOCkNWQ3FHnXWKVjkoxg7NHKYoKziuEgllkjXoUIjlgnmlNX8nkUb3nlAwVC+B8U/Hvn49ddfM3z4cF566SU2btxI48aN6datG4cPH86DNOFQeevTOpYzWvSIdvNTVIkRH7TwRUCaz6uqxHuz69vW3qpe5RztGh3xRzx6HY+aBsVXruXY5J94ZXpjf3SIdzyAdo2OMOe3KP7PS8gCwtEza01dHvz6Trq92hv3EjfN4o+TnlmWe1/rwJtfNWTsZ40Z9EZb7nm1AxO+asjIj1ow5rOGNHnwJm57rjNNHryJNduq+MZUkfl+VZSueKz/zqqoEj+siuKF/r8zd8xSnrxjO/6blGxoCzIzFsbxf9Ma+8gDVO/Px5+uycR5zdG+Sqoq8cG39Xh5ZmtuU2cJh4AqIUswoHsKbRocQkViPjfzHON4hI9I4mH8BpFAm9hMeia60d84VWTc1AIgrJTeeWDneNTrL3nbyKzeZmaqVhnUazcPd91Ex5gUXT/Z1y+xYRZGyDonG4BCYvReVGQ20wJ7x6PdU80f2aoiM0oaz1QG0vKGYjbtrQ+PJrHZdKv1ewC5+n4KXaP/8O7iWtnizGP5NZP43891+G5FLRTV3757vR20rXtA11dfUkA/X5XalY4wvNd6m/E0B6jCrczha/qhyjId7ijDlH7fMKD1BiRfFKRq6q/YHLdbA/NPp2N2fbXfnWQp1GO7bmfcPurYRQ5tWGUrJ5wM8M5RzNUsyytDUpjY/1fUSmG4butCI7bY6i+h8EqLmSSU/IO3B/xiiqo26ta/+x72na/Oy4nf4iLHp+v7LT6i5l9ptKiUSr+2uwy6VCp91mZ9hO5jeJYE1jNZesgXvSoIW7bQu2O6b24uSaFf213+yHAUbm6RZlpH/e+qze/i8/18yrVdSlNDzmQKQ3TfF6N+vvWRVF7s/7ttyvXG3WFMWtGGPXc8zGTpId+aCL2M10WWRBS6/7h+PL++bViFPnJCH6muVKnM2UcHo3rDdFRZ5uwjgywp1/YR7X64yCH6xTsKzdJSY2OJldICRiS7XCoxMUWOx7zgeERNFOkfN8WK4EXB2aTi+fbqs9aNDnNwgaKIWlRaBKTd+XHj7KM5tEgOQ8SjqQiae9YqRj6j2I4XGQnr18Prr/tfvlUVkpIUWt9UhS4jmtL6piqcmr+cU6fg5pvhlVcEm/Wdd0JUFLRqJY4NGyZ+79JFZPBNneqXFwiKAs88I37fv1/oZlhJSURl6vHbb8b10TCg7W6f41Ebe/b8ktymzETCg6IIx+P48cKBKSDzLX0YxofcyUyekd6kebWD6J8ftSpqkTJemx4X7/M469Gc0np7zs7xaHRgqqrE5MnavI02Y7uEc1zf7Kiht73jUfRVkejWzTyW5mC0q0lstvHNmkpM4GlqkQ7t2tu0sN9IrVHxrKNEYz+FZ3tt4anO61FxsftsDd05q17z56t4FL+MnTuN1/yOTln8MC2b3r3txjLqHVX9b9o1PG6rW9bpMgin4wpe51m+ph/d5CV82et/DL0tS/csVzDbIs5ztjsWyD4NJsdqhxr1CmSP2unv/9mILbzRcYGNTeu18yT/JoBLVhk76gS1nrqTay32qP93CYXxHX8k6Y3jpohk65yHDpUY12e9wR6d3G0OkbhJOLOM/j2PoNepW4ujdGn7l0UOKIzjWSI5KNjr+6/yjS1J4h7ls61lhcnjjjFlij/6WnKwO2VZMNXbQ6U/n5Lw8VAip7zEFOkhG3vUCkkS93Y78y05M5KZfWcymrE6ezT074osqSQmGt/H9DarPkrdt1PkGEovECyy3Me4bdO3wKA5ZR3WtxAJta985DV1IJf4x2s+tmrVioSEBCZNmgSAoijUrFmTxx57jFGjRgXtb1djp8xV59g353tDOycSGI0sJth5J5SYO5+yUz+zHF9KJ66zqRujEcM0fvAmC6OUHi5yWBhS3bZQdvucIcsKC99cQrcRN5BbQhEj825w3WRJ9TqwQo0UC9Q2d/MMBAmVRW/9ZFPfLjdjFYw+uSN3CbZGdu0LZs1yX680+NgSHvq12MrXG671EWo0YSMbaYHeaLVGpGI434Ff+Y0OoKsDYtZDQiU64hR7M8vjHAEq5D3H66QQy0z6mcZ10kE/J5VXOn3Ptr/r8tXKujZjBZKj6SqIRcI4wVApyYbcRqV57UNs2BsOyF4WziE8KE0jrU1vJqy6jsm+wtcerq1ygN+za5nGES8qkrfvID5BlSSmqg8wmCSHtTTqL6HwQdNJ/N2kEU9O7yQiyLGyUfdlFl9L/RhXZxLPpw311RC03kv81+qW9vupHXFGx7gu1vadB37hnt6HkbOPImce4kCJGNYejuX4qeKElb/Atr0VeWfmNegjcu2i3h99O8FArNOv7S6uKZfOS4u6ee/TxrlLkkqLutkk76ximNv/PbCZxIZHSF5fmtYVBdv1wWNlWJ9cAjWsIpGxMmf/uoqY6qcBEdUYW3I/Nc+noURUszgeNUyaE88r3ih6fZSxS1b476id9B9e0cd2rUHUtpGIjQ2c8hxKO3/Nxw9RKIa55uOHH/pJZoIhWM3HskezCMs8wPGImpypHB6SzMsdoubjGM6oalHNx38Y+bFJ7ezRsiX/5vS5qwztnEhgNLKYYOcDYuJEwQSh70cn2zqGuSGFkcmBkKKXdH1k4fwL9S1Dq0XZqlXoffR95358hJse0N+T9TDZo3KwOefPts4PnAgvLn2EvkaSJJ7huat5b4+CqmHqh2Z76J5zksJ49RmWcB2L6I5zBCWm43ZEgvo22PR3shEBFFqw3hRta2872smUJZWmtY+xYU8lhzaB5Qgm9LcIJ4uRjDfU29Pw7LNwbP8ZJn9eGlWzSaWH6HZ7WVbPPuglBxyCiAw02vTiu++3facwhIF8AuBloTfbo/brL6EwpdtsBn6cyNRFkQ7R18IenSn1gylTmLCwISNnt7Cdk8HWlaBFC7HP4x9PZcqbxxn4VCVxwO3GvfoAq4/Gc5TKVK4M0dGC7drMpm0X+W4MXldpHn+KTSnlc/XO9cYbEk8/LfRcOf8EbaulERHpYnVyMYiIILp5Zc6c8ZNTu92QsuoIcVIqkW1qOjoP33zTH5WvrYdgA1eZ/OQuBj5R1tLXwIodxCcZUltfzUdhk/q+3zZraYeRI0fyxhtvhFbzMTfKXwm4CDUf/1Hn44ULFyhdujSzZ8/m1ltv9R3v378/J06c4LvvvrP0OX/+POfPn/d9PnXqFDVr1sRv7Kl0a5zGF69tMPSzI4HRk8UEO+8E1+5UKox43nLrc1ODWtJ+78uiUV6oxDCv91jAcwt6BG2XX+SHNOZKQdEaXCooCIM/1D6htZPIQUQX5G03KHdOdwcZ5CDMKafUC+NcXOSQTjQqEG0pth143lpfCF6o26qnB8EPGWitVH6gF7fwfciyZVnxRl1LluNO5DHBCMS0e/vG3WG2xDqyRC43fsS13vzJDz59SixeSplJU5BUlY8Z6HMeS5IKqogwsXOG6qEvFyJJKi8N2MKdN+xnT0ZZrmlXnciIHDxlhMGrOSCnTZN4+GEXihLYORhqO4Bpb53g4Wer6EovgGb833efwtSpob31BXI+asQrsqqgSDKLh45ma5dbQpJ7OaPI+XhpILc2aSj26E3Xn+X7n4w1Zp1IYLT6/MHOB0RyMmZmBjc1LPfyf4oUJhjyw8L98M1uPvz+X/ByWAQLCpu9HbT0XXPm0D+Bi+cIt0Mwe1RESKq+TDnIu12ZH3vURQ6rfzhK61vCAzilVdbRkggpK5/ELsHv0cFIxLS+NrfwPEGWYd8+nT66Wh9TpUEMYTKKKiPLcN998NlnzmVAsIpAlkUEeb9+gcmsg5UYyXPbCccY8kyYxU7v3x+mTw+8Ni+88AKvvfYaXbp0YcmSJUiSw99TbhS6UnClE85kZ2fj8XgIDzdGN4SHh3Po0CHbPmPHjqVChQq+f8LQ0yCKA7/5n+3MXR7Jt8tr+tKqzSQwLlnhhf5bSMsox8bdYaRllOOJvtt9ZDN6MplA8MTHcqFtK0sgdA05k7cH/GpLThMKMYxLq9sWhLjFOSQ/NMhe0pi8EIpIltQDM6wh4KHrF6xtwfnMJVRaXaMP58/LWAWjT+7IXXKznlr7gkEopEJ5g/kBkBcDK9Q+obVTKZZnxyNoDqz8GYoKxYIYRUb5Hm+x7VTbYtuBdfHkolC3VU9XCGsl8SM35kq2otgb/IHIYwLVSvTo+jkR6wTfYbbRR5V8cuXsoz7Ho5saDPUaegCq6o9uNpcA0cOuHMirM67l7/PQvvERKp/ewrnd23CdPSZknTrC/p1HfQ5FEIQww4a52L/zKMqpI75/obbztX2uim5N9N9pic8+k1n7y3FLP7t/MZVK41Gs6TJm4hVZVeiaNJayR81lL64s+Od9WYY6XVHIrU0a3B5V+e+0sixbJl4oNXIZpww3EG0yM0XtQy37ySEDzh4JCdC3r+FQJAdJkh7C5VIt8uyzrFTMJSVkcnL9zJdlcHqns4PLBe3a5a6Pvm+P20oQqh0XPLMsf7Z1fpCX+V8aCH2NJIkCsyG1701hZwsKm+VSuDj/rA7B7FFVxeB4hLzblfmxRz0UY8WPp4NEw0qspG0BELsE51gJVE5P3ze35DpOUBSdPrpaHm5qCLIWrz2qKCLK0qkMCFYRvnZaMkCnTvbPp2AlRvLVdmQlWzt9xgxjVKod7r77bkqWLMnSpUt9WQ75UuhKwUUinLnsCg2NHj2akydP+v4dOHDAcF5FovGDNzHojbYMfiORxg/cxOeLawOCLGbT1HnMHbOUF/r/zivTm3Dbc53pOuIGbnuuM2/PvMYXlfJC/9+5t+teR3bsjOxSfLu8Jt8tqMiea7vxV+sWrKMFE/kP60jg7CODuK/DDn5/aiLfj5zLpqnz6NLsEMt/vxqAFwds8T14ZUnl1tgNvpoOMh5ebjsXtWIFrm+RgZMRJEsKNyfu9zlMtTpkejZszSErYHQWSqi81Gc1zeKP89IDmzEam6rFCSbpDFIJhZce2MJ1NbeZ9PMat+TQk3m+sWVJYVCrNTSJPmwzH7NuKnfXW80NtnMX56OrnTG0dzYUzT+tv7/9WDLN4o/zzmPJmA1uUGkRecCmdp5/LbTr4KRrcD38P1tfc4R+1+2xMK7byU2M3kvb8O02bezGUrgm+jh28wust1WextSud+aHZqjb6RVo3GBtQ5WRv3YSOUiWdQsduXO6O8ggJwgLuHXzItZrsln7BdZF6xtn2zeYnp4Q1krlRn7MlWxZtt/oCEQeE6hWokvXr7XtxoOah40fca01uXo262CGs8fBiWrnQNXaXvgLLnjLHZ3bvY0Lm5bjOnuMvdvOWQ1/j0T69nO4zh7z/Qu1nVNbIyTWLvdY+pn/gXCQinkYr78d8YqsKIQduoINPYoIZy5nBLdHRaRLly4ikkVfC3HgQBHpsmyZ+Imp7eTJwv7XaoJpwRZ2DNlut0jnm/nhUdwzV8HTT8M995DstUmTpZYMHB9P+perWTbzCOnpQp6WTTZ6tN9xI8vw5psSH/dfabBJH+m8kx49bdIbJb+zzMx6nZQEU6Y4OdOMz0VJUnny9n1EkMn48da2fXv+6ehckiTB4F2mVlX6NN+L+d4s4THYoy4XDB98ms5Nj1raaqhT9SR6m8W5nqHT3AIdC/xsmTJFsIg7y7Y+r6IjL4TgtAxkizisQx39uUBzULm6rH1NaLu2PXvCXXdLNpvtTmtnf480s7/n3gEZus0pbJZLYZPon9UhmD0qSSDL9jZpbu3K/NijLnJod2O5IN8JlbasDFhDMOTxgtQaDFROT9+3vV2Z1TxAlnX66DyfoTKAmx2pIRJi57lPftvqsXKl8zmA+vXr88YbbwDw9NNPs23btvwpdKXgIhHO/KP0XVWqVMHlcpGVZYxsyMrKolq1arZ9SpQoQYkSJRwk+qNDNKhIDJ/Ugi7NDlG9yjlfJGPv5zqbojiM/V+dcS2g+tiv9alxny+uzZPvJ/giVyRuoA03sIq2aGlod/+0ms8ntSNMVakvSfy383QeX3afL3VOz/6sqNDpRoWmWev4v5mtUXDx/MrbYaVeN/NMVRRV5odVUbomEq0bZPPsfVt56+v6fLowFhUx3jXqH2yjoU6eKIr98szW7Pp9LV/tauLTXYtqUVFoW303KzPiwWciSL51/b9p+j5+PNF0Ee5NJ/mGvr7ziiqTtKa1rr2KXhe/H1xleK/1ZPxZjZ+WVje1cVoPvQ5+/Z0f0OJcz9YHGDt0syG6VZYkb4qsX856d5SNzv4xFFUQ+xihtTczidvp7Z/Tqq3hrNp6te05M1ala8RKet3sxhLHtqdX8n3uxFLKcYZ59EL11jcJK/sXx8+U9I1Zs0I2TWKP06LxKU6fK07xYgqVOAYnT7Plj1rsOFyN+ztspUO1HUTGyWzKjub31DDKlMphb0ZpFq+PRH9dn7xjG1dnbGfnijPMoD+ibovHO56MjMJ1LTL5eUOEr7ZdTfZxgGjdOgSv+ViJoxyjEgFrPkoq18YcY0uqVvfGfq0lPNzFl2QRzs90NY0byndT5YYWGRw/XYx1O+2uayA54pyLHEYylhTimU1fVEvtIIWY6qdJyygHyLjI4UneJoPqHG+ayKhNYxjHsyi4kPFwc61kvtvfElWVdeOI76qMxztWHLGkMpmhDOUjQ00V8/x8dXBQ6B62EqlGVX7cVs97r1O892P/nPoyi9Kc47WYybyQNgSPt4agU81HLWpcOnOW/0zriBZZKUkq/9d1McnriqOWq0zL+kctkeoP37qT/35b17Bm+ij0jOxSnP3rKm5ue4DvV9b0XZ9+XfbSukE2Iz5ogUex1mqyq/koIZ4Rmg5KdT+btWY4Oxl8LgcnquZANZcD0bfVHJDFSwonZKRaClmONqY8yQo1lD84t9u/PqG2c2prhErzq//g3O7jDuf9KN60PbWLnWVvThm61w9n4Q7x/F8tV6SvJBsccYosc7zalZ1GqRHOFDkg/3nk1iYNxR412/Fa8ES3biJSREuzdgo2UFURXdKvHyxaZM0AAz1DdGUkWjOFwSznOmbwmdBDVen/zKdMpy2R3o5TGWg7pqII1umB09tzLPI4I8dURFFdvL+soe0sVVWQwRjZo/3QGLVfe03oK/Q0P8cVVBUmzKzFWzMVkMz2jMTs+SUZ32ctaZVb+aJE9TqMHImXqbsOZvunGRuZTy+fTI9HZcLkcjr51mfyniMVAXFfb1jvAn/sNG4O1akDe/bYLolhbLxSgtl0bdrATTeJ9MfISOGgtq9LaWc7SKS7iweQr7dHzcf1Nq21v5hjcHsUJA6fKasbyzxno206b56/X+uog5Tcv5Nf6IxmM1euLHH0qL9Nq6bnqV3hOFkXKlKtVikaNoRK0nHUrMOUu1CFiRMrs3AhDL3nJNdWPsTxEuGkZVekXDnByv7997Bli1HjO1qkUXr9r0zX2aN9mMO33OZltzbaWbfwLS48zOYO7K+D3doGrvko6uU521XWPgr12MFOrjG1IYhO/vWvWlXiiC2VQXA5Lllhsvowe9UoxvCs7/1B3+6RR2DrVolfflHQ7MpRjCOl66OU/elbhqtvMZHhvvrRqm99tNHF+6lMDk8ykUwiOENZxjOSkYwz2aNOtrvCjRGbWL+8CqNHi80Jp5qPZ6TyMH44SdtWMXRGG5trb1wLlwvu7X2GT2eX8V07WRL1DsmswMxVEQAkJvqjAbWNnnHjjPUSNXn6yPe4OJE6rOcNS0yEtWuF7ysUSJK43/qiETXPp6IEtUc1ncyOVJ2IgO3y2ie/bfVo29ZZJw2PPvooCxYsYOHChdx9992sW7fO+DzPy4QvdwRb2ALCJUE407JlS95//31AFPeOiori0UcfzTPhjB0+ueu/JESlAbBuXwwDvxoWVLa4KfpviLKk8Pm973LPZ09gTS203qjW0ZIE1tvW27FC8dYYy18wqqbjvZ8/YZIVyHDI6zl7SOR4H0i56+fvH4zIJm96mSFLCoseeo1q5U9y6FQFun30fL7X//KBkzFq31YYA3bGE4DC/XzKZ9yv+7uwMbJ0/xuNG6Pz2f5lwNwmlD6iYHhUhSz2naxm08b8AuTXtVFEOvXCM5m1uY3NeX+74q4LXPAUD9DG39bZ8Wj8KaHS45r13NN8BX/llODrtQks2tNC1wbMa+szKsucJPtsedO1MjnOUOgRvpz5WR2wX2PRXpYUbo5fzfe72qAgI6Fwc63lnDulsvf41ZTlT2LZzSzuxN7RqzC80zz68RXrfylHFtW4QDHGa45QSWF4q29oVnobETX+5MuU65my5nqDDhIKT3aax/CSk6i+aAkH1eqsog1na0Zy5EAxRjHe74xE5f+6z6R343XM2dKSlxf1NZHzKHSM2c7QxJ9oVN1taqPQPDKF6hVO0rXuFuqFZ/JLan32Ha1CdOVsrqnmJuNUJU78WZqKpf6kcY19AKLNsSpEV8rmumrJ1Pp7L+fDwsgpXw6AsC1/UH3REl/Nx4eYjAcXGpuiiowsKbzUbRaJtXex/3gVosKyqVb+pG8V9XpKKAxqvYTHOy7ynT90qgL7j1choVukz/H5+eLaPsepLKm8OGALj/beZflW6ttpTlmt9uTG3WGs2V6VmOqnKF1SYUtqRV6d0RiPImMkEhLO2klPBslzQThIQTgg9+aUAeCnXdm+uo937fyFrkljkRUFRZZZPORfVPMxaSxnCrHGThFCQ35s0lDtUTCSxzgRzOgxc6ZwQOrfCZwIXexr0+lsUjmKWqQ7bibIMqxZk38CD62OGYRGahMMMjmokisgWaM98m8vFjaC1fy88pGXaxRoIzd0+1Y/btkyHs6cDVTXUaVHra0s2NcAqw0aWDaoxNfJYfeeq3TnCTCWaNOxo0TNmvD558HGyc+7nLOT9N574fHH4exZ4Xd5fvgZZswqE8KYdrrZ6WoNKmjAVnZwjYH8RctAU70BQcPvOEDH7qX48oMTbFj/N6cpSyZa0IPN+4AEo2/cRM0FkzlEOH9zFeOkZ311D5OSoNu1maSuzGLO73V4f1o5g66ypDJ8hMQTV/+PyFH34lYiWE0idOhAm+VvsEi9gcFM8dukkohiBv+mkRadrN2ze/WCF1+E3383bkA9+ihERMCuXdC5M5w7J36vVw+aNxfXokwZ//01OhrWrxcOzvh46NU8k8gzO40kKVOnip0vj4ep0iCGSpOF7eeC66+HJUuEc9PlEs7aFi2sHCs6EUiSIBd67TXjFTfzs+j7uFzw5JPwxBPO9SH1bSdPFhtYyckiHT0+Xsw7Lk5sxmlt9Qil5qOGQ4cO0ahRI7Kzs3n66ad90ZBBFbqS4Z3zKY/nyiScAfj666/p378/kydPpmXLlrzzzjvMnDmTnTt3Wuru2MFq7FlvhBIK80dNJ7yCSJvIOlmGXuMHBHQ0yZJie354z9+YOL9DSHN7m//wH951ZBosLDzZ4zfeXhCajv92TB48hxZ1DpKcVoOHPu79T6tzGeNSNu7zatQSQr/CmbcsKcwbOZ3sU6W5/7935mKMUPXJWztZUkhXa1ETd0ibKhIK+3Bur80TcLwn68fUcMArSzWNLUsK0x+eyYAP7whwf1d44saVvL+wrUMbqyHcq9kOXu77s6/F3ORreP3bzsJolRTGNv2Ypzc9hKSqqJLE/tv6cTShDQBXnTxOiaPZnK9chambu/DewkRUrzP33vabuKvtFlbvrmWQ99xty7g1YbtvvGe+6MbPW+PQDGFNH7MeL3WbRe/G6wCYtrYjb//Sy+Dg1M7pcehUBQ6cqELNin6n53Pz7+T7rQkYDW+F/3ScR8MINzUrZnPkTDk2H6xNkxp7aVQ99NToWte3pHhTkVe0N6eMwfnYqHoFwXZ9yM3xapH/GrZrELUfS+xL4cFxw4ucj/8g8mOThmKPgpWYIJizyeWCL7+EO+/Mx8TInU1aUAQey5aJF+1LidTmUkUwtvMiXCq4lO3dgoeeuESQoVyM+Qcfw+WC9NWZRLaqgVutHhIhTSACG+NmiWq7OeOSVdLVWkSqxhIbbmoQZWeTek3MYBsJuWG4NzvXLJwo9y1n4Ged7ElS3G4fO4ybSN5918++LUkwYgSEh4tIcieOlb59YfZse32c+FncbgxjBeJu0alIZKSZ+VvA5yzuJtqeOSN+tm0rSjDkBrNnz6Zv375UqlSJo/5wa2eF/g1wuzm1ZQsVevUqFHv0H027Brjzzjs5cuQIL774IocOHaJJkyYsXLgwJMejFWK3S0SMipuGhMLzvZf5HI8A4RXO8txty3wvbeadGFlSeKy79eVUlhSa1MqwRET6xzbucLUVedMhhTiD4r355D/ysWl0ho3z9HKKfNRH1TihYCIfa1Y+AUBUlROODucihIJL2RDLi26h9imceSuqzIGjFdl50J/WW7D65K2dosqkEUNN3CHVjVEJ3F6bp6o6R33rx9SQSpzFyNPabt5XPcjfscx7P7a1uYf7zxshMW9jfe5o/TsNah4h62QZ3bNDjPnsxge5m1eI5CCSqhL17Veciq/H3xXCfP+yTpbh/UWJvnFVZL5Y0ZQbGqVY5L3+bWfaxO8jvMJZth2oqnM8+vW5vqG138uL+pLQRDzr3vm1l28s/Tn9sxCgUkWoFOUBwrhAGNsOVNU5HvH9VFSZd37txbyR06lUIYxKQN1rDgDFuOA15oOh+Il0AFxnj/kYus04Uzn8X+V01HCmcjjZpcr802r861HwNqkHdGl8duQxGgGNXRSHLIv2iYnWbKjcRj76bFJ5DzL2L9eaXI3AI7+Rj1qGWkFkcl3pkY/aWl2kzLci5BmX9nepoKERl0RGamQoF2P+wcfweCB1xSEiVTVkQhqNwEawIRjba+X87AhzfG0UiVTqEInR+ZjiZJOG+DecmzCwGTNEantCggMnyow2dCOCSA7a1/nw7XqJTSZtbFUVn/V6m7snJxsdj3p9IiLs+Vm6dROf9WOZ5eqhVzE52ep41PdPT/dnEOQVzZo1A+DChQv2DfQK/VsQGQmFuAH+jzsfQeTdP/roowUiq9tNOfS8QWb3tnPElNhJw79/pFJUmIg+yT7C+SpV+btCGLcmbKdN/D5+3xfBiT9LULH0eaqHnSTjeHlUJBrXyqR8qQu8Nqez9wVO4bFuq2hQ8wjP916mOw6gEM9udlMXzYl5e9RvtDiwgWS1Bb/RnmF1v+e/u2/xEdroaz6CQu+W2zh3oRgLt9TzGlaBIq8Ub3KmSEvE+7ssKTzQcT2/7wzjnvq/8vl2UR9NxkM9trPdVPMRRE2NDuXX89vpliZHLICH9ldvZcXhRr418EcE6fXz95FQGNfsE7ZtLM6n9DedV236gnFMlVfbf8migy1Yvife1MY/XoXS5zj5ZykbGeZQe6uO2rlbE7YCsHxHFN9tuIa61bPYcTAcp9osRp31xyXT2mjHjWms9mm+wdNw7RFsnvpUaef0Yvs55QWXsnF/eUY+1qx8glJXXcjlGIUf+RijivIVoWyqSCjE4NxevwHg5PzXj6khlhQkPLaRj01q2W2+mGel/V2EutkgsXlfdRrUPML+7IoW2ZpBG8lB0VpVKXE0m78rhPna2PVzcpZqTtnwCmfZlK6vfevXZ8WuaMd+ds5cvcxAsB8vdzKKUITLGQVjk6rcfHMO33//OBDON988S6VKJUTwBG5YlmLIadNqI65eDdnZ/vS8SpX8tcOSkozpe+PGifP+mo8ACqMZQzItWEx3NHugP58CMFEaTvtR7UmqI9k6O0HI27uXALXSjOjWzZ+yp8HlErXNZs6E9vFZjBt8mlFTYrwv9daajzIqCi4kPICMuUSLhIdxfTZwOLoVEyeadfI/r80OWQmFNqxmFYn4bSSzbeZsh7lklWtqneGPvWXR3xcTE2HVKqcVCWbrGp+rkgSDBgl5f/4JP/wgUivXrw/klLB7hgdKy8XmnJ2d62SDOrUNppdZlpM9GkjmpYbLRc+CgZ64RJChXDqRj7HtqoEkEaeGEuTjJ7ABLO2NmyXOkY+x6h7/n5QXcU42aYiRj7nFypXC+WjLiWKyR31eVZMDza6vnZ767k5M3CtXQuPGzvwswqHrLNcJgZi/Q+lfhEsTl4TzseAgseiHq1j0gwSUQ5Ja8H/d9tA/6zuivv3KkhJnTnXr0XQnCzbVM3z2319k3lvYlvKlz3NrwnZOnSvOuz+2Q9wcZXZTDwmV6xvt5r72G2lQ8wi3frGR77c2Fm12qVzXMIU72mz1vWz/vq8ayWk1+WZdA+asa6Sbh9lwUahc9k+OninjG09FoXXcPtamRPmckPERh5n6izFVTtDGSGynEf6aHuJ4VxbyE1355VRr7I0kmeWHGyNJCnWqZrPncGWdbHFeQiGx7j5W7qqF/kV+Og/wKB+wgrZUaF2d5UpbZqxrI3SVYFDr5czeeC3Hz1fAbKgsWF6LVcT7xmpYM5PwCme80T9Cx5N/ltbpLGrdHTlbAeO66X83r63EnHXX6tbd3liKYRdtWMcX3OsQKaX10wxZ4xjGB6h+jEAGmELHypv57WhTnwFerfQxDv3pJ0cZ1Po3yuWcZOvRmpw7fxUrMhr4ejeokMrTUZ9SKj6Mr1I6kH2sBH9KpdlwoDb669u20hYa1jrM5E1anT297uY10/S3P9+ZJSzjugBy9IW1nRyn+n7mNtrLgtNne0NZQiG81HEOnbMjlnF2yvZqtoOm0Zm8OqeLzXl/uwqlznHyXKkAbfxtg73k6P9mezXdzpy111D8Kg8NIzPZ6o7QtQHz2mrnIiuJDRS7iG58PRU6hW9mWVZT7NfYuzEhKbStncKKPfHee4zKAx3Xs4n+TPnlKiLIZBwjGWUpAK5BoWHNTCaXf42wbVuoyy4GkcQUhqKlAj/WfSXhFc6SdbIMXRvvYuHmePT1I2U8PNHxZ67yxKOuOOi7h5duWoOkjUMZwmSfsSdJKs/dtowGNY84RLb7IaFwR+stfL2mSQjXTqxPk1oZgH2UtN6gBVAlifOVqxgk2PVzcpbqnbJNozNs5qDSrm46c9Y1cuwXSGYg2I+XOxlFKEIRJL7//irgIwD69FGZMgU6pTnkpWEklNHXBtOTy+ijVEaOFDXF3ngDnnlGOyfzOs8j7uEqfe+AESMkPnjzdlrOuh9UCcaIVLn0dPHyptUOW7pURFlq/5xQrRocOuT/vGiR8bwkQZMm8Prr2pGrgar4n0fafdl7n5clxnf/lawFybzFU6i+e4//+dS8UQ6j5rSyJY3Q26Pjxol73jPP+Fs8yDTe4T+spC1tn+1ExMO38u7rp3lrcllfumGZkn9z5lwxzPc9j6LqHI8qrVtLzJoFzz/v7HysUS2Hg4f8siIrnsZ9ogxOhC+qGnzNAepXO0aVQ3+wnPY2spwQyOZxssPM0AIeRNt2DU8Qd81VTJvpr/vXPeEopctK/HlaYeF6f8ZGu4S/CP/bTeLVqWxX65Nxsgzn5LL8uraUybGqUqviCfadqGAzt1AcncFsxtActSVLwl9/OSyDt1+Pemks2FkbfI6m0DdzI8PO4j6ur5dIkL4q/ftLtG9v3mTILYKtgXPNx/79xf0nIkLUAezQQeK33+ztS+dxAzmvrcEb8ewihVhUnZvC/w0U75GjRkFkQgTJo+fww5gt3MUXfMk9WElw/L/XizjBS5kvcRtzGczHJDEYFdlXi1DDXXdJfPGFtkHtt4mfHC5DiWdh7CPiRu1ywb33Evn550zxDGEwST6bVH/fdtroySs0QhVbThSTPepEkmLX185ZGgoTd9u24vsRiJ8lL9wtgZi/r3TulysZ/3jNx/wiWIFvCQ/7iDak7KmSxJKH36L7h8FIWaw3Va2mWP8P77BNkQ5cq03l02Ff06CmoBnLOlmGnuMGODi1zAjl4Znb3ajctA/U1nhOq6mh7bocIJJoaZ9hra0suIHGCu0BXTg7cfoIwouJYPMJ5Lx0Oh9sXUPdyQ5FX+vnUq6/OOcpSeDxAu20B2uj31kHowFr3XUX19XocBNQGN/sY67ve55Pf23KuwsTdbIUapU+xL4/IwLIsNNboVeNNXQ6+DV/0IQtNGIzzS1rFHxtsJ1v89pu7mu/iVvPfM1Tc25lto5pvm3dvdxd/gdWJVfkC+7FSg5jP1aNUkc4eK4qgb8zxmjoBiV2ERHxF0vSG9vIt46pbfLM21gP/YtC3bAMdh+PQIvcTmIID/IJm1rewaaYnlSvlUMkbo7vy2Hdn43wlC7DtbXE2/BvO6LJPl2GyLATHDxegZRDVfh1e4zuhVbhvvabuavtZt6a186U0myek9AnuupRGtc6RP0ah+lQP92wcSWhMKzuXHrvmkQ8u6khZZDVrjNH2nbETST7sysSVeUE4RXOMjf5Gl/UvFYS5NaE7Zbajeaajy/Nuo55G+v71rF13D6G3bCGn/6I5/PlTfzO3G6rqB95mKgqJ1i9u5btWE7QZwc8u7iPYTztWj3WfSX1axzxzSe3KH4inVrXt6RUfAM8ZSoZaj6um7+CNsoJjkfU/FemXQP89ecZXhjQpajm42WKYPaoLKvsM9cL8xYacxMZsO6jY4q1w3G9+LlzBZOyGevW+etjud0QFZUf50b+IJOD2BYKnjoZCC5ZRVElwzwMNqnLhXv1AWq1jrCJngzNgTRtmsQDD+RGq4KyT/8pezQUhOqEClVGKLZgqPKdbBBCkBtMt9z29X+W8HBjlWR+PNrKVErAaI9+3H8lA6e358034ZlnjOduanyAKs1qMX26+W/XfnPbD4U7+JpS/EVddrExvh+zdzcmf/MSjvxHHhG6dJcW8umkU8zS2aM9e0o89RSU+WkuU8dkMpmhODvSg1+vmBhIS7Pro9K4fDoPPQzuYrV1GyHOumv6m9exZ+uj1G9SgolJ5cSekdcm7cZiUoa8SdwL/UQ0e2oq7jJ1WZ0u2K41EpjMTKhTR0STV6sGBw/CmDH+cSQJxo8XKcazZjkshQ716olo8+uvFxtH69eLKHWPRzwPRnXfxPULnyZO2Umk65AIkW/eHHfZeqScibBw0Jj3wiAwx4q5BmPXrkIOiLqOWmS6LIu6wRq5jFM9SEd4mWsGfJjAjFllDac0vbp1M5Lb5AV79uwhJiaGsmXLcvr0acPY+RJ8mUOzZ67Imo+FDRWXpV6YpKpk7itmk5ZnvhFZb0yKKrMpvbpjbcbAtdr8qXsg0vBCNyLsHgjB9c29zLy0NZ4zh3ynEmtZ68C1LfMyr8JwPAq5aqHJDjxuYAT73gSK0gz1c6i6hCbb6Hh0khvsfKA22u/BIlQFjIzqejkyozc+SGTDabxncDyKc5rj0VmGnd4yCw625EPuoAOraMk6m3a5WRvjnDalRzL2xm/I+jRF53gUbVbuqs1IFvM/vse/Ux98LKvj0a6tbDi37Xxdtqc7ybceU1RZ5+Tyn9t13J/6q+BiKJM5Rhij1o1HWecyOOi6IJyOc5OvMUWqGo302xO2okoq3yY35LPlzfhiRRN6NN1pmo/CE91X0a3JbpbviGbW2oakHqpK+pEqpB+pwnfrYdx3Ki/0Xspj3Vfy3sJ2qKrMB7tu4wN6I+NhsjqEQcs/Yd7y2gzleRT8DkXf1G3sXn1Ekxkv9/2ZO1r/zmfLm7FkaxxrUqJZk1ILkJAkhfvabaBS2T99dYo1p66jL9yEysmrDdkBk27byR2tb2bzvupEVT5OqRIeth+42iDf7CDND+p89xX9Xh+FrCooksziof8Olusi/Lug2NUL8+aOpaiRAVPznM4FS+fzeGDBAvtzWuoeiPesfzIUQSmg1xGPTaqkwSb1eEhZkYWiRJhahWrnScydm1utCsqG/Kfs0VAQTK/c2pGh2IKhyne2QUJHQfX1f1ZxsSC7leN5AZkhM9pwbZ8sRo682nJu/pZI1N9VmzqowexSmdn0ZR/RZBLBs7vH2rQJBmt7VYUPPxREMJktX2QWaw06zJ+v8tJDh4kY+zhJ7CXwu0zwNTc6HvXtJLaciiayXjbDHgxNd01/c7v5a6rw4zpdLUNcDCEJFVCTXMgfqyQlRTJwYCSRQN8E4Whr2dJhVl5n4549woGmqiKK87777JyfglG6Zk346CPYsgV27hT/3n1XnJdluP12+OYboeOYBU0ZwxJkWSXptkUMHNmTqcoAhpAkig2F4PjT1200Y/p04WB+6y3hLF28WGxcaesny8Ip+NNPMGGCcEZqTs2QofNUTpdlHnn2G1ZWvZXYWChbVkQ8LlrkJ2oLyZmZh7ELVnARNFzxzkcJj6/mmAZVkoiolRMCKYt95GPT6Axv5J595KNzrTZ/6h6INDx78ho7XF6Rj/qQ71hSLWtdFPkYfNzCc6j+U7h85qNQjD92VXa47nmbh+J9AdpI0zzLcJStyhxKl/kDrRSEHhILuTEPESV50VEi9++vwR2tHooxkvFo6SxmUpask2V4dU5nUz+jkf5NcgMDqZe941PmvYWJdGuym/o1DpN6yN4B++qczroyAv6xFFw8xGQa8ztDmewlfRBjvTanM+jGV71ziKt2hNe/9dcQVjHOTUOV8n/y89ZYy5iqKvP58qYG2ea5qaq9TBARj5rjEfAR5jQZWY8G7fxR+g9/fKsjKU5+UOZwJq3GjEJShZUrqwpdk8aS3rj1vzYCsghXJmS7emHe3LE4ApOM5CfysUcP4RAwQ0vdAxHgkRvG1YJGYUc++mxSl4u4duE2ax165OOtt0p8911utPo3RD4WIW8I/r1QKMaKH0+jqtbnoYKLPBhdPrmFYZNqRDAbaWsjV2Llj6dorMZgR9BSsJD4ce6FArmnWWoj6nRXFMlAnuJ2ixR5J2glM/T3W0WxJ1YB4aicO1c4Hp10s4uYVBSJobOv51qaeR2PLl/7oUPh2mvtCWIUxbgZbkcMExEhxtT66tdYUYylOOzkBiKcsWPRSRjfh4T0dF9jW6IdJ3m5QaEJLoIeV9gTTEV/F5Ykhf/rPhuld3tUScJNDb6mL/9t8TY55Svw3G3LkCXvC4+kcHPDLciSx/e5V7Md+FM48dUUq1L+T+5tt8nmNVvlsW6iCMyfF4pzXcMUnT4q3Wtvokn53b7W4RXO8nzvZUiYrU3V8FOWFK6NysT4hBH6afqDQvWwE5a+EopOvuLTWUahD7NwkWMa07qWsqRQ5+qjJtmKT36z6IO+MSQU7oxexkoScVMDVZJQerfnsW6rfG1kSeGl7vOIKnfYZlyF5iQbxqpZMZtGEW4HHcXPSqVOGz7756w6/LTO007ujcxjCoNtrpEd7MYw/+6/Lk7jusjh9qjfdNfWDLu+lwMuH51lcmhU96jDdc/bPGTvC1B7VuRZhqNsSaFatEI7W9kq3fkRmdwWnMmLjmoe3I927Y3HZJtC3lqUOYgo8lCiga0bRjY79wi5gYhX7GUJeCjGCtpaXqJVmz5aJL0TOYwedoQ1gWSbdbeTCVAi+4jP8ejr6SXMCTS2k7zcoqI7Hclk2cuKQtght0OPIhThcoDZHlVJSpKInPKSSP2lBjOlO5k5cBFuIn2EMi7vbUOWVCTJaxO4xLkpU/DVggTheBw/HkaMMB7Xnx85UqTm9eljPNe3558knFkmXrYQ71Vm+XaQJEG2YndcqxcmSSLN0LgWZpvMP5Ysw/g+G0iSHnJ8TkVHO+nmly1LCqNGS4wYodMFhYF4cwK9uXqRCRGMG+dv45JVqlY4j73tpre3VGKi/+ZcxnH6dszC6dl1dZUcw5HEmCzTvILZpfbzbBF+gGcZE8AeDfYstbcdxbrazV2zVz2+72Lo4xYhNARfO5kc2t1YzvYayEGvTWC5hWGTakQw7VlpI1el7Y3liZPSkHJtk+YWKjfeWjzoPS0UyEHMS438BEKLIrcjYAkk2yl6PWhfB3vU44EVK+xJYMy66+emwY6sJqAeIcp1FG5qHEKTvKHQBBdBjyvM+Sgekl9+mcPnHx9j+xfz6N14HUcT2vBK97lEsZ9+zOTR5CfoOe4BAOaNnM7kwXNY2e1x5m5rxj61FkvpzMpuj9M0OlN301J4vNtKAHqNH8Bny5sDKrcn/EGPJju9L9wS7y1sS89xA3jo494s2xZLu7p70WqILd7bmLXj9lM5ebVP31sTtjN/1HTG3fUjo29Zyu0t/0D/4L+v/QbmjZzOLS12GI4/ceNKXu77M491127uMhnHwxAvnMY/nGoVTvvaqN65KMjMkfrwdJPZfNFlPF/f/g43x6wz9dVSIyX2HDaSJ2g17lRkNqZHAhKt49JRgS/Tb6AfM4niAK90n8tUBvLewra+3VpFhUk/tmL/aXMKgZC7gQSDDgdOVOWPzJp2l9uHY+fKo+UYDuyUzKJh7/JgoyWGNWtUJV3nGPHfBSuVPYvR2PJHWv5ILz4q9x/T49PZWWnd4ZZsj6tINI0+QJ1Kh4gtt5/baizlwahvGRv/Hq90mokUUZGXun/HzTFrQec8rhdxiFtabKdx1MEAeoC9kRnM8er0tAzNMA72uYTkZNw79QtFH6eXBSeHvqJzlNu/EIHCw3W/p179v2w2BxRurL7G5xiWpECObgz9Hov8H5MZxHqaczuzbNoFm7ticuz55/RExyWUOH6M9Jbd6ME8gy6t4/ahdmrKIKbojL3g16FGqSMOOjp9z1Ruj/qN53svdZBvPWa3yQMq10Zl+tbYRQ7jGWl5KdWTn0RVOYH1mpuhIFkc+jYvYgi5fuKVUGXh07cdKy36SjZ9tEh680aDHbGLRlhjBzvZFgeuA1nM+SpVUU3WuZkwx27sgiKfOREZjWqy7BVZ5ni1ol3mIlzeEPfbvkBfUlIuiMytgQOZOu4wUdIB7lS/4s6k64iKEpleAwcK4pdlT81nH7XYr9ZkmdSF9LH/82V9aX+qkgS9ewvn4oQJ4tjQoYJd+rnn/FGUY8ZAly4wZ46IgNTwzfwSTO3yuchb8xbsGjgQ9u8XMmbOFDUhn3rKOOYbb8CDDxqPPfWU6Dd+vD+aZ88e/1g9upxD8t1jdHaQ9xalKDByTit4Yzz7PvyRmYMWc1vCfvT3sPT0QC/0wh5VVJnXXxfr4YvcQSaJoURJB5g67rBY/6li3bR3TI+icuRkCaz2qCbbf0XT0osz7LkwZv1aFafnw+Fsf1LZc8/BytRqjHvulKF9i7onde8X+ueqs721PiuK13kuiD2qP2a2R2VAonhxU2sVOnWSqB9/niaxJ3nriX18OHA9T7Rey8NNV3Pvjcf4ZMIx7r3eHwQhy/Doo+I7WLOmRHBbIZDdbNcmFFvQTl6gc2aZwewUJ/m51cd+7jI59K2VbOPY0rf30KfFPggPZ8oUyfScVxjXZz1Tpki+TYvQ9BF9e7CAH+hFhHyY/okpeZyL8bgkwdixEBnhIWLozXTkF/Rr262bRESTcBg/nsF8TGC7LdD1EoiJceqj0j8xhV4DqjJlSjDZxo0TMzTCHW2NXeRYNgD05CdaFHkg6DdrgkGLXs8LnOxRlwvatbPq4HJZdbcjdtHIakLWI0S5jsJNjUNokjcUmuAi6HEFEs6o9Ol8mM9nebiwaTn7lqzjgNTAlthFI4eJxE3D8f9niP6wI0mRJUWkt+jkSCiGdDcrjA9/FznspTYnRg3m7wphhpZZJ8vQa/wAy5jTH57JgA/vsD3e/793WOYVTAe7NQAsY+ce1nHE+kg29UicdcovnNbMecxguhSertYx/I5P4+9mPULRyam9kSTEnOJegROcpGIexrLTVTMYrAx61j7mftbvzO0t/+Aq2cNXBpZiq9xrwjPYnhWBle3Qbk3s9ejVbAcv9/3ZQjojofL4jSu4JvII2w9cbSKksVsX+2vZOXyjl3E6ECOj/7gkKXRpkMbPW2Owrqc+HSvY2ge7JnZ9td8V2tVNZ+Wu2qhenQa2Wk5VsmkYf4yw6i72Z1ekdPELrE2N5LcddfjjgEbO4+EevqA459gX3hSlckVRhkKSqVXlOFkny5N9uhQNIrMoWdxD6eIXOPd3cWpftY9af+/lf+7reWVhLx/Jy5BmSxjSdxcgUoe/XxnD88vvsl1PCYXHu6/i2NlSfLGiqa9uYcvY/axNqYUdGU14hbM880U3G0IalSduXEH5UhcsjNoSHgYzhRd4jYV05yFpMh7V5SODOXa2tJEgpvtK7u+wOSjhjAZ9O21MWVK4p90mS83Hzg3SWLYtxttWoXfLbQzqkuxLk846WYYt+yIAlU7HF1Bj4XekEkssqSi923M0oY2v3f7siuw4WNW25qOeqEb/TNP66clpNMKZo+UasyuzCiVqFeeP00dI+GkOCa+PwqUqKLLM4iGFX/Ox7NEswjIPXFIEN0WEM5c37OzRinzOCe7nr7/+okSJEo7ELl7eGUFcYGaecSRJscpYvRpatw4tKsVHxOI65B3c6PB326jixIa6ejW0ahXIQRiCPt41AOu4BYHcrs/lOmb+YWcj2tlJeYXRHq3Jfg5Qy0a2SiT7uY25vM/jQcYOZKf651CHNPZQB6vNphBNOunUDjKOUV7TphKbNtmfs7e5nNo4zcX/e//+0KCBkXRGkkTEcrduogagthERSGfz2BIqUz6W2DtnE68vaIyzPavJEb3ERoOC2ZaUULmfT/mU+3Tvp0adQX+vCLQO2OiNr/3HHwsiF43ARUKlb+fDPDUcIpqE+zhDAB5/HL79Vust7NES/EXZ69oQ1aMRqanCx3TiBFy4IJjPW7QQkeOajNRUiC2TyaKZJxn6dl08HgkJhWcfyOS1T2r4NJ864RiDng7Dbl7aNTt+3L8J4nIJApklS6ys2E89JUhbnnwSZs+2rpJW83HOHGNfPfnMeqUJoxmHh2K4XMJB3KKFlaxm/HgICwtMOOOb41R/O0kS/+zmYidXkkR28/PP+1PVV4nEURITIXLRVNxDXiFFqUOcvIfIpBdh4EADD8yiRTZ6drMnignEHyMIZzpQsuS1pKQsIHLR1NAWoCBxCRLcFCbhzBXofISwkn+S6T7hcz6uPNqWhz7ubdt/8uA5dFKXEf/xJMPxZXSiC8sKRedldKL64Gs5UyfOcDw5rYatnsN7/sbE+R1CPp5bTB48B1XFcY0uRzzZ4zfeXpD/tfl34mI4W/MGUSNVM4oDoSDmoPLO/d/z5Kc32W5chO78L0gdL4VrY9RB28DQM0Brzrb3FyWGWFdXOHubRmcGdMK9PK4+35+8ztenX6X5jOv0JVHffsUn6gO6ujZG5+l1DVNYti3W57hsFbeftSlROmct6A1cjbBlwaZ6PkdfzUrHOXCsIugIZNrE7+PA0YqsTanBJ7+0RG98v3TjD7RsnM2BoxXZ7vY77vQM6fo5Zp0sw4GjFalZOTCTtNau1FUX+OmPOD5f3tTnzOzcIJWlW2MNn/XOU431GvAxYWvXQfL+r9fJ7BR9rNsqrql52Kejmahm/239OJrQxtGZWvxEOr/+fSePv5OAokjIssqdTx2hV9/zgu1aPcnxapGF7gxsuPQ7uk4ee8kR3BQ5Hy9v2NmjxTnCBa72OR+XLRORiHZYtgw6qfYNlk3cRJfhTYLqMHGiYBgNFcvoRCd+9Q7eyaKPk675HddRn2XCiRDquLlFQel5qY95eSGw47Bg61yG4qS8dGFXl7UgnP+yrKIoChRYHcaLs5ZOmyFjxwoSF40zZNw4/2d7Ha36JibCmjXOvCN9o9cxe18Cmu3YP2YF01Pbw9SpTB28hiHqRzp71O94feMN4YjTlxbUIEminmJGhvU4+K/v9dcL1usPPsBH8jJunCAQW7JEzN+4aaQyfvRJWlxfkfXr/U5PWRbRy99845eTlCSc2ZozNpAvzO32twPhAH/rLev3UJN7/Dg884z/vCTB/ffDp59aj332meqzE5OSxAKYeWAMei6yJ4oJxh8zbtwRRo+uBLj857u5Q1uAgsAlSnBT5HwMgKLIx6LIRzMuz8jHIlyK6NNqC7PXNrY9V+Tg9mPcXQt49qvuRlKpkMm0NJijA/z3p/AKZ0ldn8Od3/wHs/NyLS2pTia12BeArMDJ6RlMH+c++ntnoOcLBL636ueYG9g9L0KZp7guECi6IdBzR9P1qpPHLc9NVZJY8vBbdP/wCdt+V510023yCyg6RlpJVnn3+0zWp26nUfUKuVqDvKDs0SyGDLsFWfVb5oosk/TBd/94BGSR8/HyRlHkY1Hk46UwZhH+fShycBthdtIGIvMKFb57dCQkT99GyweuwWxvrXtrBRFP3UMtda+jPepyGclX8qqLWUawe02o9yL9PHMDu+dFMJ1DhdN8fXraDe7w3NT3E91Ug02a1/nnCQ56XzwFnFGYzscrrOajqL/2xtRKhqP2xC4q97TbDICbSL5q9woHEBdaI0kxE9Lc024Tj9+40nDs+d7LeF7XTl8DTpYUrmuY4qu14CKHMYxmRfuhbD4VT3JaDbJOljHoaR7zuduW0aDmEQthy2PdVvHnheI80CkZa80MxVeAWJYUri5/Bn90j6prr9C31RbCK5wlEjcjEubq1kh/d1CD/BSRPtfUyDLpotKt8S7a1d2LsVadQkn+NI2BoZ/9OfMxez1uTdjG9oNXc2vCVsNaXtcwBWvNO5XKlpqPxjnElXNbjtnrYVdn8XLEpTsHe6IeOxTEHFTa1U3HXNsF/LX6QiMicpZ/cfoUNIw6yJKIRjU711TkXBZClzA/kvSkJlu3VcDqMJRYRVtSiAvCkmrtF5o+zp813fZnV7R1surPB9rUyStxi73c4PMUugZ+9IdChONEVJO5r5hjv/3HqxiMPABVkchyF+NiISzzgMHxCEUEN0UoDAhb8ASjDUftiF0kSaTUaQ3c4z5nmXwdbmoYSFIMdcdcIurDJavezyqTJ4vIF307DS6XIJ3xkayQw2SGguxi5qDFzFwVqXHPGHQ1j5mUhJGsxZuVFhEhgjfMkCSRLhq8Jh20bw+bNwsH7LjBqchy3p93ZhIVSYI774QffhBphsayXsFqZNvpYVdb2thWi0bauxfuust/zc3Xwlw72R7ONqp9m8sJgfRV82ln5W6sSx12tQS1+n35IVYRf2sFSQBzcdZSlq0l+mTZ6uDSgsryAz3vyPJvj2Bnb62ck0WKGhPQHrUjX8mLLnYELnYkMqGe17fLC79KMBKa/Mw7KGGNA1FMyoqsgPwxopvkeL7Q8S8luLl4Fv9FgYSKi5gYmf++XZp7GvjP3JqwnTbx+/h9XwTJaTWYk9yQz5Y34/PlTbz9JGTpWV5p9xU3t03l7wph3Iro87+Vjfl8eVM+W94cGYWxjKQlycSoaSiI2lha+p1WgN+QaodI9buh9h+MTh+PslyG5f70Pn1qoaanPv1ubvI1vL8o0fcy37lBqi6dUR/ZotC75VYGdVnPos3xvLdQtDl8qiz29UVkvl7ThJTdpXn42Ju8xXNiDF9aoOgzsFMyLePclLpK1GD7+OfmJO+J8p2vVOYsx86WYfvBapiNn4Vb6vs+N4s+ABJs3BvJX5QxtDPvHlUu+ydHz5Qx6e2fZ1TlE+w/Gqbrq9Is2s3G9BrMWdfIIAsEyY21dpvoaxxHrIs2DkiknK6JJKnclvA78vnzzN7SXCdHpfHVe2lbfSfhEedZurs+v6bVtRnHLy9w9KV+PcxrEzhFwFmm+ffANR/LcZLTVHDoG2gsO1310Wx2UVnYHLPTS5zrXnsTFcP+5n8bWwXQTyU2PJvUrMrkp+Zj3TA323aXJ67aEXYfqmqQ1S16EyWyMnm1/f94YfldASL8xBjWdHGVVpV3sPZoPRsdHWRIKl0apPLz1jpgSuWwX2entQ92TYx9JUkFVaQ9mdORtftX41qCIMYc7fZY95W+dOPg3yO9Xn4Z2j21YYOTsNOqbyIrqU4mMp6LHvmo6WYX5ak/b14bp3a5gUYCU1iRjxoRjvmaarpqRDXmyMeIWjmO/a4qlu1N7zJGPoZH5nDgItlaxyNqokiyJfKxiOCmCAULYY/CfmCw4czAgcJxuHo1LF0qHHoTJojopfvug88+uwtFuUukm407zsCBlQz9tNS2RYvE3/NTvMUTyiQieQkY6GuXmirqlZ09iyXVbtzoM3D+aaLe+hh1sgST8dUi02d86WXFxooxzemMYB/NOXSov6aXqFUXeMV++QV++UUlhnPspQ4Kktce9d8vnnoK7rjDHyH50UdiDTX07Ak5ObBokfGZp6rw5Zd+OX36wJEj8OuvYHwGg/XZoLcdtJ/6kh3Wtg89JFGnjjHFUIPH409ztI7n9FxSuZpMDuOvZd2x9V/8uqaEoVX9WmdoUf9Pikt/syujLCu2lA8g0wkXt+ZjPLvYTT0b2SqN2EIt0pnHLbkc296GTGQlq7Cr060SxT7229aetIckqTSqfYbf92jvWPpxzeNrtRHNbbDV005eZJVzlCxbjNR0P2OQJMGoYSdZPu0woweUZuz06jaZZnZ6GfUbPFgi5uh6npmdQCDbQK9zoJqPNzKfBfSwlWWt+egE6/dQcyyqqn/jA4wl+saNMxJKgf/4qFFaXcRQbEAj9Lwj7W+rCt9b7a22vcOJWJWGrDrbo4UZ+aiRyDhFPgY6r2+XF34VjavlYkY++vS0G9zlIq5duN1hAzmQ2Sa9qPwyDnpf6QQ3V2DatYAsq2z7/AdytvzKhYrRvuP2qWp+mFPg7Nr7UlU4iCpJbB35fyGlUDvd7AKl3eVGDghDdMYwu5TjQFC9L6T2N0q9ftsOVOX+/96J+YYb2k08N8ZLKI6KQA/swoDVOWI/fiAnob2TqDNL6FL9dxo0PIO7XBybfy3G3uwwlnE99nPS+gZzaGKjk52cQMcCOQSDtXFypjqtUW7GCLUtlnYSCj2YzwJ6GV5sQpuX/5jVkHVyIofu7PMft+ptv4bm74DTGGZDzq9T4yg3Da92U9OVwd4LNWnTKJP46kcNGyrbdpSj2OnTXB3pYf/fkUioXFvrkO++MGVpS5bvrI3mKH28+wru77CZrJNlWL4jmqWba7F2Xx3H+V/XMJXixXJYuLkeWu3BO1pv4dRfJYmueozWsQeYNqMmy84m+vrcXOFnbqi7DXndDn6nMVMYjEIxJO/89LUPtZqP5tqIdmuqkdGsS43y9enRdCfzN9ZD9W4mPd59FfUjD1O6+AVm/hTLvJRmvusnSSrP37aUWxO2s+1AVT5b3oyft2o1J+1rPgJsO1CVTenVqVDqHCfPlaJpdAYNah6xJW8BeOO7dny9prFPltkx3KPpTuZvqu97GQlU81Fbg0A1H801OEOt+XhPu03c1XYLV51080P2HUyaXRdFlUBS6XLHCTr2OUnawdSLknYN3pqPSWORlYtHcBMKitKuL2842aOQQ2qqh5gYo6MoWJoaWDOwbLO08pA+7XJZiQ3sxgtFjtMLpSzDvn3idzvnpDOcn+2G1MdkaNkyd/0vFgoizbNgkBv7XDwD+zCLZ25LY6WrA0qp0uxZlcWONBdLDfaok+1IiOOFql8oDrpQZavEVD9HWkYpnG3JvL6nBN/4s8o2OmHtbflgNrqTralvp1Kp9F8c+7MkzvM2yw40hvO7hISHZmxkAy0c2nklSSLSefly7b7gl9uunSBDufu6LLL+yOLHnXVI6FyW6Gi/T2b1vKOoGZkk3lQZIiJYtUrIbNMGMjPhlVdg/nx8dQyHDxekLQDz5sHsL/7i5xV6hnvrvGrXFvcavaMzPBxmzhSR3ms+2cpv2Q1869I/ZgWv/dKeVa8t5fvJGXzJXai4hD0qST5dzOQr2npo58PDxRzM6wVWp6tWKlCSYMQIsTHz7otH+HJhFcO7jdbn2mvFRtfs2f4NpO7dYeFCP1mMxq+SnCyuT/v2Qob2e0SEMzfKY4/BpEl+nfUkNGadRRuV+++XLDUfb7hB1K409w3IA6NnwNE10B/Wfxe0tOuXXz7Bxx+XRcTjKYwZ42H06KvMX9nCg4Pe/zQKM+36Cot89ENRJLZt+ou6Jj9RqClw2gueXXsPxUgllkgOIqkqJY5mW5yPoaXE2Y+ZVzkAKjKb91nT5QJD26G3h16/TenVbcYP1dDIjUESrK3d+cI2Np2cfObxJZtjdjL8P5dxPeMynqXU/TdR79QGWmX/RivWBRhPOx7oOgfSI9Bxp+ub27kH0iGU34ONkRd9BFRk5tMriAwnOf5jq2jreM54LNj6mL9boVwvp++A0xiy6Zh/7C37a7Jlf000A2zWZqOjacmsEoze2NtQPFtzRm1Kj2DexvqGcVVV4r0f21K+1AWb80aj9oZGu6lZ+YSBsAVUypU8z1erm/iO/Xex0bErAd+f7ML3667XzUv1/u836BVVZtm2WB9ZihaR7nc8GjcUWselszYlijUp0Ugo3Nd+A3e13cLq3bWYv6keqKLHewvbovr08eudWGYjzz8mylm8NOs63dw1h6jfAfxY95W+Nba2FT+vjcpk64FqFgfgAx/ezu/7I3zt6kYc5uW+PzOs6xpD5HyjC5sYu7UfWrRs2fQ0ru97njbx+5i6NIE56xqiMZff224jd7Xd4nsW2UXi63E0oQ2n4utR4mg25ytXMTwHNUNSUSU+W96cz5c3RTxr/NcQFZZ+HcayWRVpfvsZaHsIoNCdkFu73EJ649aEHXJfFIKbIvzbUYwDB4oRE2M8GixNDfwZWNpLnm2WlmaTeg4aGwcYx87xaDdeXuWAaJuaii9SKXQ4P5f1+i1fnvv+FwuXhuMRcm+fS8ymL8/Mbc1/9t8HmZkkf/YCLS32aEHZ4Hmx9UMdy2oLpWWUtjkfqg0aSH4o70WB2jjZ8sHkONma+nOSzvGIzU872bm10cVxFVdQxyOI+8Fvv9mNK1KDV6yAd94JR5LChVPucxEh3qkTTB2wnCEzElGojPSqKH+gIiPLop6hxpqsQVH8keX+8yU1TSy6JiQIx9vevf5jt90Gn3xilt0QzZaRJRXatfdusnQxzhXJZ/IoiojKTEoSjs133xV6aQ5EVTU6HrVjqvBf+pivIyOFz0q/nhMmwIQJKlDVN3KPGpt5+vOmxMaKKPRBg6xrs2CB+F2LZB84EAYMgBkzCAgzN0rbtsb1ad5csIubeVuOLVzLM7NbAC5QFdqzitf2tzdkAixeLOTr5wtBiHDMYfq6Btr9WP9dEFkGoCgV8TvYZZ59FtLT1/HRRwlI+allECoC6H2l4gqr+eiHLCmUdp0xRD2CP1UtUD99Cpxdexc5xCJyxFRJ4nzlKhY59uPYW1+B0u5yIwdAQqFJrYyAc7RCRQpQ60OvX9PoDJvxQ7UqtRf9UNvm9nyurNs8orAsSuHIKnE0m7Lpe1hBOy4FA/rKRkGs75V2jcR8FFXm9W87k3WyDEcP5DB640BdCom/zatzOlscjxpUnM4bDe6f/ohj2q8tLW1Onivp0E8zciUCO1795xVV5v1FiZS66oIuDdzYRvu8JqWWLyJQReaLFU3JPlWa17/trCMWk3UOTuOYq84243TKSbYdqGqau/XF4L0f25J1soxDW/Hz9/0RPn216/LD+nid41G025ERzvIdUYRXOEuLOgcJr3CWowdyGO9zPIoXg2c3PsjRAzkAfJvcwDcPVRVzNUMvzw5/VwjjTJ04n+Mx62QZsVbo11ispXXNvOcUiY1zGhBTPYZzf3v4I+Ok7VgFiTOVwznQoHmR47EIhQ6XS7XNotIyrgL3NWZg2fXx2aQO6Vq2fRz2mwNlfDnJcXo/k2UhKy7OuY09nG05Q+pj+9z3v1jIb325fxYSK9U24mV4+XKWF9mjVwAu5vUruLFUndNu6FBInpfldTxqNo3sszUUxep41MP+vNWOS0629p0920m23x6eMUMNaZNFm0tmpt/xCPabNPrPqgpvvy1+d7vt2bLNNuaCg00ok76NzMzgzkRFEWnp8+YFb6ufh9st+pjXZ/16UcO3Uydd5H5yJqM0xyPCJh06Q4SrtmkjHI96R6E2Xw2RkUZ5FpgaaOtkVwN0xgz9+hnfS5KSmtGs2c2sXbs2+EIUBIJO7MrCZf14dIKEwivt/idYA3XQUtce6+4njZFM5Cz3tNtk6BNe4SwDOq5Hczq5JA9jGE0KcayjBV+1ewU3kWSdLGMhkLk1YRuSgfAkFTOhi1YXbX92RV9fvSw7EprrGqbonIv6vyiFbo13cfB4eR7rtsqmjfmn+L1hxT2MZozPASmh+PSUUGlbN53sU2K3sEn53dwat9Ygq2rZUw5jGMdpEJlJ02i35bjZoSehULX8aQd9xflrozINxyVUejXbgbUwterr42yQhu4QfbDTepsxCgIihfd85Sqcia5DO1bkQq8i5A0Fsb5X7jXSIp4z010BainKBDY0g50XbexrFBWssayooUaFG8cNvZ+//7bt5R2ixI1QEWscuK1Vn6XbYmzaS6zcHW04YnftPBTj0D6XbVR9Xslv9AiWXeAExSNRSylPu4Q6tGham3X7jl0UJ2QRilCYkCWVyU/ustijbreIJBw/3kjooidn0SJR9O8jkZHiBVFz5snk8CQTyZRqsOzJ73Hjf+latgwficzgwVaSmDfeMDoFtfFSUjCQz2iywEhAo7WfMsXe2davn/+F1Eyy44fVdqxGhs8elSXVP1dZyExKEg6ChAg3/btlGvr27fkn3brpoqt9so3P6o4dRRSUVRc72zp3kCSh48cfOztdL0ZATd6h0lZaLby87dvTvsgevQJwMa9fQQWZGOHxwIoFp4KQC/6TCP2POlTyF7t+qamhRc1rOq38LjtAlLhVvhYJmRt9nPosXGj8nLL8kK1Nmroyq1C4V0JfJzOKsXnzaVq3bs2gQYM4cuRI3pUoggVXWNq1MBz2EU3N5W7UFc41qLQUPC2iT08q88WKpr7UNnMqXHzEEUZnjvcTKCyXkJaLWh1anTJ9bTBNL1FjLE4X+aFyX/uNVCpzzheJ40TmcGvCdk79WcJHIKNPIVyXEsnUXxLQIngWbqnPwi31kVB5/MYVXBN5hHUpkXzya4L3BV/7K/Sn9m09UYetPO87Vq/6YXZkhHu1lFi+sw7Ld9bm9qjfmHWgM73UfcwlAW3n4siZCoDCDY12U1o5w3fbmmKtOSKxzV1ddwz8NU6MdddUJI6cKod1R0rl9pZbuaXFNv68UJy/LrjY5g6nSrk/qV/jMH9eKM4drX9nx8GrSc+uSHSVk5QodoFFv8fxt6cYtaoeY4c73EuMI+Zav8Yh4sKP8sOmBqiqVtzcmIapjd06bh+drtnD1RXOMP2Xphw6WRHjw8apVoq5jSbf374JG/go5mXCd5SiQ/29RDbcTYetv/AbnbB/oGl9g9V8NI/lJCfQMbt5Ocmx64vuHDbtAq1XoDFCbYulnYTCjcznx3zWfGzAVrbRgMuh5mMoRCN6aBHPxa7yBCBzCfT9C+W8aCNJko0DMtD1zT1kyR8VHtg5Zhw39H7+/g2uOcX5cC1K3HkOEmKNS111IUBbqz5dGqTx206zA1KlbXy6oWdEtPXaucihWi0POeWthDV5Jb/Rw54IJzhcskKbiEPUahDGnrMSqlqHFcl7fA7Ii1UPsghFKBioSKjsI5rICQdgoj9HbepUf9SK5sBLSPBnXDVo4CdMGDlS1AfTUtvM6XAKLibwDBPUp2GChGxIJ8OXtqfH2LHi58iRxnO9extJaZKSxHG9rklJor9ev6QkUdvx9dcFAYyGL78U/zQim/37RZvJk7Vxzfao+P0Q1X3HmjaT2LjRO1cFvvhC/P7qqyr9+Zn2/MYMktDKSsyeX9K35Vw/9jw7Uotjd18VRDPG6yUgntM12M9B/MSKdjKeew6uv16Q+qxfL1504+NFuuGZMyLic/9+ERW0axecPw87doi+9evD8eOwezds2uS/DhER/rRL47WzPtd79pTo2VOkr65cCQcOWFR01N25nUoP5rP+7ol8MSGSunUjadGjJx0X/MKvBnvUyXYkwHih2Mh2fexkhjIva5uYGEhLC6RPbpCbeQTrU7g1H2OqniLtSHmM8w0kO/ffG5BwkUMr1nproTv3d7mgW8dzLFhaKmA7c592PcojfxiIXPCfROjfo1DJX+z6aZHfofVVaXtLFWgQrJ1ffo8e8OGHudPHqU/37sbPce2r2dqksW3DIaLguVeCkeA4QZZVbr+9GbNm/crUqVP55ptvGDt2LEOHDr04qdhXOK5AwhmVO/mcr7gfAFWSWPLwW3T/8AnLS5ZGomJH6iJLChPv+4H/fHoz9s6CQAjFoQPipRtdKp+1nSwpTH/YSiCjHe//4R2m/gTtGxzOL8E/0Itb+N72xp9b50ZeYCaSeO42sR2vOZYl/I7gwIaQ8eF9XcMUEwGF8ZpL3jFDc3hBYENC0ymQs8HOAapHKE4du/mbjwX/PkuoPFRjJhUP7mYszzno5eQYtJtvXpyY4lyNskc5eKayjf7BHJP2zsPATtZg359A83JaZ4WYyof5m6vYf7SSr1+VUifJPldB117j+bSuYReWUJ9d1CaFU/UaUerqEvzxZxwZxytQ3HOOWtVOsv1YNH/9LRNe4Qx//X0Vlcqe4yqXh7Cy59iwIYy1R/W1Ba16ypLCi93ncVeNnzhfpSo/Lq7GsxsfxEMxXxuNdCXtcCXb1GuN3GTV7pompnn/Okko3Nt+EyX+PsPHazoY2pQvdY5T50rZ9AvkTDVfA+3vSKFxrQxG9FzBr9vr8MkvCahYNxskSaVn0x26zSOVG5vspEP9dFIzK/s2cSTEW71wmBrHTCy9nr6t/qBB/ZO8t6abqY6jf6219dFqPj7zRTfdOvnnGmrNx2ujMpn28DeGa5B1sgyffRXF1+mdUXAhk8OguB+59fYjhFc460go40Rwo0EjxqlV5Tgli3uIqnICgIx9xYgjhWUnEnhlYS8Dy7n9mvm/by91m0XvxuuodX1L5Ki67C8ZjlSiND/tymb5ulRKXeW64h2QRYQzlzeC2aO4XLhXH6BW6wjLC5ZGouJE6pKeLpxS9gQruYOeMTZYOwhOMONyCebu1q0DM50Ga5N7qMgoheSICG4buVzCEatn/9Y7fs2fC163QHaOsb3kJbzInfy86BTomLVN+bI5nDrjCjKesZ9gU57HAnpidbQF1qlqVcFyHljvUJF7e9rYLrdOQOfrGx3+F+lZJW3bShLUqQNpadbr0SD+bzpcV5xt2/Q1GK22r94RHhYmHOda27rsYAhJSDfdQrse5SEyki+WhJO+4yxZ7gv87SpFucolqVkTzp4VZDKNGsG6dTBv+hE2Haiim6v9uC6XiCAf+ERZpj6/l6Ez2uChGFommlbzsWlT2LDBdtFxuaBJE/N5k/PUBe0SNBZ5vx59+kBGhl3qtbefrHDvfbKBOCUQmjYV/1QVpk/HW9NRBRX0ARH6e7Ukwd13w803Q2IifPWVldXb/H3pU2sdfUfGQmYmszfWYdZ8fc1T6/poXCd33AGzZtm3818TIzeKueZjYqLYFNHD7YbX7t3BlF/jvTaph3F91vP0rFaAPfdKt27OBDfgJ8aJjxcbQVo7txtSVh1hw9KTjJoSg8fEaH3vvfD559a6xdpm2cCBsGrVKh555BE2b94MwPLly2nXrp3jGl5JKEzCmSvQ+QhhHOEYV/vafNrzPfrPf8zSd/LgObSoc5DktBo89HFvy/k+rbYwe23jwlI9ZDzZ4zfeXtDBcnx4z9+YON96PJS+ecUwJvFfHi0wefmFLCnixpxvh2d+DJArHzIeryvnn95tvPyvk4gKMzuOczMvled4jbE8ayCACd3hG/z86IZf8vq2+wwsxu8eG8A7v1xvcMJrDqu4akdYvrM2xYvlUL7UeSqUPs+1tTJZvbuWz7llr6fm+LPX487WmzlzvgTRVY9z7sJVTPulBXq26W5NdvPx0hbMWdfQJEe/rmA/d+03hSFM5tqEC9S+rhyrd9fitTldsEbEGnV7ovtKrql5mLUpkXzySwvL+BIK45p9TETr8mzeV52TZ0vyya8tUL2M14/fKNjAAYMT0O+sU3mwUzLDuq0l62QZW9KX5TuiWLk7mrbx6bSvv9+g7dzkayyM1pL3f7OjUS87GMO1HTGOYVMID/fyGZ9xv3dshfvaC7br7FOlfU7LUiU8lLrqAuf+Lu4bu/iJdCLataR4SSjetD17c8rgkl0s3JHF+k17Lc7HskezCMs8wPGImldE7cYi5+PljVDs0WUTN9FleBNL32XLoFMn8bNLF8tpli2DjRsFo+mliIkTBYtofttcbrCLLC3CxcDlbwteCnC5YO5cuOmm/EhRvZvBens0d/0DBSZIKIxnFE/zpi/82n1tD96d8DdvzappyJqRZRg9GooVgxIlRNRcdLRweq5f7+yskySVrl0lFi1ScHJof/yxYKKePRuysmDhQn/f8eMlnn7a61x7zc/ObJiHJCKbMzKcV0JCYQRvccezcZy94VaSk60R6k546ikoXhzGjPGvp/9/IXt0jy1UvaEp2dli40TbJNEzQOsj8/Xr2reveP5ERDhzo8ybJ1Ktu3eHXr2M56ZOFeU/zNHcZuIat9svf9Eia+S9ngjajhjHt+nzqeILStICFTRWcG2uycki/T0uDs6dE/3btDHOy+Px0LhxY7Zt28YPP/xAL/PE9NDqqTh5Si8jFDkfA6Ao8vHfFflYhCIUASQ8heoIdpFDOtFEchCAA0QSLe2zvY/o76V62N1XcwuJ/2fvvOOrqNI3/p25FCFA6BAIJJTQpYeOIIpBRVdQLGsBRcGy6lrBsusWC6irq24DxLXu+kNFV1HABkpTgvQekAQCIRBKkCKQzPz+OHfutDPlJqGa5/OBJHPPOe97zsy998wz7/s+Gp+Ofx1A+hldss83NyIUsYVmrL/zfjL+ea/nZ6oVYeyrFDHrzlcoqpEo9X/GOPncnG28xF68kF+YwKUTRvk+lJGN7fVdaLRbs60eN/3jGuL9DjRKnbwyu48nqQnERT52+Pp/XDTpGVRdQ1NUPh/7CKsH/SrU+pyuKCcfz2yURz7+siIfS5LOV45ynG64447wabanCrY9qcfnaKyt5fPUgOxz1Q3/97yiiDIK4P0ZDUQVr8PNS4YIRWSrLeC77zznKEOYz3WVIr77ZA+9ftXA03+vdZKta1jk5vqvS9hzZm2Xmen3feh9Lo0xgohNK3r06EFmZqY/+eisp+I34BmAE0k+nmUskVBt/q8yUvwVjdip06SCS7TlsWFzYjddhqiLKbIiXu/fditDu67DjJYRqW1OIRch0KLHxnYKnyhKVAxFMd91Chq3DMzkwg5ZYLHbt3W2zY/r+y2nbo3DNv8VNO4d8CU9jy1gdM95Fv+wjK9zRfpqtu+rwb0DvoSYmrUWs2edl/X31Br5sflY1/bSBvO5VJnJZMagUmQbQ6WYx4fP4XfD51jGt9pAcswqAqN7tLXPySn2oiqa61jJcEZz8CccKsX4KaKfPJz550m8j93vr/DQT3gEajEV2IRZaGUTLT0JNi+RkpIKj1hhCLJ4iaMsy45HCMYbxVRgMy3Iy6kQingMa18LIe7it04lFYDZWlAzMBpcNnaQCE0YER0BextNV2M1i42/DTX1kqDanvwY8Qig6hoXTX6GanvySzReOcpxIqAqGu9GbhZ/RHPIktOTbKItRmqZcdOVnCzuWQziT1XN19PThSCNFc7yU07RGufrxj2RUyRGUUQ6pFXcZfJkEUVkPfbMM6KvVXTmvvsgiTweuW4Lsu8yo67lli1w63VWMUHrflSz7DvNn62SD6Gq8n3kVbxv248qln2KqrrXKhim3RSypXOxzmnixDNd1fpMxpm/FzwdYNT4O91h25MWF5M1P9+TlJOJlIQTHvHf2+i6t9iLVQimtCFdxVRgk9bMd44yOB8KSdtQgfkzf/L1P551DYugdQl7zqzt/EV0vM9lcbF4EGaN7rQqd5cITvnxUg94duMsE5yBxrUPsnrMH6i8p4CjdepyPLEWAFekr6V3qxxp6loMkqjvP474iqt7rWR5TiM6p+ygfZPdsTQ1I2VsbW49Xp7ZFxA1Vbqk5nHnRd+xMicJ0OmYspMGiYeix4TYyRerWvLa3B4Wo4I6XbAhNXZMR+GteV15Z35nHhs2h7uHLODlWf3QdZWX5l7A93OrspC+sfY9WcQo3mAZnZnMWKYv7sj0xR2xf0nbxV3cqZqQfaBh9Dd7KPzM/D68xs3S6EY9uju9In0tB45U4qWZ/aJ97VGjV/ZYxa+6r2XHvkR0dKpUPM76zYkU7znIsoKWLClohVGjrU2jXTSts5+0pD0c/Lkiuw9U43iRyperW8dSB+8esoC9B6vyzvwu0Rtbay1Ed4ql1RdrCuUFHbL4anVLy/o4o12d6aEyWF87XWo+OseRpaEGRzGN6/AuOas1/sOvQUp8yVJqw6QAB41jf61OtUPsOZgg8d/rp3NcPxt+vsv89JuXfJ2NBx/2Oog6ybULyd2baGlvFWGx27qS9/iQK09owe0IRbTE3Am0ZJOniIiXSElJhUesMARZDDvOiLwuqfEIwXgjQhEt2MzxlCIURQsd+RhkXw0p7hLv2gahad390Uh0/8hH59iyc2Zt1yU1WERHwB356EVqxhvVCVArb1uMeIzZ0DRq7cw9K9Kvy3F2oFnzCMzNduWojR4t6lh5pa754fXX4a67RC2tvn3NFLiEBJFaaKSqvfmm2ee550QECdhTyjIyxE3Y3/8uBFiWLLHbeu01ew0vTRP1DSdPFpEjL70kUqmffx7+8nwDdMvey9iP1mEf2cMf4OGHe0ZvPqtjfqfZ96O65Ht5Y67xgMKdDjmd4SRwCBQ1ekg1Xwb694cOHeChh7zX84YbxDrWrg1Vqyos+bqQBvpOmjSBv769l6+WGbWZBfk7bBgUForUyTZtBDn79NPEaqBdeCF88YUZ/HLxxUIJNpiQCPO56mzrt8852QiT8eVuU62aEOeJ11ZPvuN7emDuR4Ptqyqccw4cPhzk94lGPHvhoGMCKSlC9EkGVYVmzaxCO+bxSSKNXf4AANkzSURBVJNEHcSLLoLPP/f22IjyjUSgZ0/r50KY+5XSw7YnjURI69fAM/JYJlISTngkOPLRS+zFarO0pRgiFNFS3QI+c5QhbORjv4uro/7L2/941jUs0tL81yXsObO269/fz6J/5KOuexObJcqW9mNKz/D06xOBszLt+g9Xfs5l3TeGHiMo1ays+4ZPXTMhivXjm6INIi36cj4+YZFR4gmzIiU+wqaC3z1kQUzh260urdO8/h627KqDVRlcwE70tGmUz8a8+o56ck4EkVIalzRazGc7elqO+33p+22mnISg3e+0hrs5r022RZ3cOS4ev4f5aYxlX8vBrdfyxYa2uInTMJsf6xwNf4L+9icPg4lJJ3kc5pwiaWu2uarTEq5J/YblR9rw7dZ2zN/QTCp64U86y/3vlZZDu8a7LDX/RLv05lvJ/LEJxrpf22s51ase42iRyrrt9cncbKpo9knNonPNTTRIOsqGAykcOlKRtk12c06F46zObUiT2vv4YUsy2/fV4PKua7m507e89fW5PL/4V9hFkMISvsGvGzUft+uN2Egrqg5px2dVh7nqEhrv57aNd0vFSWS1DO0/jfWV+3FZlzUUHjmHQe03U6xXsIyl0b/NFm4blEnWznr8efr5uK9x51xlf4uo3gmMI7l/TWr2bRSq5qOi6Dw+7GuuSF/rMUdQKObZDv+gx7m7yCKNVfua29KO7x6yIFbz8c1vuvDSrD62OXilJluxZls9vl3fjLrVD3Fe22yAmFDMoo0plnUR/ovNn//Yb37ThZdn9cEq6hVY81ERO14dlQhFXM/bvKPcSLEecX3mx9Zd8j0ZNu262p58xtz5KxsBqakqk//+vzOafCxPuz6zIav5+O9/i7pUYRGUalbW/f1T1+QIl0Kts5geJJFHU3JO2J7Ubw8jSxt3QlHEP0MZHEpHHJQMfvvIsP38jgk0amSvN9e4MWzfLh+3Ggc4SA3C7xPdths2hJ07/R7KlgV0WjUvImtLRR9lcP/+xhwrqUUc0yrg3qcE7TfD4/YbDnJL3w0cqtOUg1Xq8fbb8H//J/fH365svycIm6wsu82774ZOneDWW81jF14IXbsK8ZWvvoqOoIg6fW2TCynYcpAjlRKpWq8a3bpBlSpCIOaSS0Tdwz//WXymjLpiH8W79jB+Sgs0TQlQaLcex+M1N1RFY4I+nuv4D1lqG9ImjCb5oets4iQGIhERiW3U9LNC1t7cb+l07aawZIl/zcdIBD78UDyseOstMZaiwKWXwu9/Lx5QTJ1qX2sDigLVq8OBAz5zpZjJyu1kTBxEVvfr+OEHePjh4M8kI1IdYOxYneJiY18GZs3HYiYO+Izud/ZiSU49HnnEFHaxrtlzz7nrTDrFZbyQmQmffCIeinXvLh4sGOUPvdbFb+znnjMFvWTtZDUfY2Iyb2kUayoiIh40IjYRm3i+JwPTrkv7xX0aorzmow9km70BbTfxwk0zQ4/hJThjCNKUdd+353UqUxEYK061IEwYERxF0W0Fgt0o2Uan5CirccLY4STZsto8mfZOP4SprVdyOAlK63EvkjrsWPLNZ3LtQnbsq2EhuwDp5j6InBXtFHSu6b2c48UVmL64A0ZU8dD2K5mxpqOtRp8RPR6L+t5W37eOn130xKngbRK4d/f+AnL3kHuoDvMPdqdp48NM/74DeYXmzU9y7UKu7LnKElVtrocZNarTNXU7GZ2yeGd+J7buqRU7XrPqYa7sscaiWK1zVeclpFbK5S+Zv4rNoUOTnTYVaZNM1BnWYxU9WuTGotkB6mQuQp0+j820oCqHWNrpKo7WqUcfbQEr5iqMZVJU1U/j/A6b+Xp1CxuxB/Dn6YNsc+qVlsPvr/za9+GXnQQU/ZTo/6qicUmX9Xy6rI1N4CajU5Zv9L+VSFUUnXuGmKI4VqzZVo/lOY1oWscUjtm+rwYVDh+iR9VV1EqpQC7JcQnZQAlqPk5+BlXT0FSVz8eU13wsx6mFbD96xRXiZjUs/ARnBg4s+/4vvFAyEZsw4jEv8ls6sYJBzInfQDlOMX6Je8cTP2dVFRGKRn3X0tYHLHuUnGRVVRg+HN5/P2gMr32zIOh+8xsxzpdfmqIoRtkyXbcLlBjiJAkJMG0a/OUvYj1lJfecgici+MUZ9AADev3MXb2Xcehnlbm729O6azVuvFF8flqjR2vXhr177f4bpR6shFjPnkIdfONGe9/27YXYiaFkPfb6gzx2+Spm57RmzLjasQcisutDUeDZZyUR7VOnknvbH9mkN6el8iNMnMii6hfBp5+SM2Ml45go9qOKxsRnVfLz7Wt24424FLszMgTxGsShyYhAsBOjRmayosCjjwoS3Cv631lCceJEIarjRGamyARo2VJEUickCNKzWjU4lL1bRMymprLpUJLNlkxZu9Q1H8MOeAagnHz0QXnko51QON0jH3+ZG5pynGpMum06uo70QcGZh7J/D4X5fHF+rgV99oUXnNF5887/o32T3bEjnyxpxR8+uAjn51tYove+i7/hxZkDXMeNyD+rv7oOuqs0gUckjWMNKhbuo8PEP6BYvkZ1RWH9HfdR7R/TSCXb8VlpH1usuyJ5GONeEyvCfYf4nz8nSvo9GIZUtNrwIz9LpHa9M5d9DZPP6IhHA+Xk45mN8shHK86MyMdylONkI0jZ/sxG6fenYQWsrJ9pQZ974QRnTCxeLKIYDbz+Otx8cwkm4wMnsRivKJfrc91rERYtIrfnlaToW2z70Yiqo+lKKPLbuR5OBH2PeImXeX0vlfR7MF7NF6uytt+4ocjHeAY8A1AuOBMaIgomXuJxa0FN7h6ywCJIU8y9A75ka0HNUAXxr++3zFPMRob2TXZzQYcszOgj8VOJ3Vwbx8wxbxm4hBusdiimFRts7a/kPTqzgvt5IdbXHEt3/O383fnTfSxCEZMZyyTGElGKba8Z827fZDePD5uDW7BGtL1l4GKLYI8XwvLhZcWbnyz+3XkeTpbNXzaMmnVGPbuyx8le47In73VUyQMDux2nQEmQOEl4wRmF5TmNbEe+XtPCZV/8LRvP3c6sp2k/7iT5NF3FXRfRe32da1C5YLeNeARQdJ1q2T8KkR7XDbd9bLHuMnvuNbEinPCL//lzIuh8ypBfmGBJOQ8WkmmQeIjuzbeXqM6jDAfrNGBb+25nBfFYjrMPLVrERzwauP9+iyCNqvPM+H1kZQXXrs/NFSmXEyd6C9o4kZ4OV13lPh6JQJ8+1iPRvZ4q0uAOHrTbwbF/vYr3SSKPLLUNz161xCF84/ed6bVX1SziLuaedCRvElG1mG+GnUhE3HhOngxO0R0D1vblcOKXuHc88XNWVbNmnVEH7+xC6SdUXCwiAv0IOKdASZA4STjBGRMLFtj/jid6PSycpF+YeTvb20RavBZh/nyy9Bau/WixFo54BPd6OOEv/iLc8js/TgSdTxlKovmSnCweBJQZT1jmA56dOOsEZ3bFoZ7pjNgY1/6/DF79Kj/o3Rg3dyLa3IhvJIctRQ2NG/v/wHV9VwTeWH2U2Y45a1piq5mFxj1DFjLo51lsnnuQfixgDgMZz0Q0XbXUCRSfFBoRNtIGUzFaZTpXMZ2rMOvAWSH6prKZbFrYXhl87gb6Ja/l+w1N+ezHLli/PC7pvJ6LOm5g655adKuzge6VEzhapy6f8AYrcxqydU8ix45HqKHvY9PaBBYodejdKoc7LlrI16tbsH5Hg+h4GukttjGw3RYa1z5oScV0p5o2rbPPki6JZS72dM1OjbaxckcyurTWG5a+XvVTxEoObLCMufldHfZkaQKy/ta//Ws+dkvOpl+H7bw0qy9uW845uufr/9MYy76WaQ0KyMqvw4mt+Sir0xhmDd3zFCIZzrFk/oRJKxbppwPabua5j/vRtE4hV6Sv5qPMDj41CB2RcugWckrmj8a9Fy/gpZl9OXnPck5d5KNVoCRInCS84IxO55QdtiOD2m/m2/VOAjJ85OMFHbJYuc1J0JVN5KN1DY7WrYeuKK7Ix4OpzWnJNFSKSxz56FwTK8IJv/ifPyeCzqcMfoRlWRGM5SjHmYp4hS6tURsKGg/yFxpo+Yx7aiLaU/6RHM6IjwkTBLEYFIAxdSpMn24/pigi3fGhhyDzsY9Y8PQ3bCaFv3M3mhbhqafgqaeckTv27+IPuJIPuBJdU1E+cN5oO/ejiu21C/sdQTlymC9+qG05rnLXXSId8+BBhazM/fRL2kz60At4EpVFi4SNqlWjyqr79vHDx4foMaAKTz5Zhw8+gKVLzdEuuECI0VSrZqZ2GnP3vyH325fg8VoQ/PaRJfFF3rZBA4X8fPPvtGbHydpSSdq2HrvYTX3C7xPdYzRuWMSO/IplkFbsZ1+nfd181hYYgkeyfuH2pYlVjlJ4pLJHH7/9Znj86leitl63bjB4sCh5YKS9Bvtc0j38yUTp/YlEoF8/f4EYp0BJkDhJOMEZE3372v8eNgw+/jj8HMJAFvkYNG8rXCItXovQrx9pyouoenGJIx+d6+GEv/iLd+Sjl4BN0PmUoVzz5czBWZl2fV2vpTz4q4W+/WQpZhGKWERvevGd7Q0qSz0raYqaXyqiqmhk6yk0IZdcGpNCzglQtPX6YghWZ7YSsaKWm1WUQUYoyezpdGyax6qtSZK+JhR0zmMu3zJAQi7qXMIMhvE/xjDFMo6dBGuYeICdsZpxzvlrXNYik58rVOOLDe1iferXOMjuA9XQXXPROYcj/EwVj/VzzkO+zkpUxXtdjJQ1oHFDu2+Yn9eB7H11cW4+qlQ6ypFjlfFbV2/i0s83rw2z3yYnDPEpgx9xK9bmSt7nfUZI/AnjR9AaGNC4sf8yBp+bxZHjldiZqzBnWSq7j9ZAq1iJipVVmtfayfXNvkarUIFvf2zN4UrVOVpcga151Zm/vR2GInv/1tlc2XMVS7Mb8cmStuw7nODywS2q5LUmbvJYts61qx1i36GqUaLQ/X5TLP/7XS8GsaoqGndnLGTvoSq8Pa8LOuJhyqVd1/PZsjax+n9DOq2nWf29HCuqwHltttC+yW6bOInxAOWmActiVuxiLMauwE789mm2mdsvXsL2fYkUHq5MYtWjdErJY8zk4bZajsm1C7l54A+u+oiJVQ5TeKRqrF2vtK38/sqvuOffl7Ep33wvdWyax6+6r7PVNByWvoomtQ/Y6lZ61XwEneE9VpHeYjudUvJsNR+bfvhuTJzn4MA+rE3qS/VNGzmUmcujPEMxFVDQGNRhE3PWtLSJztSocsz1WTq06zr+OOIr19ViROo3rbuff3zeK7Dmo3H+wojXOM9XmD6lKVkiQ7xp12cbytOuz2zI0q7vvRf++tfgvrI0M1mZG1nqWUlT1PxSESMRyF6UR3KvZHK1pJO8H/VGt26wbJk9rQ7sES/2scuKnLF+P7u/T89lBavpaHuQNWAAfPttEJkpcNmFh9m9/RjfrTO+88S5276dWE24mjVF7TjTHwg3t+AHtU68+txe/vMf+HpZLdfr3bpBjRoibdjfnk5CpSIOHasYwkc/yO5P7OdXPLgGL7EQ72N+r4XZ15YeiiKu3wsugEPb9vDeWz+TX3gO9VKqkN6/KmvXQs2KB+lXazVbdlfnaL1kfj6mcs7hPazZVZ8ZX1WNjXXBBUJYaPZs2LXLtGF93/ij5CSrqooafp9/HjSG97pGIuJhQPfuQgxn3MOCIAMdRVFitQmvuw4uv1w8bNi4UZBfc+ea4iTGAxir0r1bcMa8H7TeOw7oeZRrRp4DQJ06IgI8OVkQX9aaj/XqwW5HZZzzz4dKlcT6G7jqKtiwAVatMo/16QO33GL6o6qiHuXjj4u+xnGvhyHG/Iyaj4aPxiRzixvGxHm47joWPvk1X0/KYgqj0aiAquhMfFahVi27D1deCe+/b7c5cqRIO3fCiLQ3BGW8aj4a0fcQX0nEeEsonkjNl9Bp12cRyms++kC22WtUcz+fjHvLt5+XUMwL/Jb7+avruFNApqQiNV79DMxhIAP5hjkMPC2LdIer6xiEsF9o/hsFe1RaSez4bWhKMl5YxEsAl6Xt0x0nZ54KGp+OFwTJzf+80kI2WaFFtyJBUZJeZK61bRD5qNG/eRbzf2zlSabL7MqJRmc/cPtqPS4XgulaeyNL97aSrIsYp2PTPFZva+hSv3YSVm9+29khEmOdu/xmziA/Zyxtg0H0/m64+Dx88sPzLcSrF0FuX4Puzbcy6Tbx2NquLC0edNxz8XzaJe+O1SJcs60eb83ryper0yzK6OY6Kmg8Ptyc5yffpvCnWUNditeyfoM6bOLr1S2xis70bpXDvHWpFPxUlf5tsqW1Hp3E4CVd7OtzgWVc0BievoZWjQqoWfWITSAnCEF1GYP8cp7//MIEVuQkATqdAvwoJx/LycczGbL9aGoqbNkS3Dee+m9O8ZiSitQE2ZzzwjIG3t/1tN2PwulU17F0e5fgiMuTi7Lz55eydy0dDJLkmmtgoWfsTMkJ9fjPp5vc7t5dRA97vdcMG+Knl2p08BxMX537aTz72PsJyCLFn3/eTkia0EllC9mk4tyrKwpMmSJ+t6o1jxwpFK/j/ewZNMhUGH/uOaFm7bSVkWGWDszLE9Gx06aZ63vVVXaS0Og3ejRMfX4vY8bVkqiPi3nG9qPRPnv3murWBqlZvTrs3ClUvGW1HmW1FZ3rY4VBrjdrBocOhS+JGG8JxSDCMjfXfH/FCNsQKCcfy8lHG8ojH+NF6TcCYRSty1GO0x2TbpvOkaMRfvvm5Zwem+PTbZMe5I/8dafozCUTRlGyyAE3IYlCCR96CAGXujUOc+mEUa6HFmHEdJwwCGyIV0XdPq+Sf2+Ei2BxEqUnAl6EpV3tXBC9jw//2tOXcvKxnHw8k1Ee+RgvTrfvvHKU49Th6aeFAnA5yg5O0Rl/dXHvzyNVFf3KijFZvBiSkuT+hBHT8fLxu+/CC9aAICAVJb7vDul3VciHQFaS9ETBi7B0qZ3H4Us5+VguOOMDnYhaTMdm+dKC9/mFCWRubhx77Yrua7CKujzd9TW6Kz8wmTFEKIodv3vIApf4TIPEQzw2bE5MwEJB4/p+y2121myrR+bmxnyypBXPfHQe89Y1BewCNcbTHFXR6Ns6mzc6/YFtJJPMdiYwDhV7O/OnAU3clEd9wNXe3rc3C2Pt3dBwj2+Hqmh0TtmBUirhjrCf3n7tdJ95hLUjm6+/zbKB1zh+639GPyOIAydnngqilt38DamcPjc/p4sfBoL8kb/uFJ0p+deMfXy5KE74sZbnNGJrQU1ptHQYMR0ndESf8MI6pi9+tmWQ23Cuv/x86Kg8Od1bBKYsIBOSyS9MsBGPwhfFV5CmHOU4e6BToYKIrpDVfszNFZGHublm+tr48eZNXETVmKzcYduPWtPXjL4gbrAmT7aLzDzzjBgzM1O0NX6+/jrceSfMmCH6TZyIRchFwEi/W56fxJz7PwE1wkTGoWIXGlQUXSKYEX3Nsh81bnCd7fqwMCYWU1Koqtv/U4PS7V1ON+GRsvPnl7J3LR0iEVi37lR7cfbBKTrjTx56X/SaVraRyQsWePsTRkzHy8d4BGtA2I9X2EXmj0xQxsvemDHx10OOBzLNl9xcO/Fo+BIkSFOOE4OzTnCmWKvAI/+9xBVh4RSHMUUtAHTuHrKAC887yuqL/kD/PQXMrPgKW46nsHZbfV6Z1VeaUnZF+lp6t8rhvws68fb8Lrw1rytvz+sCsXRge3j5+993xEgzNARqBp+bxT++6MV3WSnMW9+ceTTnd9xCv8brWLijTczf8TzNRXzJTyTwZZubKW6axM79NZie2T6WghilMWNrcXGntQxol8PPx1R+WF+fBupuWjUv5I7G09ixrwaLNyfHxDdUReP6fsuoFCm2iNuItTFSOxU0rkhfzfZ9idwyYAmvzU2nJDUf2zbaxfod9SV9TSho9Ocb5nnUfDyPuXRkBX/jHsuczfRRIy3x06Vt0R32jbTMa9osYK9e21bzsXn9PWzZXVtST08nkX0UUsvlq3ts+ZwMH1Nr7CL7gLvm4/jO77GxsBHTtxgpquaaVj/nKD/9fDrXfLTW8/OCf6SWgsaNvMmb3OQxTpAfQWtg2nl8uFCk79c6O/q+PB12/qdbFEjJIx+tojPi2jj1kY+dU3ZQt8bh6Oe/O/IxSEzHCYPANvqXJvLRT9TF259wkY/ilZMvAhNE9JYL0pTjbEdRkUijdEZY2IRlom9ZZ7rghIkqo699AjZtIiNhN5sOJdGypagHZkSdWNMKR482U/WWLBFpdH43g//8p1Dj3rLF9OORR0SdtdmzRYrftGkAl6Ao2cLH6D7wEZ5hMF/Qkh/Je+RlZlS4glWr4KOPiJWpsO6xjZu8zp1FRM3mVYdoXmM33c5rQ7PuKocOQUKCsPfii2b9sYsvhk8/tfvdpw98/729TlrdunbRmOiKUtIUVTl0jP277LO3CdlsI4VYOQ8FbroJ3n7br3abGEdR4LZf/8SGVUV8s7JmbOz27QUhZZzrJk0gJ8fal5Bz89ubysd5YMxPZC/fx/vfN3G9du650LWrvL6b3YZOtcrHOHi0ckjfvHAyaj664R7zxMB4qNCggUjjLUfZwSk6459+fvIiH/v2FZGPMn/CiOl4+RiPYA14Rz76CbvI/Imn/IWmnXwRmCCit1yQ5uTiLEy7NmGks0FwWpy1BpyBMKnVYdLzvKAqGi/c+EmotM8IRTzDeKF+TST6VNmo0+YFofr69eo0WzsrMZtfmCDI06jQhCE+UbXysVj9sbo1DkfbdJUQhho966zj+z1tCa+obN3EGdC4uNMGOqfmsXFHPT7I7CDp40+oibmKmmcGwXTgcGVLfTc5EXVn64/YWKk9X6xKc7ST2dJIqHiUQ8fPCTFP2Vz9Nj8aI3mDNxjlMTaO486/neImXraCzpEfqeEnTGQdx2uziM8xncs7rOCR5FdZNus4z/KQRAlT59rey6lT/TDrttdH12HuupaxG57UunvolLKT89tvpkrlYjZkVeHL1a05HqlIkwYHSWu4j+pVfiax6s90StkJwO2vXsHWAhmpfDJrPup0brSV5TuaWNrJazFabSmW/+XnyOthgPW43M65iT+y+kBziRKzGKdTo22sykv2rPk4b11T5m9IpYKq8e6izpL19b6ZM2o+frq0jf39fKRS7GGQ/3VsX4OhXddx50XfsbWgJos3JfPa3O6xdTY+D3u3yomJuQD8d0Fn3p7XOWbf+nnrTGW2C+uYfikYD4XMc9MrbRuLNzWJSwjGaUMmKCMetrSREn6y77cTjfzChFAp7laUp12Xp12fyfDbjxqpbBAuha6k6dVhU/RkCFsXLkIR2aQymwzGMDl0OraMaHUSs889F1x/7PnnRZ00p68GgXrsh5U8P7sDpSGNHn1UkKX/+x+88078/Z97DmrVMqNtFMUUcxDw2kNopKcWkJldP4QVnRrVNA4cDJ8Of8kl8Nln4R4sugM1TPTpQ0xh3Ku/qujceJPiQ1IabfHxx+91WV1stx+g0Yvv+I7ePnbEOerQwSoMonPVuRu4YNVfmciDlv2o/dwNHKhQu7b466OPTDK/Tx+oXFkIkwwcCId37GPaewrHK1SmS88qXHEFHDkCBQVC2KRZM7jhBiGg4r0WXvtBf5S25qOTTPez4V/zMdhPMHx17qdNf2T+mvthAWfNvxkzRO3EuXPl/buxhKV0c+1ZrDUfrXUOhw+H6dONz9rw58YQcMnNhT//2ayXaLU1erQZEV+tmngw88ILwlYkIq4Ta71JW83HqXYRGb/vggcfFKT3+PHhhV1AXlsRwtlVVfEQ5WQSfl4p92EFacrTrstrPtrgt9kDUddN1/EVebG2jVdUJkhAJghX9VzB+993CtVWoRg97po78g9AP2JWRrBeOnGUT8RR2TxZVtB4487SiNm4CQwUAsdSKUJHld60h7FTtjiRY58J0PmeHnzM5TzF43iTp+D/Ba9Tu9IB9h6rgfeGQEYKujcQzevv4cddtaPtirma96jaPJE3fhwiIf6QjK1x78UL+HZdKsuykx32vYnYto3yparoXZttZ+mWxrGx7SSvF9HpRUJ6+aHEHkTk7q3B9MXnokcpyqF8zO94kr9xF28yMuZvr7Qcfn/l1xIRH69No3mDc/PATPYfrsL0xeKGMUY+LmuDrqsoisalFrJNQWMgXzGHC12+j0mbwRVX7qbgQFWW5zSic8oOsnbWk5CDpn2bsnd0Da2ks6HknVTrAKDQ0aJ2bcCoe1il4jF27EsEdDqm7GT2ijRentnPdq0oaNzQfxnX9V0RFyHorK3o/DsmlLPK+sBJ416HCrl1PINw9fLDaFO10jEOH6sUqq3RxlXzUdF5fFh5zUcvlJOPZzaC9qNz5oibnxMpLBOPcE1pMI0RXMu7ZVIH0o+YjZdcVVUdXdNKsFd2jhN//TQrZERrePzS94EnAiVdU52bmcq/Ge3TP8zY7n1rfISg7MGx2I8++Og5fFPrCg8hFYFu3YRYjEEOpqX5kZxumyNGKGRkeAuKgBj3ootg9my//aVA375C+CPc/M31Ou88U0FeUeA356+i+dev8QWD+IyhMVsZGfDqq+bnhmHPD4qio+tin9ujp8L335vzcpKP1ve3gsZveIVd1Of/uAbnPcVzVy1mwMM9WbBA+JGe7q4/aF1Dpy23n6YozaJF4ljv3u4HVUbdQzDbrVghaou6Iu0nCL/CCrs4bVg/n61COc8/D++9Z9pTFHjgAVEL2WnHqZ7tZdNoA/G1nz3bvuYyQSIvlJOP5eSjDb+UyEeV4jIv9u1HzJYlwRoPysVsyvEET/AnnoiDDPZCWW3g7ePIRACCIFJm5REEYe0GHy97yAj8CEV8xK+4jBkOP4Soy96DVeIW8VEVTaS0SIngsH9Hx6KYWXe+TJ0moqpIuM/o4DUNIwzjRJDAWLzj+cFZWqRL6naWRsluWYRlkEq1s40sutWrrbVNfmECK6Nq10Gq2+XkYzn5eCbjlxL5qFLMf7mWa3gvfiMe8CNmTwW5CiLS6P77T46tcpzOOH3J4AhFLFL6CqFUaZZKWUFHUZQQnw8nd62896NC1CU9XUQ8XnZZ6ewEpRWLIBZF+tBDpZicxbtITk8CwjxA8bcF4SP2rAgUGItzPD84S4uMHSs+36dMcZcMcbb3IgW9ypWEaW+08SNs/VBOPpYLzvjA/FRUFJ3Hhom6bk5xGKewh7UGnFUsZmtBTe4esiDWz4gEsorPuIRnFKsQii75aY712LA59G+7laFd19n8cUKlOCo+Y491VyxiM2HWxDZmtM6YUUtM9pqBpnX3BwjMlA1/rVBaMRu7HwpaqLFUikKso7edssUZ/SygDKBTn/wyIB6h7DZA9nE0KsT9IECQN/H649X+5G3sZCIvxVTgMy6W+CFEXUoi4qPpsshj9/j+f0fHIsLOHPP8hBOECfY3jDCME362SzKeF/ILEywkoThvSy1Rtpqu2oRenO2dr8vaeI0VNF6DxEMM7riJwR03l9d5LMcvCOZ3uaqKtLTkZLc4jEyMxSksY4jFgL2vqsJ999n7Osf3Q4sWdpGaKVNESmDQvCYqj9CHRa49aUlh1BgzaonJXjMga2OFquooZeCXtX5aSSAX2QmLX/o+8ESgpGt6+hKPIPZj8/XeJ5h4BAhDPIp2JxPe+1Eh6gLw2WeltxMkqKJRwTPaWiPCpgX5sb+DBGTCiLcEicLI4Ge3JON5ITfXHrWp6+I7ySAeQfw0xF6c7a2v+Y1pXI9h2httAEaMEP/K6zyeOpx1gjOVIsf509VfuCIsrkhfy4EjlXh5Vj+RxofG8B6rSG+xPZZC5xXlcXfGQto12cXa3HpS8RlDeMZIfwNi6XdHjlcib28Ca7Y3pG+rbGpXOxJLBWzfZDcAfxzxFdd1WMDClY3YcrQxM9d1xKgzZqTmVTjQmFHz5vDaqkEY6Zb3DFlIRueNtpqNViiKzqVd1vHpsra2um1WYhbgsWFzLBEzxdzW5St2rzxIhdRidpLEsuxGngIzChoDGyzjm/zOUUJGFm4vi1hypoYKArh9k908PmwOT344yFFrzitt1vy9b+tsFmxIia1P12bbadmggPe+7ySpEWfavaP1xxyonxqr7+ZnS1U0qp/zM4VHqoSYp2yufhsZjfrks4uGHmPjOO7822hn2AsTORe0rs6/w9V8FCUCnISbLP3WnooytOs6utavgDornkjfEx0hWB756Ix8vISZ/JO7cJ7Lzik7aFpnX9wiPmUd+dgwpRjj6y2MeEzYyMcgYRgn/GyXZDwvhFHDtgq9yNo7hWDCEKd+bcuFZcrxS8c558Cbb7ojLEaPhn37TFEYRRG1t66+Gg4dwiUsY8CI3sjOhpdeEpF5zz8vflojP6ziMwkJxARdDh0SfZcsgSFDYOhQQWzOny+ItvR00feuq/JZMPMALdNr8s2aerFaYyI9T+HagfeRNf/XTNhzgPHP1LIJ1hw7JuqqyYgKL3Edg5gFMY9Y3TBFZ/xNO8iatgv6NyQ5PYm8PLjqKnsqn3WsCRMUlMVLePj9dJ+HmMGf95Mni/WYPNk7/dGvrtmjj4qbfSHaI9CqlTXV1WvPpXFeq53M39QoVPRq7dqwd29wOxDrf/758PXXQS0Nf2RlXcTv57Y5yqr1lTzmIKCqImLV357sfiAsNBRFtdQHlO9LIxRxA2/xJiN9H2yrqkizt6bnXtVtC9N/SHHs904fQjJCEf2URajov9jIR/l+VKQ4g6hz+s9/ls5OaSMfW/ZtEPs7SEAmbOSjnyiMDH52SzKeF7zUsJ0wCE8/xW3jeyGIsA3Tvlxc5vTBWUY+KhwrrsCmvFoM7rjZ9kp+YQKvzOobI7R0VD7M7MDoQUtiEY9eUR6vzO7D63dMswgdmJEdvVvlxKIrrTdZthuu5nBZ9418lNmO+9+6zEVe1slcxHUfvsuvdR1dUfh+yJ2sbDIoVsfLTYoCqLw8qy81qh4ltd5+y0w1hnTewMC2W2IE7J0XfcfKnIYUHq5CYtUjUmK2aONOJq6+Fo0Ik5YOZhIXIReuEKvXr/UWFmxshq6rzMnvikFEju41j5bNDrF4c3K0fpt746IoOoPab+Kr1WmW1xSWZSfZyNzH/28wS7ck23xo2WA3m/LrOXwSYyywRVwp/LClCT9sSSYp8QB5hTWwfzEZX5Aqf98wDDYoKIrGjf1+oFuzXD5d1pYvV6dF63noXNN7OdkFtfguK4XCI1Ud6yGDdUNl/0JMrZFP9oH6ljkYr6vsIskytu543S/yy/q7uE7q1zjI7gPVcNcldBKYzjXxI7yMOoPWcTQeiaqxV+UQmT2uZ/05HTiwR+VIhQS2/1yfetUO0iV1Bxvy6rFjb3WOaxVIa1hAm8a7OXosEiPn+7fdyppt/ejXIot5m1vFSPgUfiSbZkAE53VZ/Zyf+elnqwCQ8DehwmEOFVV1rLNzw+/c9Drb6XRsmsfqrQ3QiESjkMdT2Lo9T28wNrL+pLOCeK8vy05ixtK2DvveRGzbRvms39EAu6iURq+0rXyf1TRqO1zNR7sQkdO2nNRT0BiWvoa9h87hm7Ut0VFQKeZf3E5nVnARs/mcjJi/l3dYQc9jCzjaqB4dm6bHVfNx1IBM9h+qyvTM9rE1s9ZhVBWN89tv4qvVLaOvF9Ofb/mWAba5Kmg803UqdZpUIL8wgRU5gsi/ecAS/v1Nd8+aj51Tt7M8u3H0ehNraD23xud1vESaERnvlbpcVsRcGDVspwq5s308it9h2pYluVqOcpx5UPj5ZyFeMWKE/ZXcXLsata4LlWejDpYzasOAEb2xaJEpPmA9npFh3lgZUZYyjBolfkpT3ZhK+pgxpEcPDp08mXtzRsfqeM2eDSm9ktC0JFuatq4LxembbrLbGjtWEJoGqQrC/z17hMiGlJid9T3j3u+Opkd46t+NeIrGqBTTq8VOFm5uaF9lRZALM2eKeYwbB9Az+q2jc/2wQ1SrXy0WSWqHsSd1E5nz5tlVxG+4Ab75xt5m+HDo2VMufvPUU25r9hp7zv2bucf6dmOjGCE9YIC4YS4oMBW9FQVSU4VSeVjiEYSPbiJQ9v1s7knt7UxS0k48OvsLaFoYotNpJwzMtdJ1oQq+Zo19nzSWSYzm32SPfYasxK78nDeQjwftYVVePebNg4oVoUoV+PlnQZh37CgUvPv0geXLxfV08cXQoEFzfn7kMJ99XQVNF/cvo/SpbKUJX3EhOIIuzj1XPHTIzJT5DLa9hwKi8lm8ZJ0Qc1EpZoLyKOlTxjBhy34efqqm51jdusGyZeZ7XZCsQbbNvZJR89GrTqFIf9W5cfBO3pzdELc4qQlVhRtvFA9m4in8pihCBGr5ctEvEoFJNyxi6Nuzuap4Gu9zdczWyBEHST+YCblpDB2aTJ8+wTUfrejZk1jNR+OzEcwHI9bPDAWN25gKaExiLM496eSRCyGpf+xBRJ8+MHGit2jWbbeJqPRHHpGL+xiR8fGSaEZUvDGH0o7nhbBq2FbC09k+XsXvMO3LkmAtR+lwVtZ8bFF/N9Pue9fWLkg8JqiuoVctQqdIjRe86kfOuuMlLvznAyiW06ArCqvH/YHjibUC65XJIobirSW2Z1sRQ/5xT5yppB5RR4rG63dMY+Q/rvZ9wuhF2Lx55//Rvslu1myrx03/uEbaJv4v6vB9DP9H/fNq17mKP3Kt9P6cGXbEU7+cqPrlrUzBn+SS/1QVjQ5NdlpIK5BHWurUqXaIQR02o6JZIls1erfMoUIFnXnrm+E9d5N0atNoN+t2yIhgc5M9tOt6B2noFQ3g3MQbG0yNx4fNYTRTyZ+exZM8xidcblujutUP0TdlIx+v7oIeMHfbmlHMcD7gfa6SrLk5h3ujUdJG7b1GtQ6wY58g5Dfm1ea1uemY0bK65XfnGmpc3mElM9Z0dBB5GlMYw61MRVcUtg67lo+qXcOCjan0bZVNzu5EZq1ow4Ejldm+r6ZkXDcBaihUb9tTk7W59Xh5Zl/LZ4o9UqRnyo9cnPwDfTrtoE6TClGhk0GuDbAhbtMzbTvfZzW2zNve5p4hItrdiF43SDQv4RUvURbr8SPHK3HkaISte2rZIt/DiL54wdp30cYUXzXsU1XzMR6cqTUfq+3Jp1beNvYlNeFgnQbBHTxQXvPxzIZsP2pXzxUIEo4JqmvoVYvQKVDjB3n9SJ1sLYVkfZv1YKwYWEnqScZbSyw3M4+UHvU99qPx72kiEW913iAYNeMyM6FHj5KNURrEWye0HCZUipjAeB7mWeIhN4OEgq66Cj74QHdkZkGNGqJkwd//bp6noUOhqAhmzfKy5t6rxUvEKorOTb2zeHNhy4B7LitJCJNvnEfHNx7gzzzKDC7DGbGXWL2Ywp/M4AlD7dpPuVylmMmMYR+1eYhnkb1XFUUQbw89JD6DjAcRIB5GWAVRTAEbb5uvvgrs28ttD9eynBONV5WxjNZftRUEnDFDnIsjR8Rn8p498OOPvksWg1Wh+qWXvKO7Qef66xXqVzlAq+p5DL2uBrNXJrlIW6sy+JgxULeu/YGF84GIMzLeeEhlqGEfPGgKr3iJshi/V6smxjl4UPxtRL1DONEXPxj9f/jBraANboVsa81Hr9cMWNsYZS0M9e+g9mFVvL1wRtV8LO1JjOJE1nw8yyIfAXTOb+cuXBAUmREU5dE5ZUepIju80tJ2Zqs24hFA0XUq7yngeGKtwHplstfiTXfLy46UQMxGvgHUdJVl2Y0CvwTl/UXNuPZNdrMsu5Fnm/gRvo+mqyzPaSQ9V2WHk0MInjw7ot7JInpzG5Oxb55kT8blPzVddRCPIN+IKew5mEByrX28NOs8y7lR+W5TSpQC9Ju7eE1HtRCPXr6qDuJR5pOsv8VONEr6Nn0UjdD5hMtwrlHBTwl8vMZKPMrsuG1pRHifER6+m3N4ZXYfMjpvZHBH87OxfZPd5Bcm8Oi7GRZbiqS/FSofr+4ktXE7/2IIs0jWt9P0w3cZNK4N/dtuBaB/W+jSbKfHAwWZLYUZS9tyda+VNKmzn9unXOH4TLGv0+Kc5jxx3bfUSRQRj09+eL5jLc1z/vo36Qxst4V/24hHe5tXZvexPcDxI+EA6WtO8k9GBlr7xkvYyci+GeNej5X/WLQxhU+XthFzkmySneVCZN8X1jZWIjaorVebsxEdvv4fF016BlXX0BSVz8c+wupBvzrVbpXjNMGwYe5jQVEZQelxRi3C0kR1yNPSFDbRnGS2WQ/GctWCUt9kiDfVLWveTjSSPF6Nf09TUuIRRM249HQRBXkq4JeWWA5/aFTgYSYSL5kXFI7z/vsguw4PHIBXXrEf++yzoPHc+6h4oesKbyy0ZpH5tRU/NQ3GvtGbReh8KiEeAQp/irj6+hGPIPajY5gU3XvJ/dF1EdF33XXiM8EaFZ6bC9dea4+m9iMeQahvq2ptxzqrjNH/SQYzSda2x8LChw5NxuCN4n2g8MYbcNddkJTkRzwCKPz3v5CTU4Pk5Boiir2Xu711jlOmeL9uwBoZD/ao9disoxGlb71lRkgbYzkFWqztrJGdQaIvfnBG0jsVtKdOtUfrW2EtFeKluO1sA/G1/0WkW4dR7jkNUJaMymkAnaqVjnFHxhLpq9f3W2YTj7GmvRnpcU6xGKNd+ya7bcIy8abNeQm7NEzV0B1VqXVF4Widup79nGM4xVLiTXdLSi0uQeFw+Sevqmh0Sd3h8ilcf1EzDqBL6g7PNvEjfB8r0ew8XjLbpfPnzLBj1DtBuomJD2FvLhS+WpPmIoUFQRXPx1oYe6UncTVdZTMtyCINpGukuJ6kh0dwPy9xk3BiLOHsFVOBTYgdgfEAxQrvBwredpbnNGJrQc3Ahxk65vy2FtR0ieRYYTxg8BvTul5BwitPTpe/NmNpW1uZDuffzr4yIRcveAm8ALFI/Kc+PD82Rx352A0SD9G9+Xbf7zGjTfsmu0O3/aUQj9X25MeIRwBV17ho8jNU25Mf0LMcvwRUqwZ/+pP8tfvvt4u9WNPejPQ4mfjKpElmLUKv/mEgF3fRaan86DwYu9MLEnuRIV5SNK1/Q5/9aPx7mjDCO14wasb171/yMUoDPyGecvhDiA6Vdj9aOmhafGnFJUcJSHkqMJ++JQg88Yef8ErMtoe4SUkeboC8j2bZj8oMluSBwoIFwsegc6ppprkwcwpznVin4FeW44037OU8rCSnlXy2tjPKdtx2m/uYVcTFDzKBl0cesUdpjhlj98c5fnKyiNz3+x6ztom3/VmPMMo9pwlO2NfZU089RZ8+fahatSo1a9aUttm6dSuXXnopVatWpX79+jz00EMUFRWVym7liu5Ny0eZ7Rg6cRRvzeuGrsON/X9gxrjX6d0qJ6Zsnbm5MQeOVIp9hiuK2c6IRLkifS2v3zGN2wZ9z8OXz6V3q5yYDUMlW3bjmF+YwOp1Nbi0+WKMenkGeVmnSQW2Drs2RkAaKYtGyvXWgprcnbHQQoZZP6F07s5YyD0Xm4rcChrX91vusu/0zTi2Z1sRKcd+5JHWb1o2fIYNK+EmSukaxzs02enyyaht177Jbu4ZsjA2V6u/xtzdCt86V6R9T+TgT7w9rxN7D1ahV1qOq03TOvstxKbdP2db42ethEO4N63utqqiMarD10QO/sT1/ZbF7Bjzsvsst2U/JvvG0WlaZ59HH/t4wr7svHv1s/uSlHjA47qxtvVaP692YF938fckbqcPiyi9ymTYnZrOBe2zXCSxfc3Kyl7pd4+qotGCzaSRBdI10lGUktoJ7uf1QCLo4UY89iIU0RKxO7I+QDHg/UDB207nlB00rbs/8GGGgj2K3U/l3njA4Demdb2ChFe8SUx5JKxf37AK2H4CL2FeL0fZoFbethjxaEDVNGrtPP02e790nIo9aZUq7mNTp4oU2uefF/cGDz4oUmtHjxb3CIa69fr1Zh9VtbcD8XPRIvj970XEVUaG3Y4xlvO+wzietzyf2y7ZHvveEQSmQvKUJ6SsppHJNWGCXanbCkWBSy8Vtd+E37pLjTvIL4CJA2a69qMqRfRp4Sb1FUXUr7MqgBt+GWI2zz7r9NW+/5KpUouacXPInJHPJ58IG05ceqk4L6UnBt3fi4qic9+VOeQtzycrS6SqGnZUVdSNO7mw7mnL8mF86aAo7rVQ0HiWcWWwHy0drNfiiUUJSHmK6MeCMlOsN6BSFLjuXg8kSkqyy/qolv2ozGBJHij07St8DDqnquqOYg9qHzSmdQolJWn9UFzsJkDjUcD2E3gJ83o5ygBn0CKfsLTrY8eOMWLECHr37s3UqVNdrxcXF3PppZfSsGFDFi5cSF5eHjfddBMVK1bk6aefLqFVhX2HqvD2t+dyw3miyI4zQkRH5Z35Xahd7bBFQMZZd0OEsr8zvwvX9V0RG13UETOjSSb+T+fx4aKaslfqnLOP8FLn7iELYm32pPfmQKs2VN5TwNE6dTmeWMuVUnd++818vboFTpGJl2f1BXTLcXhrXlfemd/ZM63PdoxibuRN3uImiVq1wuiBmSQm/EznlB288W23mODD6m1JCPGLbL7Lair6KOY6vTK7D0bduHOTtrEqr0lsXM3je3JVVh0+yrrVcS6sm0SFrXtqWY4pjjb2+m4G9h2q5jiuO9oS9UvhtVUX8toqu20dIYYjBG3MsxjtZbNlH1N1/C3abd1T2zGO1R+NSxp9x/5K9VmY3cIxtrMejPG3jtsHhZ2F1blnyEK+35zMd1kpMV+qVvqZSzpv4JZBS3n/u/a8NrdHtL9G28Y7iSg6Tevuo2IFnYRKx2iQeIAVWxtRUS2ma/Od/HxM4fNVrYkoxQxotp6rGn9DvVqJ/LjvFm7a/D1vLO6N/Fw419/+U0Ejpe5esgvqSNbXOj+dGlWO0KXZTu7OWMhLs4xrTZDidaofYu7aFo61wtZf2CumWf39/LirtuQ8mD61aFjApp318PbJea3aj6uKxt1DFjD/4FiqzVvEUGYww5Z6rdO1WS7922Tz0sx+gXO3r1kxF/MZM7nE8rTZva6jBmR6RqNd328Z78zvYvks1PGr+di12Q6WZzeyfXZGlGKe1h9hIb3RUUjJqM8+ktm6WdQjTCaXlH276JO6WXJdI7Glc0GHTWzfV4O12+szrMcaPlzcHq+ajzcPXMLWgpqx3jf0W8bb87rirPlojWR/fPgcx2ezvY2xXkElOdwq3d5zsv7tVa83TNR6ScqIlAvAlD32JTVBU1QbAampKvsa/hIes59ZOBV70t277fUZnYEJVqEZWRqdAU0z2xmYOtUu/nDXXSJ9b/Ro78wruw2z5IiCzoQJSpTYdOeqOccbPhw++IBYOt9558G334q/P/3U+JzT0DV4/nklpsYNwX4pNAAuwSnmphHhlkca8teOIgLpk0+EmImuw3ffibEffBDq1xe1xox1mTdPpBcavo4dC7UrFvL0K4mxsd1RRzq89wGj3tN4g4Ge5/fTT8W/ksFcJ1nkmq7D89NSeH6ae8OsaaKmmgwZGcGpqjVqiDThYN8ANJKqHyDvp0TMPYvKJYMO89nX54DrO1m2bzAhxGHMv9u0EUrsPXpAhQrwt7+Z5yM9XYi3XHEFVK0qVNp37xa+N2woxHgOHxZCQPfeKxTk2yTt48aU+aAMJH/5YZ6fVN1/MRzwr/moM6jLXuYsr+3KVGncWPgwbhyx1NY77xQ+G9enbDz7mpWk5iNc1XUL7/3QjKAISKOOYCQC9124lvzZDbmEGcxgKM4oUbsyu8DIkV4iMeZ+dDzP0FzZym1MkmagKIp4f3pFot1/vymmpariGjCEX2R49FEhGGRNhVYUjQn6oyykNygR+jzzK5ItD1DSquWRtGULFw3owuffSJ4QSTBypEi5XrgQfv1r+M9/5NeIoog55OWZ9RXvv9/pX3TVdHs9ROvnuayNsWZB4islQSTijsCMJ2q9JKVEygVgyhhn0CKfcMGZ119/nd/+9rfs37/fdnzmzJkMHTqUHTt20KCBKND+r3/9i3HjxrF7924qVaoUanxZge9OTbfz2h3TAW+hGUVxFwyWwRCUyS9M4NIJo1w3mQoaKNg+ZA3BF0Dax9pGRgjIRWb8v9BlkPkmO+Y3tuFnwYGqoQRg5DfjsvHDHjtd4CSWTiSKEBuBsrAlI7AAdNo22sWGvHoeUV0y0tD4HcvfGq9yGzoKY5mMJiWtBLl2U/+lTPx4IHn7a7heN8f0IivxOG4QZV4+67RrvJPdP1Vj94FqDhvOzb+FsFN0mtXbw4+76tjG7Nosl6VbGjtsWn1zQpBoc9a0cDzokLd1zvOCDln0aJFL9u6arF9XjWX7jNo+9jUb3HotF3TdCuhszKvDv7/pEf18M+c6tOs6/jjiq5g1WR1Dtz+y9QLQuLH/Mgafm8WR45WkgjBK9H8VjRt4k7e5EY0IChq1qx1iz0HzfPRrvYWhXdezbU8ix4oqUKzBv+f2wKn07TxPbqJVXBP2G1eNIZ020CU1jxpVj9K4ViGHj1WiaqVjbN+XyIHDlUms+jPnVDxOTkEtuqSaYjB+axVPzUcFjZ5p21i8qUmpaj5aBWYWr6jLn2ZdiqZHYgR328a7Y8I1zgdY1/dbxnV9V7hEcuIRuimNOI51DEOFvFNKnm2c00VwJh4BmQ5f/4+LJj+DqmloqsrnY0pe87FccObE40TuSWX70b59Yf588bqXkMy0aaLWWdDNpCEok5sLTZu6b34jEREN2auX+/5DdtzWV9XJzlFcpEBJRGZk8FI7DfLLOUZOjrix96rXFnRTLvNDjpO55zvdcebs190BFXJ06SKITFlGYrduMnLX3GukkE0OqZRk/j16CHGRvDyhPm0f244g8Zvbb4fmzU3C028s65hh2zoxciQ8+STMmAEv/3Ev63bWQrYfHTniEE++UI1Fi+Djj+Gdd9xzMARcDPg9fAkD48HCoEHiM+Lhh817fEMsJ1YLMRqoo6OiKjojrlbYts2uht2rF1x+ORw9KiKcV66UK33L/Ahq8+ij0KmTUKrXdSG006yZqV5fpw707i2ukfnz7YIwBqxiKgYiEbjhBnj7bbcoi6oSS71WVRg8GL78MrwgjAxOXZOpz+9l7LhaFGuKILjvc9eptI5vfb2kGilloa2Sm2ue+z595OOcUsGZeCZZhio7Z6XgzKJFizj33HNjmzyAjIwM7rjjDtasWUOXLl2k/Y4ePcrRo0djfx9wPb7TGdQ+K/aXLAJEQfOtCWbAmXonIxF1VPNzNwojvc07IsZsI7uBk6f5xf8lJ/NNdsxvbMPP9dvrerRTXO2D2sR37HTByfStLN+W3imhdrEV9+vBv4vxb2VydMuherRRWLolmQFtNkuIxzC2vNo7SVV533XbG2AvgO38qbr66briIB7NefivhxNKNFrYay72tu6+aYw8bykdEjfz34W3Ih9H4YsN7bjxglXUrXGYR98dYnmwYv40BFwMoRlZHUO5PzKbKm/PMyLDD0sFYYyPGQ2VNxkZ66+jWohH0Xb+hmaMuWAxgztuFg96Jo5yEI/CZpBv8vOsMmtFW2ataIOMsAyjDH1F+loOHK5sibIVkdLGa16iLHde9B3/XdCJt+d34busFBQ0buz/Q4wE/Cizna0Gjh9sZCIakxhDDneSRRpftL+VibOuc/nfu1WOsD+vC2/N68Y787uUWOimLNSsnSrkChqPD49/nBOJeAVkVg/6FdmdelFrZy77GiaXSu26HKcOJdmTBu9HRZSgAa/AhDCCIs60O9nnRXGxuFmVZV7JjtvaaIpUGKasUvxkY4TxyznGpk2wdGl8duJ53cTpvB892Thz9usaEd5gFEH+mcSfG/KoUnNfUVLiEUQk5P/+B5ddJhvbjqA9weTJsuvZ3y/7mPHNwRBd6Zacz7qd3mKNb7xXjbseEgSaVUBGNlZ6uncNw3hgCLfccgtccw224CKnWI51r6rpCu+9p6Np9rX47jt4+WXTv14S0RgvP4LgF0hvRITPnu2vGzJ6tCAqH37YPFZcLNLJn3xSLsoCQqn7hRfE+IoiosUNAtBPEMYJV3T9jfMY/dZAMrQkXuJe/lL8AM8/r8ai3kePNgVgDLXw558XvsjEb8LwZWWhreLMIFAUM4PgtEC8kzxDVHZOWQnjnTt32jZ5QOzvnTt3evZ75plnSExMjP1r0qSJ5VWdWglHYinXYArJWIVi7hliraHohB5r50y9k9UIU9Bc9cUM0tKvVplfCpy8Dlv8Aaoy32TH/MY2/AwrACMTwAnTL8iPUw8jyu5koKgMbfnV5lF8XosHEYKFZgSRdio2rGKjURK7ZbXhLs2chejKqg1OIlTezl9ARrSBkgrN2GGIvIQRhPEnnN2+hXk4FD/khKWXGIyzRu7LFuLR6G+08xNleWd+l9h8jLIfxphhRGGsbWM+RtXFAdLIYuLqaz39f2d+l5iNkgrdeAnchBHHsY7hVCHXUXlyenzjnEiUVEDmYJ0GbGvfrZx4PINRkj2p/34U6tUzU67BFJJxllTs08e/Lpgs7U5WI8yqhB3muK2NqpdpHTYnVLVkfjnHaNnSv15bmPpq4eydzD3f6Y4zbb9+oveZJR9f04QKdlngVCigL1gA8z47QNAaGOIsfj4uWCB+ltUDDuNhRrz5nE7i0UBZ+xfOl3DiL7m5IuLVibFjxc+BA+WiLEZKOxAr+2GMFyQIY7Xt0jV5oze5WpKwwf3mnlPi+wsvmHa8xG+CNFLKQlvFOWdj3mPGnCYaLSWd5BmgshPXlmL8+PEoiuL7b721SvYJwCOPPEJhYWHs37Zt22yvJ1Q+BthFVq5IX8uMca8z4bqZPHXtLDI6b7QRklbC8ZaBmdx/6be8fse0WDSGkWp2z5CFNmJNUXQeHz6HWwYsicX5GOlvDRIP0SDxkKsPCALQSmxWLNxHtc0bqVi4L9bm+n7LY/1URaNv62yMmo6CQNSjv+uW8YtjbVRFRJQ8bpmnouj0a7OFWwYsiR2LUMRIXieCUVTd+qmtx+bSvsluiUiMRq+0rTZi9+6MhdzQf7nN136tt0j65bhstWCT5ZjXT/cxxUWwBf3uPBZkU6SFVqt8FPeGS7PEeFl/BtnA8bo53iMd/o/BrddKxrBce2goLoEg++8KGr8bPocLOmzCy+41vZa7rs/4UUxwYW+RQnwqNqzu6yMsymrDXZo5C9GVc1vvCRjHFGfxe7BiqMmXTGjGDkPkJYwgjNt3999W3/wEY04M3BHcVnEWL4I1SMTFT/glHlEYWVtDXTyLNFd6WZCNeIVuykLAxotUtiqVn2qUC8icWTjVe9Kg/ag1U8kQVMnIEMIx06aJumEZGW5S0oCiwNVXi9RkZ7DDAw/YCUhDXCU9XaiMWkVXJkwQxydMsBJv5mewquhMmhxNuXYowiQn2/tFInDJJeb4kYhIoTR9N8Y196ORiJifdY6qChdfLH63Hvfe2wjRleRkMZeRI3HhwQdFG6uNiy6yr8XkyWJ9/KEzkjcZyesuH+x+le67XcBrf+Jvo4IkQUZR3MJDMtStG9TCvic9t+Eu2zFFgZEjFcf3tNtfRbEKVYp+3boF+1d6nOh9ZsnHV1Xx/ikLnAoF9L59of8lNQhaA0Ocxc9HQ02+rB5wGA8z4hX5MQSynChr/8IijPiLX/S7l76Inx5JPFol0rY++9Eg4Zl45hBmLmHh5YtVrfyU4gwSkIkXceV3PvDAA4waNcq3TfPmzUON1bBhQxYvXmw7lp+fH3vNC5UrV6Zy5coeryrk7k3kD9PO59Pl7QJra80Y97otVW5tbr2YCI1Xv3suXkBSzYOATseUnfzj817MWNoWI4pM01VemdWXGlUECfrK7D4YYjCXt1hC/w45tG/7U4x4rJO5iKYfvoui6+iKwnNd/sUjy0S9R0XRuLHfD+zYV8OSuqkzqMMmHhg6P5ZOZ9Y3M97wggQ0yFMjXVDXVeatb8G89c0xvjg0VNL6V2bmua+w5XgKc1Y3491FnTFSWl+eKeZyRfpa/jjiK67utZJ561PJ3ZvIrBWtbamEbhEfkQY5f0MznGH532WloqCjI1IfFUXn5n6ZNGs2lx/2tKZpnX1UqVxM3t4ENi+F87e8QzWOoAPnDGzNzrSuVKl4jC9WpfHWvC6W8Y2USo3hPVZzRfe1/C+zPR9kdrC0saZeit8zmEU3Mnmax8CWPizamXNwEn3i3PZKyzGFdyTXpbVP0zr7osI5srYqz6y+LpaUCMVc0WQBY64XHzZr1lWn4k8/0bXWeirv3cu6Gl3Zn9iYVXN1qm3dzIV8zTaSWd9mMLXbV6fwSBVGnvcD9aod5N3vOmNdp+b19zBy4DJ6t9rKW/O68oMtpVj3+d06J42hzKAjK5nIoxS7RItEnw7JeQzu9CNfrWnFyq1Jrted622367RpPW6cA7nPqlLMU+lvsOhwVz5e3clhw7xWlCiNbxxT0GnRoIBN+XVtY3aqt4UVu1MdNq2+2aGgc2nXdbGUXvfaWOGeZ5fUXLbvS6RTymGubPotH2w9T7Imgtg9fKwScJjHhlmFVMy59krLoW6Nw4AZEV6amo8ZnTdQcKAq2/fVYFiPNUxf3N62LqL2jRCjuV5/i3e4gWIqoKCRVOsAO/Yl2vw36iw2SDzE48Pm8OSHgxx1eTUURXHVsrT+VBQddGfNxzCwt3VGphsEq5O0CxJxCRJ+CSsKIxvHqi6uUmzb8AXZiFfopiwEbAxS2UlAWpXKTzXKBWTOLJzqPan/fhQ2bxZ1zYqL7ZlTXmlmRrZUQoIgJ194Qfx8/325OIuqit8vuECkOCYnw6hR9hRDTRMRMqtX220+ctcBOtXOhYYN6T20jiAeJSleUxnN+PHmoc6d7ZFbw4eLObZvb9SeMz6Pzc+jZ54xyVMjVVDTRO24GTNE5GfsHktRmDjmR9IvSGT6vHq88opp6+GHoVYtMdbrr4u0zU8/Fev8n/+IND6DbN21S6zf55/bz8lrr9lru8mgqgr9J17G6O4ruevgLj5d0oCGDYX4yZI31tB97rOkkkMChzn04BMkXH0p2dlCAOdf/5KPqShCqEJRRE028/vG3C+b0DmXFayiI14xIjIRdl0PFpsBKCgIbmNCZVUsxbaYG3r+yDPvp5GcDE8+qbJoxh744QdS9S0c6j6Ag8lt+OqjA7BsGb9e+iBJ5DGDoSzpdy/VurXl+uvFdWg9rwbatxcE8htvwNy58fhoQqGYc1nJas5F87nF7dlTrKEzxVpVRT1Iv5qPjdnGDpKlDyR9fVM0Jt/2A0M7JzFyZLLtfWq1Y+ydgsRvrjs/n069KvPwU7Xi8EH0te+jwuGii8TPgwkNuKrbj7wfE7mx710NcRZDpX3cODeHMmIEHDwonnEYD1+cNQzjxeWXi7T2MWPEeMa6GZ+5sVqIFEd3/hEURee66xSOHYP33rP7Z9RZNPwLSg231lgsDcKIvxjR77K6v176IkF6JGG1SqTj+OxHg4RnnAijkVIW2ipevljVyk8pziABmXhxygVn8vLyqF+/PgCTJ0/moYceYteuXb4bOitkBb5xKIb5icJYi+87RV68btKMfmu21fMQYQnuCyLiscPEP6BET0EujUkhx/amFTe8BklmQOevN33M/W9d5pk6qaDx6fjXAbhkwii8NjBWvwBRa01yc/jpeP+1kgvZxAeZCI9zjQB0RWH1uD+QS7KnoI8x3ut3TGPkP68JIS5kRBYGpQ/79S8Z0RGECEXMvPMV6jQRGykrYf0qoxnD5NgaWAspy8k7jca1Ctmxv6Zl84GlnYwANElWbNeivV03lvAD3T1eF38P7bqOT5e1FRsrdLqkbmdpdmNLO43z226m6jnH2bCjDpvyjU2v3Va7xvnUqnYkqkAus6fxIM9zLy+TzHZe5RbGMMW1LmnVt7HpJ+sm0m6nX+st7Cys5lC7NgnKey6eT0anLB5+Z0hUAd7ZRmNC11dRlm5kPBOjgis6zeoX8OOuuvivO7G/jdp4+5cX8MqPI7CSfC0bFPDjrjqxBySXdFnPp0vbojvWXpCx9lp9+YUJsQcwO/Ylsm1PdfYerErh4arMXNE6ugHWuaHfUgafm8VfZ/Z11L20r/nwHqvp0SKXjikiTXHbnpo0qSPUrh96dyizs2UPCgRJ+/jwr21+rchJ4sDhyhw4UpmjxyOc1zabujUO2x4YCb9rsP9wFWpWPUKjWgfYvq8GCgqNahXyxao0h5K3e71VRaNHy218n9UEUYBcXs9Q1Cs006QVReeeIfNtIi8yyGol9m6Vw46cCmzcXJ3nM3/lqqMoE3axjhNRinlGH0d3fqAlm/hv19/xyLJbpfUYZfYBy1w0buy/nOv6LvcVkQmq+VixcB+VC3ZztG49jifW8pyDlVR21nw8HQRnSiMgE49QjQzlgjMnHidyTyrbj/bsCZmZwTdb2dlmlpRM5MVPTMbom5npLcQSZFNmNFdtSgrZnmmJBj75BH71K+85GkIxAI7MdE/fvIRojLH81iq8qIy/D7b18TIWbZhLslQEyOm7IfoQjPj2iScLEYrIXryb5HSRYmklrKcqt3KbPsm2H72JN3iTkbZ9ukGaKIogy7OzBdlYtnej/g+GZb6MHSsTcBHE/qFDsHKlbK8m0LgxbN/uZ0njOR7mQf4CisLUm77htjf7O+bsfrjvvHerWRP277fvFZXo/4oixEy++spbYVtB4yre5wOujO1HM4YoVKwoHgR4nQMn0aWqcHGrTXy6vjnW/egllygMH25Rr5cQZNbxrA9fcnPNhy+HDomfP/wA06cLcRSj/f33i4jwQ4fEAweZ4ryiuB/MGOO3TMjjvodU3v/Gu+69tfafofdRrZq4Vjdtgp9/FuRktWqmvwYntGiRIPiNOdatC6mpos2SJULt24tkNYRY6tcXEdp+uiGyeoUPPGAXeXHCS48kNxdeevInXpxSLSYYY7XpEpdxjnPDPDLeuoEsrTlLSOcRdQLFmir13dn3hhssYkAh5hA0F5nDXpotTqEjr5qPp0xwprQCMqVQ5DkjBWe2bt3K3r172bp1K8XFxSxfvhyAli1bUq1aNS666CLatWvHjTfeyLPPPsvOnTt5/PHHueuuu0ITj96wf1j7icIYN0VeaWVOWPsty26E1wdXUF+AygW7baSaLFxZTqwpLNiY6luzzUhlE8P7E4I2gRyftDi/tZIL2cQHmQiPc40AFF2n8p4CtuodfJ88arrK8pxGoVTNxXksKfFo9D8RbUU4+86cCHWaiBt8g3jMpTFjmGRbA6foh9ueyvZ9NT1e8zpmfULvNQ/FQTw6Xxd/m1HCYrNkJx6FjbnrWvDiTZ/w6bK2ePm0dnsD6XHrOC9wP/fyMrk0ZqyFoLWOmfVTE58xjIhXuR0dhVdm9aVZvb0O4tHaRuWRpbcgtnyRWD+TeETy0/m7GEeQRdZIT9HOGp1p1C+Urb3x+lMfnk/vVjmx0hDG+82IPDQeLhjvG11XeGd+F7o1yw0Q3FH5cHEHbh20JDam8XP5tlYO4tHeV0eJ+bVoY0qM5LKqV782t4eL8LISYkqUHNctJOtvL1nIdX1X8N8FnSwR0jo39hdk6her0nh7XlQMJhppblWEtsIQcFmZkwTo5O2r4YqUlwmnWAVpmtTZz6KNKQydMAoNFZVinmEcTfvXILFvY6lKtTGudZy12+ozfvazZpvUOcy46PWYDav/TvuGDfO5hMJb87ryzvzOviIysnEM+EXwy+awMqp23dGhdn06oKQCMvEK1ZTj5OJU7UmrVg2fZmbcG3hlW3mJyRh9580L75fTpsxoltYcLcR+ZeZM/zkaaWxhySU/IRpjLL+1Kqv6cS4BHp80uCw9OXB+8fl1+hGPEE2vXJAvyEdLTbJcGnOb/i/XflQm/mKtK2dE/5V9GEy49bP6MmWKO+IMBJGn69Yx3WP7E48AKuOYwLW8CzqMeaOP5JbJOa77/sZOPIo+xji6LqKM/a4zHZX3GIF1H/vF5zqarvieA+drmgafrm/h8uWzz3RmzlRs6+o3nlHGzig/4eRHkpJEhLO1/YsvCnIqL09OPBrjT5kCjz9ujmmMn5mZxPvfeM/V6D92rIjUtkZ+B4mjyFS7re0GDhQiPC+9JIhTA48+CseOmUIsqiqiRrt399YNMaLlFy0SUdeTJpkiLl66JDI9kqlTYcxtGppeHYViHuQF7n0mmeTR17nmJIvUb9kSZs/uT8pb2WgoqKrOxImKp+/uvmJNjXUPmoPfXGQOT71xLmPe6i89Z9Y1BJOoPm1QGgGZslDkOUE4YVUMfv/739OlSxeeeOIJDh48SJcuXejSpQtLliwBIBKJMGPGDCKRCL179+aGG27gpptu4k9/+lMpLRsRbCb8RGEMyGqgycRTrP28RViC+wIcrVsP3VKcIo0sVEftPHm9Op2+rbJ9a7ZZ67E510Pma6x2m2RMZ1qcbK3kQjbxQZbG51wjEJGPR+vUDaw1pyoanVN2xOpj+kOHwLqFQf1PRFvxpLlhivDNSsZmkUaw0IsMJ2pTG5bk9e+jozLfFtHoNY6/Pc2nBomf/XjsaHqwrxoVJPbjPwdiUy+bR/Ca2vwpYX2/4HNiPqhwwu9BjdXGypyGNmETUTFKjb1uFTlxiqDoqLFoT5noivl1Z4q+WMVYdN087oUGiYcY3HETHVN28srsPqEFWAxBGoiW8TDmRIRHeYa+8yaTTG6gsEuDxEM0qbNfahtwid047TdIPGQK3TiUzsOIyFjHMWB9IAKwXW/EI0tH+85hcMfNDO646bQjHg3EKyBTUqGacpw8nKo96f33B9cLk6XUhRVnsfb1E2IJsikzmqb+6FkPzYqLL/afo5HGlpYW3jcvIRpnSpxsrcKLyvj74Mpu8zoxLVt6igA5/Qpfj+6EJqWVGBGKaNk3+rloIWO996MB3/ta2ZDFZQFZrT0oO2I03J40CMHrGe8YxZo/8RifL/GPVdI6hUEPW7xq94V9SFNcbE8ZDxJH8VLt9hJdsWLiREE8WknW8eOD+abkZEGYWdPMg3RJrHokwmfdso+O8CL3CeO5ub6aJ8Y4YLSJ7iU1JdB3d9/gNQuaC+A6CblaEmPe6OOr2ZKcLNLsR4w4zYhHAyURkCkLRZ4TiBNGPr7++uvouu76N9C42oCUlBQ+++wzDh8+zO7du3n++eepIKuiHBo6F3TYxO+GW0RW0Lih/3LuGbLAJoxiFXwBuSr2Y8Pm8MTFM1CVYmk/twiLHmt395AF3NB/ma/N44m12Drs2hi51ljZwTNdp9r6PD58jsvG0K7r6N92q1Q0R0DjwnM3UXCgKg0SD/G74XOwE5BWglbj+n7LY2vw+LA5NrJOQaiDby2oSX5hAmu21eOLlS0ZZRGtkYnbGP4YkUvO82S8ZhXVuTvDtONco8V05wV+y2K6833GnSws6ADA48PnOAhI8xw8NmwOdWsc5oZ+yzx9MH6/iTd4lTGOdbK2c/602xradZ1l7jLCmNhrzevvlY5jbWOQ0BGKeLrra7GUaysZm0YWwUIvMpyoTW1Ykte/jxApyg4YT3Zd2aFGa5DISH0/+/HYUZVgX1WKJPbjPwfiOpfNI3hNbf6ErO/n7BN8TtwPKgz4Paix2tBRfCO6rcRpkGJ3kOjKsuxGJRZRKakAi5dwzGZaiGjuEOOWVvzFb93iFZGBcBH8JRn3TEK5UM3pj1OxJ73qKhg61C20kpHhVry23ld4qWKnp8PkiXuJRAlBZ18vIZZIJNimzGjy5N8zebJi69enj33skSPdc7RCUcR97LRpIlLp1Vfdbdq3Nzk9RRFph0lJYkwr16co4hgITZwZM8S448dDJGKsie4St7Gug9N/p6/W9THsxO7XomuUqfTgBX5LptIDJk0il+RYfTsruWjUgDPGnDBBpBQGQ6cPCwgKHPCCleSU78GD7cv+jlDEpJGLzJRrCxnrvR8N+N4vA6K4rBCJyMnheAVMvBBuTxqE4PWMd4yIqpdwjjJf4h8rTJ1CWfughy1etfvCPqQxyiT4IayYSlC7MCIzXiiNLono6yCjqcAmrZmI6A4xdunty18rkbaKY8AgAZywUBSDWD1NnpQE4TQXqzlhadenBgpfrW5Jn1ZbmTHudSHIMr8Lb83rGiO32jXZ5UoZM+BMK2u38UuaznqX0XojskijSkZ7KqW3tvUxRFiW5zSKiaSs3VY/lo5niLF4pfLtSe/NgVZtqLyngKN16nJh4lHOdaTPXZG+Nmajc8qOWHqk1V+j9tm0785l6ZZkvljVii9WpTG06zr+OOIrerfKYd66ZixYn8K3G1IxeWd3yp01LS5vfzWXiIyRr3cV73EX/6CFvhmN/mIuhyvz8iwhsmMQlwd/rsTUuemxfgZ0oG2jXfz20oVSsR8j/e832Y8zA1PUh1ki9dSob2dC45aBS+iZlmumN0ZrUyqKxsWd1pNY9Qip9fZTucJx5m1oTrXKP3NlzzV0rrGVynsSuC/rS/46dzBGFZXLu64hMeGoQ9RGeH9ZlzUM7b4xdp7uvOg7Chdsp++8yeykITO4hCNt23C4SQrb91Znx74aLN7clB931bGsg861vZbTosZ2NmTX4pzqKhf1zKEheezMiRCpU4WfKtUlv3A/BQeqsiy7EwMHPEqXuW+wiZY8ytM8zWOWVBdjoymv+aigMajDJuasaSk9p/afzvH8az62ZzVrsIuOONdsqEV8RUGnfZ0cVu9JsbQT18zOwuo0q7eHLbvrSH0a2nUdR45VtAgx2e0paDzDeLJII40sJjCOcTyLs+ZjcpVdbD9Sz7F+djuAI5VZtDGu01aN9kQFh1KkbZ7p8pqj5qNG/Ro/kX+guuQ8metgXWujNl617M2MX3qrzd+OTfNYtbVh7D03qMMmvl6dhqzmo/GwoeBAVVZE3+OdHKmvTjEaY579225laNd10rWw+ij7nDMe1Hj2VXQeGzaHTil5LmETK6zEqUwExautTCylS+qOEouolFSAxUs4pgWb2V9nEE0JHre04i9+6xaviAyYD0QMAtK4sfISwDkbUS5UUw4Z3n9fZD4ZmVMvvSQiXmbPFoTGgw9617aSZltNncrocWPI0JLYpLSi5TO3xVLjDBhCLAsWiH7ffCMiasLYlBkdjduPzEwxft++piiDUzAnO1scf+89ePpp08TIkbBtmyAOP/tM1Itcs8Z83Zl2l5NjT4mbPdtddhF0RvAed/IPWmo/kswTMHo0e/ea9fsURaSkPvSQSMV8+mn3zX7XrsK2kQpo2LFmrI2aN5o3dFFKBV2nz2sK33nUt5s4Ea67TqzJkiVmFJWqCvGZevWgVStB3i5fLqKqataEMb/aRXq1Ip7/8gAPP10z5v/AgcKnN95w+3733UKQxzhPAJte+pSWf7mDPL0Bn3IpDa+/kG739uOHH+Cdd0RquxOPPQa3364w4619LJl/mOpJ1bmg31Gq7d9OQsskDib0j0U9ZeYlM++qBbSa9hQJHORRnuFpHrXsTzQ61s1jZYE988Fa72/CBKhdO1jMI35Y97beMPQcFEXnzstzqZFcg6deSbS1+fWvYelSWLfOe5yUFLOuqQwKxdxPNNxNUbn/ojW88EVH13Vs7rcBSc3HFi0UNm+W79ENgvvLL53CQ3pUrA8iqsYw7QOmMxyNCKqi0+Fcha5d4c03vWsROq/tSARu6JnFmwtb2vajI0cq9O8fXPPRitGjxedAnTri4YDsQYyz7J2RQj1yJFLhHuNBhexzznhI4+xn9dVIe5aJ5VgRVkwlqF0YkRkvlEaXRPTVbQRkhCJaqltERDfBY5fefvCahYZjQNl+tCTjGqVXjh49GqdDpwinuVjNCRecOdHwEpx5885pjPrn1a4bNKegiRf8hE6OJ9by7OclXBPWbmkgF8DRefPO/6N9k93kFyYECrQEifDYobOYHqSzBF1R+PKOvzDkn/fGKUSj84crP+dP0wdL16zgQFVPUR+jv/U1q3hOvOchrOiQdW5WIR6va+ZPQz7ijzOHeq47NrVlk8QBHGrEYJJUMoLRSTbJ2steUzyP3TJwMdWrHOOlmf0k48sISrPvtb2X06z+fnIKEkmpu5/+bbNpkHiI618ZwfodDST2BTnmTnV2+y8ItyQHwSZe65Kay3lts20PAKIxqg7fZXMXrzeru5c/Xv0F7Zvs5qPMdvx5+vnYN4FCoblPq22Wc6TRiRWsoCNEScZ7hiykRtWjnuexWuWjHDxaCYPcvTJ9DSgwPbN99D0jfLQKc7w9uzUvzr0w1mdo1/V8uqwNuqNGovscyQlmp+iHAUOMxvmwZs22esxbn0rd6kdo2zifHftqAELgZXv0904peQAuwRHRtxl1qx+ibeNdrNvegIKfqtC/TTada2ykcsFu/rt9sOX9Yp57WV1FV83HqBp2kOjK3RkLaZu8i3W59W0PS2TrYF0P63yctm/ov5zB527k8LFKUgEao/+63Pr8bXZvivUIEYr4F7czePhh9qT3BuDNb7rEfFKVYn4/5FMuOy/HNs5/F3Tm7Xmd8RPI8YPVdyeZbgjerIjWtuwUFQ9ynksr5DUf5QI4fjgdBGdKitII1RgoF5w5syHbjyoKbN0qXvfQKgmXTeUjduI1QAm6lCm8BHAWLxaRjW4S0Y4wQjwmzP0okQi5i7aR0isplGiPFZ98IhS9Zev20Udw2WW+U5b6D/GfB69zJ6tJCOZ15icgZBh97r/JPPyw3K6iwLPPCiLTKmRx0032Wne9ellVw732F859qdxe797BCuQGBg0S9e384bYvSFVBem/caJK+V1wBP/zgtReU49JLvWsNytCqFWzaJAgeI7PMuxa924e2bWHIEEFkr1wJt97q7pWRIcRVjPqEsv3oAw+qNGgA48YZZJP9/KSkiNRTay3CAQNEmrLz/WIIc+zbsp+HnkoElNgxKDmZ7CX4EROLkaTyZmaK81G5MtSqJUjM1FTYskW8bhCaTu0No1/DhuJaAHF95OXB0PR80hPWMvWHTowZVzt23Q8fLgRwNE2u/2HVBzEQ1M4Q0alf315fMqhEn3U+s2e7x7v3XtFOpjfi6jtGEwIxFDFJuYPRU3rB6NFCiCb60EzTRJTspIn7GP1gbds4S5YEC+R4IWjNcnPNzwcjct1XQ8Uh0jL1hjmMfbt/iTVbAC666CK++OIL3nrrLW644Yb4Op8qlFKs5owUnDm18E+pC0MC+gmd+JGPfilxJ5p8lNdVU1ie04j2TXaztaCmDwHm9jMorREUFtCXdJag6Dp5ORVKIESjMGdtC881W7/dKswh7y/rp+vEfR7Cig4Z0FFZmZPE4I4ijFl2zWzXG/GnWX7EI4BqWyJDXMT4XcA6Tys55/yJ5G8nmSf7XX7s9W/S0XRn/3D+TPuuEzPGvc5VlvWet66phXiU2Zetk9v/lVudAi/ma8uyk1mek2wKpngK5Xiv3ZYC8cWaX5gQPRfuMb5anRaNvDReU1lB59h4Oiovz+rjIN/t8zh4tDLWuU/PbC9tryPq5qU13M1L3xjEo+jjFPEJOqfO14zrzRChMWAVo7GifZPdsehr4++PMtsx8h/XWMhgUa3RSY5Z+36U2Y6JHw9A01Wmft2DSYzhVqbSmCMoDLW8J1QURefuIQtcBJYzWh0IFF2xRlkLH407LNdUY/ASgendKscWYW9ESAeSn0MW0LHmj7RkM7VSmrIn+p3yUWY7XpkdJR4pZqI+jgdmvcDWKteyJ723nfAMEMjxgzNq/sjxSjYxGquqt9e5tCJMBH9Y5M1fTMqFISV7TyOUVKimHGc3dN0UW/ETiwmEXxqVxwAl6FKm8KqttmABdOoUTE6EEeIxYe5HKS4ma34+mpbkGs9LyMbArFkiclO2bp995u+vl/8lOfde584Lui6I1REj/AfIXbSNhx/2Pvm6bicejWPWKDFNc5KFXvsLfxLPGDss8QhhiEe5/QkTBPl4++1mqxkzrMSjvb0f4iEeQZCdsT1aoACm+/V168T6JyVBz57yXrNnO6Md3fvRF14QczWj3Oy2cnLsxCOIyGkZdF0QjFDTdmzsWG+CPAyMcQ0BGgMyMRoD6elmBDYIzqVnT3/y3CD2nP3uuku0eZK6TOZtUP4DTAZE5OgHH9ijdp1cjjMC3FDB9hJdMYi9558nrnR1mZZIdrZ9vL/8xVxT65ylfXNUNi3aTUs2kdz7CUhOtrdTdB7kee7VXiJ5XB7UmsxURtvGCRLI8YLfmskUvWVz8hywZUtGJyeT8WTJNFsMnHPOOQD8/PPP8Xc+VSiNWM0JxllKPpYupQ7cqWRATOjED6VNiSsNzLpq9qixzik7Yr6JKLDgNEWjvV9aI+j0ZYH4TVFISilytQ8T+Xh+u83MW99cumZVKh6TzMne3/paUKplmFp3YSMfTfsCsmtmI60CCFyvUU+PIjgl8d3a10n2hhEtCQd/Qrr08dyCtG+VVOBzLoJI2XDke9j2hnq7+5yUfj2divbxIL8wgSc/PN8RhWpG8joVto0+NmEVVG7nX3RiBWOZFBNksW7YX5nVl4xOWS4fnSSp1xyM43e8eoVN0Ma04fZT6qulHURFazzEW4w2zv6vzOrLjHFZVEusx3EvO0QYzwSu1d+l6YfvsrFhul1gJyqQc13fFdL5BkFGLhtku/2a9z+XBo4n1rI9mPMir/1wrGYqlfZnx9XndMLBOg3KScdy2KAoZqZTqbKgSpBGdaozr7xqq/XtK4gUr3Q7A2HS+0yY+1EiEdL6NZDO3RCy8bI7ZIj3ul1yCfzzn97++vkf73kIm5oZ7wBZevDJP7Pz4eSQkb2CTC6L/eiJh0HYx3duHMEZWtnOVfYe8iPI4xm3pA9IDJ2NIPLcqrBt7RfT5yAi9qK6uf+xjmkIwlx7rdtPP6LUCSOiUDa+00fnHJ1aIosWBY/XsaO8b3Y2DBxRD6gnt6ErvMh93MtLoGnkjvkTY7jFIjIj1qOkUfWyNcvNtROP8ayRc8B4zokMZ1zatYHSTvwE4fRgOMoUOr8bPof2TXZLBWTC3gw5xWB0RWHrsGt9ox5B3HDdnbEQq5BKWLv5hQlkbm7Mmm31yNzc2Fd1VIb2TXZzQYdNmOyFqFlnRBo1SDwUKNBiJQe2FtTkbotQj5kCKX6/iTdiKddbh11LnSYVuDtjIVjEbIb1WMOQThts/ay/d2yaR4+07VyRvibWT8H0RS7qY65tr7Sc2HyMfkDMd8Xii/ANz7X1Eh1yr5mAouh0jKYkgvyaqTqkna8quTknx9i41dJPBYTvJduJysjeMKIl4eA3hh5S4dx//M4pOwIU1c1r0cuvYBX48O0N9Xb39VT69fQSigmDrQU1fR4uCIQRTSmmAvPp66kCWRaiJWFFaoL6+InZhGkT1k5xVB3TK7K8rIVcgqLjT4TNcpTjbMaUKeb+XyYiE/q+oAQDJCeL6BxDsCFem7m5QnAlM9MhvBISSUnixtCKkSNFtJFzOk5YfTX8AK8+OiN5M5ZyzaRJJKcnMWGCGSmjKCJddcsWkR4oizLq00ekXGdl2duoqvBl6FC3oE+fPqY/VoEZo4+x1vffb/flmWfE717r6nW6p0yRi4qoqkhfDhogrU89d2cLFOX0EYApS8jI3ksugbLZj5549O1LKEV1O+xzU1W9TM+tTCzIS7Qn3nFL+oDEPzraRCjRFCogV3CXjxEvgnz1Gt8rKjooqturjcyO13psQpyYLK25W6imjPVMsrKCyfaTpaFSsWJFAI4fPx7QshxhcJZFPoo6bEZKmDMlL94oDGcqWRDxCPa0Oa9UQa9+fjW4wuCjzHbMWdMCo3bJLQMXc1fGYlsbY01e/bo70xd3wOCfNUsqgKw+Wrsmu1ibW4+XZ/ZFR0FFoz/z2Nl/ELv7DuB4Yi0+ymzHy7P6Yk1hmL74XJt9Bbim93KKdZW+rbLZc7CapA6l/QPNKurTOWUHdWscFqmO87rwXVYqsS9YBZZlJ9lq8FlTWl+a1ZeXZvUBixjOTQOWxezkFybQuHYhL9z4CTkFteiSaor7pDXczTtfd+CL9e3QECmPtwxYwtaCmoAZVWVcM/tyisjZk0jNwp1c0nIpM7K6IqvRaIjmfLqsbSwdQ9SPW8bxIpV3F3W2tMfyuy4dz4RXe9lrsvGV2PVbo8oxnpw+CLmAifG73R+jVh0Isrdp3f1s3FGHz1e1okFiIfmFiRL7SjQy1xlR6Pa/ef29/LirNs5rxSDcu6TmWerxGam14Ws+dm22ne37atCQPMZ2ns2/lmdgf1aj06npdjqm7IrV3lPQ6M83LKA/xVQgohTz6LC5gHftzhoVD/PT8Sqx/vcMWcjeQ1V4Z34X22cBaIwasCT2UMVMvdUZ1D4rJiBkn6vzHLnXW3jiLRQTBk3r7kdRNF8CMkxUdYQi+rHAVRzaa4yS+hpWpMavj1+EdZg2Ye1EouqYXpHlZR1VHxQdfyJslqMcZyuuusqeElbqLKg4B5g61V5DTJYm6NfXWbctTB0yWX9FEenADz5oT3O0TufLL+Gpp8zXjAgqv/TCv/xFFzV+o/tRq5rO1Kmm2AyIn5MmmSrWBgwhl/vvh/x8eU1J6w2wVdDHENx57jm7raB1NFKbjbqLiiJUsK1CQLm50Ly5qDOZlSUiNo2169gRnv/zYd6fUQVNV2IpjyDIzFgttOgC5y7aJmqk5ayC5cu5/vrOvPOO21eryrfVZ0WB8883U54VRYjz/PCDewxvyDOY3PUjvaGqcOWVQsgpngjAiKozacI+kpNrx2rU5eSI+TRporBtm9deUI5wdSdN9OkD338vrmlr2mhYjBghSPMtS/bwmysO8cqHTVw+tm4tyOc33zTTZPvr3zCffmI/qmpMmiy+15319Qw0bnicP96wmTEvtI7Wp4SLLhLvTafvhop98+b29+eECaLuopeNIPgJxYSBf3S0iVCiKRShoXgSkKWNIg/y1Wt8r6jooKhurzYyO17r0RLB9KWpP6LiEKop46h6g2z3e6+crEh+pbSMejlsOAsFZ0yBlZONkorN+Am7hBWrice2l/CMqmi8fodcqEd2PEIRW2jG/vG3kUsyl04cFRgBZfUL8BTA8Zu3vxCOX4q2u+29F8/npvOW+5K/AE9NPz+aCmp8EnuTxB9ltuOp6QOjBIqbFBx87kYu7bKeKpWLY6T4m990iRGj/oSijEzC1a4rS1hGtxgJfs+Q+STVPAiIaM2CA1VZntOIGuccYcHGVL5YlYYsENogpg4cqeQQnXETdgZ5+AB/4V5eYhZDGMvk6LrJ2hPto3NN7+VUrKBFa+Y5SULxe6Oa+2nZYJ9FrV22Tjq/Gy52hUb6qKEAba/PKNq2a5zP2u31HTatRKVBYAs751Q4ys9FlbHbdZ+nkT0Wcs2gDbZI4m17arJ2W33LeXbaswoP2e0aP73Vt821VdC5of9SujXL5YPF5zJvfbNY/4FtNzGk8yYa1SqMCcV0dKhdW5FfmMCOnAqkkcXRWrX58ViKS3RECKB04u15XfGr+di7VU5MtASwiaZElGL+pY/lVqbyKqO5XZlEsW6+f4w6iW0b75bat4qhOP92wl43UQfd9NMQonH2ffPbzrE6kX71HL0+E978tnP0wY1b2GbNtnosy25El9QdZO2sFxsrQhETGE9XllJ1SDsqDWjtWXuyNJAJ6VhTr60iRmVl0w+V9meTcmGPM05wpixQLjhzZkMmOLN4sZ1wO1kojdiMn7BLmDHitZ2bC02bum8yVVUccyrACtEYt0JrttqC5JwF5JIcKGbjnFOQEI2X/35rZUSFhfXDIFfBm/gFGHObZnnADqIusvhNWt8t2t4tvidw991CSMPKZz/3HJ6iNOHh3qcaRGlKijjSu7cp/vHf/8KqVYLs8oKimASkFeeeK/o67T/I89zLSySreUy9cS5j3urvmbYvvrt1RlytUK8e/O1v3n506wZt2iAlca1QVbjxRkEKGqTdxImwa5e7vqIMl1wCM2da3wPmmnbporB7d1BEss6Dt//EvY/VsBHbmzaJNbefY50+LOA7entmoDjRogVs3mz+bdRXtKY5Kwr85jfi/TNjhrkOl14qzn/t2qJdnTrm9SBDbi5kLdxNGlnQrBlZB5OkQiriwYS5ZoZPb79tam8884yoT2j0dwmrUMQkxoKiMlaZRLGmxiKbDbGZ++6zPzCw+RkVRAF/cRSn8IzxeWc8CMjIcPc3fH3xRbeWiHU8p79Gm+efN+u6Oh8oZWaKWr39+wtxo5heiaoxSR9Lhj6TLLUNaRNGM7v2daXRM/E+x5b5+tV8LCubYXD99dfzn//8hxdffJHf/va3J97gaYBywZm4YAqsnGyUVGwmTOpeEPkYj22v1DpN9xbqkdWaK6YCm2lBoz0FbNU7hCIerX751VL0m7d/6mQ8TydEHbluzbbbaqkZYxj1zex+uiM0pfXdpEIx4u8vVqVx36ULbMTUK7OthJTi2df9u2y+CkvpHnvNqJdnJXONlPb8wgT++MFgZMQjiHn/efr50ac+Mvv2v3VUXuQ+rmaatHafrL+OEKfRdJCtr/H7jv012bE/Ef91UlxiPToqX61Ok/qwdnsDV3/733Z/TOLRy774+63M3lwzaEPsiLHuY6dcIZmjGZ1r3mPJ1kGJko5Om3b7OgrvzO/C4HOzWGCrsakwd10a36xvweMhCCRBootr2Ug9dxJQTsXnK9NXk94yl45RtWsj6nzRxpTYAwMrmWUVTUmmKRv33E3POnX5hDdsYihrt9WXkn9OMu6SLuv5bFkbX3LOS6TGKkTjtGFVTr87Y6FrTOuNwY39l9pEYD7KbBcjHp3n64n3LrAQyYJcnjFOCLWsz6rGuG+eFf7M1nis6pxSR/NLz7GHkM7KqNq1UVqirGyWoxy/JCxYcGrIx9KIzfilA4YZI17bXul1XjXlROqg/XuvmAps0pqRvGkTWXpyXEq7YVMWZf77rVW8ar+aZoh4uPsa9c00Tbfstc19gnd9N91S41i+z/vb3wQZYSU3xo+Pz3c53Hskr9pw6ekiTb9pU/8Rdd1NPIKMeBR2jTp1uVoSY97o41PMyNjPK7z/fnDU3g8/hIv81DQ7EafrYv5hw37cIkfmmi5bFibYQuHFKTW49zHziLHu55/vbrsQa/ZaMKzEI+Cqr2gc+/vfzd+NnzNmiH8GARYTS5LAJNHroVBHjIG3kIqiiPfABReYhOaTUdGRJUtEpLIRrXnjjXYxmgcfhHuv3k3yoRuhZUsyUGPB5mCSm88/L8hKK3nn9MGYq1fUuDOYHczfZ882H2zIHkwoii3YOwbrZ8eECeK9ZRVwsQpKWa/DUaPs527kSPE+Ff6ozH53IinjJqNpCup4Mwq9rPRMZFHuxvosWiTaGKUlTkMNlXLEgbOwsocpsHKyYaTNWREmRU3WL57+8dr2qmOnKqZQj/O4rNZchCJasJmjderGUi/DwPDLr56e37z91gtCfqNH4S3iYb4eRvwlTA04E8H170oP++bBq05bmBpvoIZQ6DMRVLtPBjH/ID+UEG3EBttb4Vo2ZjwI196rpl/pP3Kd5Ki3fa/r2hBW8aspGxM/sRC4xpoaZPuabfXsAiiofLikfSySskHiIbo33w7gaKeYxHBUNAVEzdSDzdM4nlgr1rd9k900qbOfV2b3cQm+OO1rulD+drbzqu/avfn2mJ9N6uyPEYxBc3xldp/YmMY6WR9OGPMxXncKuOgoPPXh+cxb19QRwSrI5YIDVWlSZz8vfXOhdC5W30sDLyEdw8bgjpsY3HGz7VyWE4/lKEd86Nv31Ng10uasCJuiJusbzxjx2vaqZaeq7uNm6qB9rxehiJbqFmjZ0td/GazpiH5t/FIgZZDVxAuCpvkTv2H3Yl4krQyGIruBsHXzSgq/WnZlnYtn1KnLIi30nrQsRFP8UBo1aDvCXwuymn6lGTNe+F3XBlnuFcEpxE/sJHpsPxrtm5lpjxbWdXj1VXskZXKyeA8bxKPR/4037H+/+CKCCR84EJKTSU6O/QoIwtE4f1bfnSIt1qhtvzlaxzd+B7kwzG232cd/8UXnOtmJxUceMUk6LwGXsWMFCewkjd94A/LyLP6Mq20TmBk7Vhy3rk1J4SWik5srxh4xQvyzrlE58Xjm4iwjH+0CK2FhCL3EK/DihEyw5Ir01azIaUh+YYLUjpHyNmpApoWI02P9w4jV5BcmsCKnIVekr46NYRVtkfnpFFFRFJ3HhgmhHqtgjoLGqAGZpoAP4ltZpZhnGI82vH+MLHh82ByH0If729WwY9zQysRcFHRuHrCEFTlJfL6yheu8ONfZul5Du66zHA8WS/EW8TBfDyP8YiVUgwVm5PXvyhb2ecdLRNuhxSXgYq3dFxZi/kF+6CHaiGvWPScv/+PdAYZr71XTL4z/wfaDfQi6roNEQ8IIs3hFSYcRUimtL172w5LupbFhHTNITMYvylyu/C4i98OK1JQGJ8NGOcrxS4YhrhIvDIGVeAVerJDpjdx6q6itZ4zrtGP8nZcnaiDKCMQgwZrcXGHjttvM/k7xFZmvU6bYiUYj8mXiRPs4V14pfp88WSFi7LUpZoLyKMmTfx8jCyZPDkf8Gb6lp3sL4CiKULW1rp3Vd1m/SEQc9xPV8fLHj/gNuxfzImllsCqygz+hWhbwI3LLurSaUacujazQe9J4zldJICPVS4bw14Kspl9pxowXQUS8n3CIIMO9F6y0Qirx+yJvX1IBmXjsOElr65h+vhmvy0jv4mJZhK3AggXhxi4tTvT45Ti9cFalXSsKdEnNi6tPWdfQMlLW/rugE2/N68L0xR2Zvrgjshpo4BSiECIfNw9YTM+07aFS3ER9LqsYiFEYIZyf1tQ6o96XIZhjpEa+NrcHuw5Up0tqHpqRmkCEcTzHT3zNFax1jNkQUKJ15RIpPCxSVROrHonZkfnxzbpUZi5vjY7K1LnpsUko6Nxz8XxbvTdr+uGRoxHW5DagTvXDnNc2mzsv+o6VOUno6Bw9FmHx5iYcOVaRuWtbxOZl1GW7vt8y6tY4bBPxMGuqaBbBlYGIosNaNEHSXd+tQeIh1myrxwUdsvhyVctoe2dahMbogUuYvrg9dasf4ry22TEy1W2/5DUfe7OQxUovivVIrF4ewLKViSQezqewagMapRTRIPEQNw9cwmtzu+NV8/GeIQvZtjeRDxd3cF9nDn9UivkXt5POEiYx1lG7z95eif5vfT/8efr5Fj/s821efw+XdV1viYKTrZPGlZ1+oHHSUV6e1SdWY29Qh018vbqljQhS0OmSup2l2Y0cNr1rPtZKOMK+Q1Ucdu3nyUqwW9Eg8RC/Gz5HMkdhzy62o6EoSjTKIc6aj5YHCY8Nm+OKvIPgiOowwixGlHRJhFRK64uXfee5iDdyPIwN65hBYjReAi6qotGvdTbvf98R53vXENU6GeIyJ9pGOcrxS4WqirpZ8cIr9awkMFLWXnpJpAgagitGDTRrqqE19dA6hwcfhKuvhkOHgtPcnPW5SuKrNb1u9mxTMAfEz2nTxL8+faDYiNomwsNMpBYKoz3GS00VKYLO362RUdYUyIQEMZ9Jk8R83nlH/FMUePZZUfPPqEtm7XfwoIjCathQHEtONv1YskSkqWoa/O9/8tTM+++HBg3EvK0ReIoiaszVr68w7mHjO8XcjwpSUrHVQgO46iqF96dpaKhRMTd3Bsmll8Inn8Bll9mV2Z11J+OHuXeJ3f+oIhUUouI41fJgyxaySCOtTz0eeQSeftp7REWB886Db7+114Hr3dstWqOgM0m5g2R9O0QiTL5hIWPf7i+NbDSELaxrd+ut3n506ybSlo0agZ7+otO/58/MW1wldo4nThTiRta6hPK56tx01SHeeK+a5ai5piNHKmRl+Yv1eBH/yckiMtA+R532rGYdbdEs9IC1dqBTAMSr5qNR49LwwUgZ9hKiCYqMVlXdk4AsrZBK/L542ymJgEw8dpxRs9Yxg3zzEnCJRERt0X/+0+2HEbkfNHZpcaLHL8fphbNOcCasQAuUXCAmzLheQioGFDRQkNZJjEdkxk/kJd65BAu5WEmZktkomW3DvlzcxSmOcGnXdbG6b9Z+d2cIJWFT1MQ+Zu9WOfzpg0F8l5WCldjp2DSPlVuTsJM9ClDMmLTPuOLK3TRIPOSq39YveT0PN/03k3df7VC7xjbW74Z/zRXpa2OiJEaduyNHI3y/qQlrt9dnRY6VIBP92jbOZ11MLMUkyRQ0nrh4Bvv02hYCzqyzZxKFGh2a7rTMTefc5DyGdtsA6CRWPUre/mqOenU6w3us4tZBS3j6w4HM39As1leQ5xpPDJnBdclfcrROXXJJ9hFaIebv48MF+Wgn0jXOb7uZPYcSWLUtSahaRonUdsm7bev0yeeN+WpnV8f4BqlnnbvGxZ02ULXycT5YfK7knNrJZWPDrKBzy8BM7sz4nnnrmvLWvK78sCU51ufKHqtplbRHSrA7kV+YwHMf92fO2pax6+/6fsuoXe0wL8/qi66LWoj3RFXmjxyNsHVPLTqn7IjV6fx2XSo5u2uSWm8//dtmA7geJBi2vl2XyoIN4p/XQxYjehoUOkXTpv8+uyf/ntstSqIXY6S9W/u/+U2X2DXm9fDGEKQxFLztitwa9w5ZSLfmuXy7PpW61Y9wXtstEkEbU5wmqObjp0vbxM71jf2XM/jcjRw+VslTkMb4e11u/Rix7VfX8p4hC7lpwLKYf0EPsOxiUubDlJvOWy6t+fjHEV+FGld2XW0tqEnVSsc4fKwSVSsdY/u+RECnk8c1eSIEbLz88hIAcqJccKZccOZMhXM/GlbgxUBpRGL8xpSJuYRFWYjUxDNO2PHKwkZp7TvJYZk4wpQp4nfn8YkTRbRlZqZbKdsg6L76ShCw/ojuvShm4lVLSL+rJy1bwuOP29MoM3rt59WM96F7d8a/K1e7BkFIGfPJzTXJ2ypVhMLzTz/BkSPBQisDBpgEoaroDL/kMB98lhATGwHxmrWetNjHmvvcXr0EGWuQxV99JdbbulZjx4q5JifD0KHw6aeO+Ty3l9HdV8aYc0Osw0vsxeucAQwbBjVqiH9//7tJ3N9/v0nQHzwoSOgfP17N3+a0s+2dxR7ZMndFELyHDgkxFBPmOb2Jt3lLuQlNt+6zdR59VOHJJ0XrGTMECTpnjjnCDTfA5Zf7C7iAOMdvvSXI5+++i6rHqzqDByt88YU5R2vtwLw8U+09KUn0zcqCVq3EOTBSfK0PEoxjn3wCO3cKAnLCBLlYiSE6Uq2aWM+0NEGMPfO0Qbqb+1Fr3+eeMx9WeImROMVajGjqDz4wydW77hKK3UlJJiFvhZ8dp+CL9VwbivbgLUhjFVyZPRuXoAvYBWomTICHHjJ9s9qXrcFzz9k/b4yHKQ8+KK/5+Prr4cd2rrP1HFarJhTbQTw4ChLfOVFiMk5Bm7AoF5wp2/3oWUc+Aky6bXqs1pgfMjc35vZXh7uOh+0f77jxIIwPYezEM5eS+l3a9YrXdrBatjNi0OznJXKjKhov3PgJv33zcklf+XggUjpm3vkKO0nipn9c42in89ebPub+ty7zTTtV0Ph0vLeytzeR7e2X31z9xzDV4v1U0b3Xyk1IhyfjjUg/K7TokzrvBwR7thWR8Y97oiRZMLxt+cN63ZXmoYUgo+xFvWXnSzZmPGSRk5gHtxiK2c4kfRU0znWQ0kRfEdD43XB75LahqH7TectdPtgjeg3S0RnF6x7fRfwpGjf0W+by3yDtDWGbJz88P3q92CNTZYI0zr8NYtsZdf7mt515eVa/GAEuI29lgizu+RPzxRhjzbZ6LM9pFCOXrfAa1wmZ4rZ1jRV0Ho8+5HAirI2SoCTkZjn5WE4+nqmQ7UfnzCFWMysIc+bAoEHy42HHCDtmvGME2Q9jpyzWIky/kq5VSewbhCd4K3aDm8RUVfjuO2+FbVmEUqAvFJG9eDd5JNGjh/v1xYsFoeJHqqoq5OT4Kw6XhsyOF4ZavJddY/3z8pDO2TmfMP7He86cpHduZh5Ne9QPtScNVkSX7/OtNkvz0CJstLJsvHiitGXEvEHAWyOqrWMasL8X3Nler74qflp9mThREGpOH2TRvEHvNSsh75yzzI6hJm4VtrHaAlwkvEz4ZvJkuxiNsUbPP28XzHGuu2HfGanuNX/rGJmZJrEsKxniNbYVXnasazBlivxaCTN+SVGarIJy8rFs96NBzMQZh3jSxkoqEBNm3KA6egqap0BLPKmCfiIv8c4lWMjF/VpZpenFU/fQKu4iJ7TkpJKfeIx3DTbv8UAUs96ZE2FZdiNJO4X50WgzP+h411nzF4Tx9iusUI7M5+U5jXxt+6+Vu25cGFEb3VPURnVF9jrHz8uOhCYe/W35w09UKGytvPzCBF6e1Qfn2snOl3NMP4EQmR13urViE0OJtfvwfEu0qVgfe6Svgt1foYD+pFWIJaqo7qxn61aRt/6O5Xf3+C6xF111+Q+meAwQVad32hA/ZYI0zr9fmdXXRcLlFybwyqy+sWtGtu4yQRb5/N1jtG+ym+v7rZDWKg4j9CK3Y/0pYnjDiO+UJeK5XstRjrMR8aaNlUYkxm/M0tSXKwuRmnjGCTteWdgIsh9m3az13rwUu2U34Zrmr7BdEnKvmApsWpDPvHny1xcsCK5Lp2n+ddZOhCiMH6w157zq1W3ahOecnfMJ43+858xZmy5r3s7Qe1I/IRYB+UUYT60/LzgFSvzgHM9PIERmRyZ0YhVDkY1pbWvCuV8UYzt9GT/e7ovX2O7x3bjtNrmgjMwOyIVtrLasgjBWQRqn8I1M0CU31y2Y41x3mSCL3/ytY6Snw29/612rOEjsxc+OdQ3CiO+UJeK5XmU4evQoAEpZF6X9heIsIx/DCbQYkAnExNPfb1y3kIqVvBNppjcPWGI5Jj6BFDSu77fcc2yraE2DxEPcM2RBNK3Uaif8XJzjyYRcjHTAey9eYJuTUVsOKLVgj2FbTtravxmC1bLl3yR+4jFGDTZ5X+9vpghFNEwppkvqDkk7nX6tswNJVQV/ZW9vItvbr7BCOTKfDbV4P1V077VyE9LhyXjZeG6S3jl+UmoxShziNt62/OEnKhSWhPciYhVFd62Rc8x4SE8/4thFDEvJ8aAv2GBSuHQq7nK1bj+SN5w9N9keNH5JyebSCu2ERdh1PtliMiVZNyPq0YpZ6/JPhHvlKMcJhaIEi7M4IROJiXcM2ZhOMRdFESl1xjFFETW/nIhE4JlnBLnhp0RrpHtOnCgn7OKZh3U861o4x+3WzX7MWtuurAR7Jk4MbmcQnn6K3TISVVX9FbZLco8boYiWfRt41hrt2zeY1FVVfwL3RIjC+MFac87r2mrZ0ru+qnM+YfyP95w5Se+0/g1D70mDFdHle1VZrT8/n2SIR9XcOV48hGcQcVwSf6zQ9RCEcCkU3A01+HjnXFrF+LCCOWGI5rIUwymNnbK2FxalEbQpKirim2++AaBDhw4nwLtfHs4qwRlQWLGxOlenZYfucXVaNufdvoBt++vSpGYBDWsUwv7Se3J1WjaHBh7ihblDcacZKvz7q47kFtbFevPbJ3Ud3+W05q15XXlnfmeeyHiP4Z0Wx16fvqIHf5w9IpbCNrT9Emas6Y4erZvXrcmP/LCtuahUp0OFwwVU2u+9Fs7xnsh4j6s7fRZbj0NHK7Jtfz06N95C1u5G/HHWiFhdlhGdFjGmz1cs3NKaSyaMwqjf9schdp8N7DyQyNZ9dWlaK7rGHmt23h0LeOeH/ry+eEBszMGtV/LVxo42P5voawD4w5D3+EPMLwCNPqkbWJTdOla3z0hzfCLjPYDYnJ2vXZC0mMs7JPHxalPsBjQ6NcpmxY5mlmNmPZZrm8xE0X+iS41cBrduwxcbOmGkPGY0X8IFSd/yRMbPMZtKtNqddfw/DHmPioW5fL02FdDp3DiHhjUK2Xkgkbx9Ee4bOIMX5w51kEnOeRqfqqIunXOu9ro60XlTTJsGuazNbxrzeXDrFXSpnsnOraZt8xoWdod3XMTx/fsZ3HqFbb5Er8MnMt5j//ZC/vdtOypFjtO01l7JHOz+3trrS7buq8fsDZ1ja6NE18Y6j4hSzB8GvE3FwlyWZ9fl8LGKbN1Xj980f5e//Xht7Gmztc6jde4KGvcNnEHiOUcc1415TkUVx4itn6po/HbADJroa1i1I5nBrVYwe0MnjBqIsWtyv3mGZNd8i4r7UJUrXCIp9w34hMRzjrjej9YxZX1VRaN5hdVU2m9/T7WouA+FK6Qp89b2cn/M9fCGhqrg64v32GGg0b32D6hKv1DzDW/PXWbAmf7uHD+edY/HnzBjhEHYdS4re6XxK6wPlbrY7yTrVK10QnwsRzlOFHRdRGPFW7PKKl5SVqlno0fDvn3w8MMmCWAlBHTdrXb64INC+MQvvc+axuZMJ7SKgoS9CZelxWVnm2th1JorKBCkqOG/te7f1Kl2EQ1ryqQVYWp/PfSQmIu1ptpVV8GHH9rrkhn9p0yxR3gZNdl27bKLiyiKmJuhsO0U4TDGnTfPXoPN6Gsncsz93LhLVpF1sAtpaTBiBLz3ntnmqksPk54uAgRkNq1+GQSuIWTSp4/4aayXc55OqCoMHw7Tp5vn8sYbRV1Do1adEfWlUhzdrQlBR2tMzIgR9gisBx6w12pUFHFuFy4UPo4c6V6vyZPFdTNtmqhJePiw8N0QQDHGATP9dfJkUZ/uqafca+M8ZxFVZ8L4QrKyarJ8OWzcCP37JzFl5Dxue6OPJQLSuN8Q9wCitqIpMGSPkjPOaRE38g5vqzdSrFn27tHryrju8vLEdfnee9hEc5zXtfOa9xJfiUREzUjjfMnGi0cgxE/oRKayHi9pZxXEKeuxjfG9BGX85lxSe35jl1SYJcifsooaDzvvky0mUxpBm/nz51NQUEDt2rUZMGDAiXPyF4SzsOajzud/+YKurfadUr92FFSh8y2XRYsEyyC7ubcfi6gay6bOoFHdIx7j+d9IW/uH8c+rvVfbmc99yUUPDHb4oLHy3/Yx3v68Gff/LR1NF1+8L/wmkxsu2uKxLnDxQ4PIXG8QszrpbQqYOm4RP+ZVo3nSQal/i9fXYf6K+rw5u2XMzh3D1vOrvts4fLSCrd+Ogir8mFeNqpWLXK8BLN1Yi8+XJNGg5s9k9Mjj66UNue+VdOxKz0btOhG1ds35W3j3aytBKcizVwa9zbX3VY7ZbJ50kJ17z3GP/7f0WFqngs41g7YwbU6z2FyG9tnGxwuaWMaPkmWKHv1CNwlA6xpb7QJkr9f45vuavPDNgGj9Op0Lum3niyWNY32vPt+0raCDgkV1mZgPCjq/vXotW/Kq8b/5TWPjdWtdYDl/xNboiVErSK5/CAXYtiuBP73eyVJE2z4H0PnDzcv5zfCNABRMX8qOfy8mjSxmMYSxymRXfbvLu29mWNoSvsnrwBtz28dI+QmMQ0VnHBPRiMTWZ1DXnWSur8O3K+rz5qyWGMrbf+r2X/oseZU0svgP1zGeiVEC0jk3nfO75vHS3Uts19bidXX4dmUD3p7dQnrNv/15Mx74e3eKtSgZOnQpj47dHOufvV4j4cBODlZvSLO2quu9ZPSNqBp/uWuJ53vpb9Nb8Yd/d7Jdp78dsZZa1Y/RotEBqp6j0aLRT67rDzTS2+yxzdN23hWNF3+zBMDly6CuO9m8ozotGv1Eo7pH7HNVooSw7bzhGh80/nq3mJdsvk4bVljbO2sfRlSNEQOzeW9uamztL+y2g6+XNfJdzx0FVZj0cRr//Ki1IMAl7XYUVJH6ZJ+/Bohao37nzmssP/jNW5wznRcDPnf9UBKfnH4FXa8Alc6J/uzSH7VGPTbvPcwXGwqoU7USsxdsKK/5WI7TGrKaj0bNulOJkoi3eN3Q+9WZ80NQDbqwdev82gE0aeIee9u2kteq69vXribcpw/83/95k8NWoY2cHDt5O2aMqCPpFAEx6pwlJLhVxY0abC1bCtGGJUvsJDLRnalu22+5iR4FjSkjFzD69f42mwcPijEbNjTFQmR1AI0xjfXat89OyjrbyQg9K6kO0d8T8nj3tcOMm9Tcdb9kVUkOSuU06sht2SLUsg27vXrJ1aAVRRCIgwa5z5Osz7PP2ueb+9x/2TRuCpl6V8ZH95ZWjBwJT96Vx5N/0pg0Q5RlUtCYyHiu4z+8xL28oDwo9ohRMjE11S6qoyo6k5/dR4Y+m03jpvCFfj7P8Cg6kdjaOAnqjAxBuDsJ5K1b5Q8S7AIpOiMG7OLBByB9aANxjSzaTUJBDgfrpJDWp57rfRRWIOS55+Dhh809ieFDx45ChMYQd7GKrISBVSDI6UtGhp1stfprJcCt16oMzpqPVjsTJogobNlDDGtbAzbi3eHDxReL+futpyGYY6isy9p5PVhxiuEYn+9+564kAi2yeVsRb73FsvDJ6Vc8gjb33HMPr7zyCjfffDOvvfZayZw+A1EuOOMD2Wbvz7cu5Y5fZZ1Sv+atrM+wx84v9TgfPf01/c7dXeLxjP5h/ZO192p7/eBNvPOF+7HBozcu5/6rNwDxkZwAsxc35Po/n4eTVH3nd9+S0WOn1zTjthMWwSSy6aMsUkylmBV/eZukVufEOb4/sRyEeIjk0tgSKcxKwHgCqqqxfOoMgFBraswhmVxq3vIbFF0nl8akkOPa6Bl23/ndt9z45Hn264AiNBRbDR5jbJkvEYrIJhVAYsu9VsbDjrc/b+Yg8dxzMc7HvyZE+P2CYYIMpZiXB73DtfdVpvLnX/PuK8WMZVKUKNV44TduosuLiDcgCP/usajXMUwiv0U6H23uhoyo3n+wEn98vVOMQH7hN5m0S93P9+vq0rNtAQ1r/0zm+jroQI82e1xEfvOkg3y9tKH0IYOTADeI/627ElCA9DZ72Ln3HL5YkkS9mj8zpEeebV5hbFjhfLjgfMhwy4TeFiJf5/K+27jl0k3S9XQ+OLlj2HrGXpYV18MV2fy9zl28D2qC5m1d45J+DpbGJ6tfftergUrnQJVW7SlOqM2WIhGlU04+luNMgWw/+uKLoobWqURZiM5Yxxo4sGRj+onBhBXb8Wu3cCE89pj7taefFvXlID5xjhkzBCHixCefCKLODydKuTxeEtkKlWJyFu8iOT2pVDYikfDkkLWPbO5B9oIFWUzICPMgnxYt8hb9cfoRE66JOp2rJfnsR8V18qtfOa4BilhEb3rxna2fly+RiE62lgK65rLlFWG2eDGsXOkfnep8kPDSrSt5YXb72J508siFjO6/kam3fccY/V+x/ejkKWoocRMrpk6FMbdpsf3oWCbx2LM1eXzNdTbi1CASMzLsBJuqivdv3bqmwrZTSdvpy+zZ8gcM1jZg/92q7O4k5K0wxsjMNFWvvQg12YMFq93777dGKIto3zvvlK+n86HJ/fcL9ex4Hqx4zd9LfbqkAi3OeSckmA+IghTY/VAan6x+hc0q0DSNpk2bsn37dj755BOGBn3wn0U4keTjWZZ2DaDTs23BqXaCFo1+QlX0Ukc+Gjes8vGCIx+N/mH882rv1bbwkDwVbvN28yLdvKO6aw2KNZUf86pJb0S/WCIXbvnqhyRf8jFeO2EhG1cOeRuNCNnriklqFe/47jWIB15zl9sruS0h3uI86rEWUZ903UlWymHMoam+EyVqJIs0z42ecZ24rgPJx1yxjy/FVGATIhLSbcu9Vt+vq0vD2j9zvwfxaLXXqO4R8jb+zO8X3BAbWyPCvV//moF9/0GNVz5jLNnma7rKA3/vzqCuO2PnslHdI77X9I6CKjHiEcQ5msJtaJsjFv+V6PgK9/+9O7qmxCInNF3hgb93Z9nUGbaHOL/q5y6gZfgibKbH1tIYw/Db6q/xuzU6vVHdI57R6mFtONvLsHRjLUcEscLHC5rwm+HrpUS9096/PmrN2MuyfNsEnS8v38LOzwuyeZc2A6C0Pnn55YfihNqx3yNqeCGpcpTjdIRRs+5UoiQpgEGpjPGOGZTiFjYtzq+dV1DKhg3m7361v5w3o85UdAOzZgWTj/HYCYvS1pHTiLBpQb4v+RjGRrzEo9FHNvcwAjhhYRXwCOuTn+iP04+Y/1Gn/fejMHOm5BqgAvPp6+rn5UtxscImmkv3o15+f/op/PnP/mthOx95eTHiEcR1MvaN3nR84wHGsMi2Hx07VicjQ4mdx+Rk/+tZCH3orv3opQ8P4w2uxbqn1nVBLH33nUk8GvOcMMFOXo8Y4bZl+OIlLpKR4fbX+rt1TL/3t9Hnggu8bTh9ko2RmWknHkH8/dBDcsLTOacXXxTko18bp09+8w+yJ5ufF2TzLm0GQGl98vLLDzk5OWzfvh1FUbjgggvid7ocUpxlgjM61w7aEvcNl1qwhwor15C38WfmrazPjoIqpfakUd0jvPCbTCKq8e2gYaYX6qQ2PGj52/TdaG+kqFlvYK3jqYrG5X222tr79ZfhjivWx4Qz/No7bRttr7tgi2MOYh6X990W+8sgLq3wI0UHd5cLt1zQLc9zHiWxExayceWQt1EpJrWt9+bEe3z3GsSDICK5rGwpaCHGE1CjPoVdU2MOWqOG6NG8iDSyUD0LeYvrxHUdUISz+HfEx5cIRbRkk4ct91x7ti0IJKmt52PLWs298aQCW384yCZaul+LEpdhIXxxCH1QAT9SWEdO3Mdns3RjnAwb362thxeBXBJ7ZTnvk7GG8eJU+BQ5tPeEjV2OcpxMjBxZwhuu3Fxypy1kzrTdpRJNMSATsjHq+MlgRCD5id84xzT6GW1HjoxfOOf++81IN68+fqI8V18tH/eqq8zf4xHnkInwAAwZ4j+PeO2ERUkUwK1QKaZl3walthEpwTOhoNp4XggWZDGhKPGtTyTiL/rj9CPmf9Rp//2oSKN1XQMU0Y8Frn5evkQiOi2VH6W2vPxu0CC+mntZ83ZK96Tz6SMhSZW4hEIET+t+wP8ZGcj2pGEVxYNtlrz/ybLhp0pfEntlOe+TsYbx4lT41LhxY6pVq4au66xbt+7EGfqF4SwjH6FX+/iiHit//jU1b/kN7z+2nU4P3MCwx86n8y2X8fbnzUrtyw0XbWHZ1Bl89PTXrPz3DD7/yxf8+dalfP6XL1gy5TM+/8sXPHjdKp67I5OV//6Ev92XGWu/bOoMV2rbDRdt4XcjV6Io4inSjEVN+d3IlbH2Qf0N/G16KzrdfBl//7AtoHDX8HWe7XcUVOGjeckkVCli5nNfxsYe1HUnVc/R6NRyL1ZStVPLvbYIxWRy+UPG7FAk546CKmLMFvYx09sU+EY9gjdBGk/EzY6CKlLy+Y4rNjjUkXVMwRRR+/DyvttQHMSUgsZVrRfz+uJuLN1Yy2Vn6cZabN5Rnd+PWmEbX1HcRPK1g7Y4VJ/1aFvdclwPnLuxTlaF98v7bLWdn2sHbUGN2lYUUxlaUTTbHBVF44mbV3LHFRti7VVVo3XTQpwknaLovBD1yU3M61jPt+HH7y/6nMzFlflgXWc2jnqIbUoTskhjPM9IFdkv77uVc5sX2vyJKMU8wyM8wAtEKHKtj+y6eWnQf2is5pHMdiYptxNRimOvpbcpsNk0Hnb4Eaqq43w0a6e6N54U0bRbNVqyyf1anCS68MX+Da1ShB8p7Lx2S2az7Mn/srbRq91uvAjkktgry3mfjDWMF6fCpyMbhZhYi9pVKdZKEGJTjnKcJvBS4PXF1KlMbfpHUq7pyaBr6pHSVGPq1NL7Mnq0iByaM0f8XLBApGe++KL4uXgxPPEE/POfoj7c6NHuPs70ttGjRUSSQYIoihCqyc6G11/372sgN1dE+jRtaoqJGGN41SCrXh1eeUWIiGRni8iXOXOgc2c3qdqtmyWKKTeX5Kw5THxkfyDJCWK89u3tx/r0CY56hNIrl8sUuw0F7iC1ZvG6ez96f8Yalucn8cILIurKaicz064y7iS2nOv16qtyP6wK6lYy2mvuxjrJiLRIRLzmJLmd4xt/T5ki1sfqq/P8WeczaZIpIONHzCvoTLhtEws/2cO0aZCL4XSE25jsergNgvAeOtThj6oxQXmUg1RjovKIue+MePsyaZJC8pQnSI7sZDJjzH1sdG1GjrTbHTlSlArwI1Sd5yOtf0PpnrQfCyUkqR4XgS54WvcD/kuYjWxPGlZRPNhmyfufLBt+qvQlsVeW8z4ZaxgvToVPlSpVYlC0zsesWbNOnKFfGM66mo+qojH79ic9FZWtqHDgJ1r/61W2643ctTTiGOdkYeeBRDL+9bhLPTQeP//9/QBemHsZ1idOXmNMX9GDP8y6OhYVJVMfVhWN7k2yWLw1Davy7/BOi6m1YhUzZzWN1a9TKOa+gZ9yc89vXH45lbev7TIfTVfp22wdA9PWx7VGNuXykJApf1vnqaDRNaombig0i3Ux1tEge1SgmG5VV/PD4XMx+X2dyztk0i15i1Rt+7cDZtCoxj5QoFMjU+3aOpedBxJZsSMFdNiwK4lXv7sQU+la+GKoOcvWWDZXpyq0UwnaONYhKZcmNQVBs2J7Ciiwo7AWf/1maGx9elvUtxU0zmuxhk6Nc2hacw+dogreXudq98HqLN/ejCY1d9Ng2wayM2Ecz2JVxxYV+uSCGmYbJSY0MzJ9LhUjRbF1Mo5d332+zZedBxJZvj2FwiNVSaxyhM6Ns0kml8r793O0Zk1ySY75CTB3U1v2HqpOu4bbqFrpOM0rZpNyfAvv7BzK7+feaPN5lMQewKxPGzN+9T0UU4EIRUzo8DKNuyisW1yFog0FPMv46GvF/H7I+/RptoGt++pSpeJRjhyvTNNawhcvBfnpK3rwp1lXUUyECEX8i9v5vNHVvLfDEIgyrz3ntW59D5vrkwqYSuxB15V1DJnqt+yY3/EgG/HgsU+vsSjai/flU5f+X1xzcraxvl/+METuU9Dcymp+ZY2T7VPKhT3KBWfKaz6ekXDuR+Ou8ZebS27TPqToWxz14HSys5W40sVOBkpb19Bav8sKrzGcQiiKAjfdBG+9Za8BtmKFICfBUhcMYWyqNooxTBZ7UkWQQzLhFKeS98CBIjIz3pJf8dYYc9p2ioPI1ktVYfBgUefOhLE/KqZn0lYW70x1lYXp00ekuFrHs4rDWOvqgXsehrjO//4H77zjnoeiCIVqZ106v/la/Zg4URDRzvP+4INmuqnVR2udP6cfI0YIxe0jR8z2MtEfY36ZmSJ9ueGm+Rx85388HBUeNMa76SZ4803ds9SO89o0BEVmztSjStc6EyYopKe713ThQti7F2rXFucoVmdy0yZyE1qz6VCSGbWYJWrqGb4nHN5NGlnM3tqGMeNq29bi2Wdx2Yudg1HzGPtG79iedPwlq6hd7Sh7pn3FRMaJ46rGpMlqrHailxq6VHhljCaE5yhiknIHo6f0YtS80dKaj04hHKs4iNOuX51Jr/4yP2XHg4RNSipgYsWoUXbBoJEjxYObeObkbBOmJmIY0ZaymF9Z41T49M9//pM777yT/v378+23355YY6cRygVnfCAr8D3ptul0b749sG+1zRtp9erfmMNABjHH9XrYcU4WMjc35vZXh7uOh/UzvzCBSyfeLP2ydI4h2o6KKtOaUKIkm24LmrWTQKqiMeuOl2jzjxdItdSvM16bMe51GiQestkaOnGUi1R1tjtRkNlX0BAqz97z9Ie8pqdQAnSPEc98Zf6GHStMX123n9+w50x2HcR7DisW7qPmhCmu66YkUNCN+FBPnz7KbMdTH57vIoMfGzaHK9LX2saztrWStirFTGYMtyj/5rH2bzFh9a8FAapoPC4Zx8CebUXszInQMKWYl7/LYMbSthiE2JBmyxnRayVJKcUs2pji8tFm38Pf/MIE8nIitGQztVIqcDyxFmu21WN5TiOa1tlHlcrFNKmzP7YW+YUJbNtT03bso8x2PDl9kO0BxOPD5XMSbc+PkXCPDxefqYbvhp+yY1ekr7Wtr9ecvPyMF8Y6dE7ZQfsmbkGueOx9lNmOJz88H11XPc952LmV1fzKGifLp0r7s0m5sIdNdKacfCzHmQLZftRPZMWFOXOYM+hP0v1oXOOcJIQViZEhSGjEOUZYsZVIRLSx3tn4iXbEq6h9oglgL9thhVHkiGfvGt9cg85LSVTOrX3lIizhzllJ52QdVPYwoKzg9MmLhJURSE6S6cYb4a03haiLSjGTldvZd+WtPPxBT5viuB9Rk5uZx6YF+fz9yzTe/zQhelRnxIDd3HmXQsve9aRq6DJlc6nwyqLdtGQTyb2bxCYdI3kl4i5OQlhm1yArnbC2tSpiB5H6MoX1IBIv3ocLThiK9n37BpfpCLIXhnyMR7SlLOZX1jjZPv3444+0aNGCSCTCnj17ot/xZz/KBWfigKpoNKmzP1Tbo3XroSsKabqopeEkycKOc7LQtO5+VEVzkXRh/dxaUFNKfCm4xxBt3QSVLs3Ut4+p6So7s1UqSOrXabrKtj01bTewWwtqumvUSdqdKMjs66iSjIB4RF/kIjJeVH8885X5G3asMH3DjCcfx30dxHsOKxfsltY9LAmcdQydPuUXJlhIPTBFWFSe+vB8erfKsRFz1rbWqFeNCGOZREd9JRNXXxuzq0vGsaJOkwrUaQJrtiVZiEfhx6wtnfn1xRuAw1IfbfY97DRIPESDjgD1OB491r7Jbk+yrUHiIRfB/OSH59vWUUflyeluW8b6GJ8PRjsrga/p8mNPfXg+aQ132+bpNSeZnyWB3zo44WcvNm/jughx7fjNLcjeqcLJ9unIxjVU6iJykoa0bcCsdfknzXY5ylFWiDslLC2NNGUzql7sinxs2TKe/cfJQViRGBn8hEZkY4QVW5GJofiJdsiEUE6EWExYeNkOK4wiR3zXTjxzDTovQWP59fcWYQl3zuLxw8u5LL3FCSEenT45xTQMyEQ1ZMIbb7yhY2RaaUQYq/8T7X2zoE4YcY7k9CTySOL9+6xHFd77pj4PPWf66VTRtv7uK7wyoh5Qz2YzPd2bcLOKgxhzdtodM8Zty9nWaGf4Z/WzY0e5iIn1AYbf2sUrYCKD3xo44WcvjCBLvKItZTG/ssbJ9ql58+akpKSQk5PDihUrOO+8806e8bMUZ1nNR43r+y0P3fp4Yi22DruWxsoOWy0NIzLldLwBfGzYHFu9vruHLGBrQU3yCxMCepvkpR069wxZ6Jpr07r7HTUGBRS0WPSjdQwrVEWjYaomrV8nI0tlfp1M8ldmX0GTzD+eIGFZW91RO9JEPPOVn8dwY4Xp6zy/Yc+Z7DqI9xwerVtPet2UFaxEux8Ra5CUBoJIWy8FQ+c4MizLliu8L89pFGg3Hjvxwu8BhNOWF4Hv7C87pukqy7IbeT6AOJ3h9+AknjblMHHs51PtQTnKUXooCtx3X3A7G5KTSZ7yBJOV2201iidNOv1SrkFe1zDsnL2ERoxafM75hhVbiUTctQj9RDv8FLWD2p0IeNkOK4wiR3wJbqWtrxfPWH79vUVYwp2zePzwci5N2XzC9qNWEZsgEjZIWMS5hyymAroH0e6HIBGUrKxgRfETIQLitT6GCnlQW00LT+oXF7vneKrFVsLgZIvS/JKQkCA4lmLZ061yxI2zjHxUeGteV4ZOHMVHme1C9diT3pvV4/5A/9sSmHnnK0y6bTozxr3umRJ3qpBfmMDnK1tStfJRXr9jGpNum87dGQt5ZVZfbn91eKg5y8jLey+ez00DlknbPj5sjl0IJZpK+fhw+xhDu66z/f3YsDnUaVIBbXh/JjHW3EQrxVJSt8KBQkZ1+No1Rrzkb8XCfVTbvJGKhfvi6idbl5sHZjKs+xqMWo7OeSo29XIQ9QajwiQUcWXTbx2v6wztuo7Hh31tIe302Fh3Z9gJYOtc1myrx9vzOrFmWz2pv3Zf/NfO1VfRY2SjgsalzTPp32Kjbd6PDZtDMrm2tZWtmXN9nHPKL0wgc3NjX6L8eGKt2HVj3/BplmvR+dPdRkaiOol2PyLWSZwGkbZeCoZhCNguqXKF984pOwLtxmMnXvg9gAhDRssIfNkxVdHokrrjlD6AKCnCPDg51Q9XylGOcpx86LoQUElJIT7BmNGjGb31CbKnZTJn2m6yc9RTXmfLidxcIfYybZqImMnOFnX4NC38nGXE5YMPQk6OPAVQJkyiKHJV7SlTwot2OInO3Mw8sqYtY+Ij+0ssFhNbJKdiTAg410VVhahPUhLceqtd0MUqrJKR4SRdo+J9FDGyT5ZUobpPH7eQi6rCM8845mqZS2YmNsEap79OEZigdZOppgs/dK4dmMcn7xQyfrzjfE7YS3KWfW1lfhjrI5tTqNNjeRhg3dsZ150f2em8NmWYMMEi+hJAwgYJizj3kBGKXEI4YQjYIBGUtLRgwaMTQdT7PawIQ0TLVNP9yG33A4xTK7YSBidblKYc5Sgpzsqaj3ByawaeaFhrqYGoZXfPxfN5ZVbfEtVJjKd+V35hAitzGgIKHVPyPOvDeY1ZsXAf+3KK2EQLklKKXfa+fK8yjywdHROkuS3tM664cnfc561O5iKafvguiq6jKwpbh13LnvTecY3x5jddeHlWH4eoCYAuSNrzlpNfmMB/F3TirXldLa9r3DtkIZc2z4zV8KvTpAL5hQnMW5dKwU8J9G+zJZbmaazV91mN+fc3PUTxaUsdOOtcRvJv3mQkRi3AoV3X8ccRX9nGmbaoA1+tTpO28YL1fAF89EE9JmddilUgp1daDr+/8mvabfzSc22d5/3Nbzvz8qx+rjnFU/MOxHWzYV1Vvtzdndr1dNo2zmf7vhooKDSqVciR45U4cjTCmtwGVKpQRJM6P9GoVmGsTceUPFutRCNK+KbzltvslLzmo1n7NELR/7d3/vFRVOf+/0xCEgLcJEAgieQHYBAKiPwwYEBQJDXUX1UrKpdqqCkgUO0VtASlYu9Xyw8pLTetFCSFqr0i9AtYAUEqUSJEDBKEEIhEDGRjEgEhKCIQ9tw/JjM7MzszO7O7szuTPO/Xixfs7pkzzzlns5w8O/O8sQLT8Bi3Gi8P+Svmlv/S8DiFOfzv/38bPj6WobqGajFyHAOYp+bjE+N3I/eGYzh5OgHpicZ+rqVtD9d2Q3nNNRjS8yskxn0vvlb6eYZXzcf5P9mMiT124FJiN1yJ91jclfPz5Pg9iOtwyfMc58Z9WYeR1vWc+NklXZdXto/A3z7IEoVBT47fo/rFiNYYrMDIOYy8t5VtfnHLPsR1+AFDevquOdmWiD5Xg5SbhyO6PRA9ZDS+bO6IyIhIbDvSiH3lX1LNR8LWaO1HQ1UvMBSo1V1bvBiYM8e/Golm63cJkhPAIw1R60O1XxVph/ScRZNLMPXvI+FGJCJwFQsf2IesmSPM1xYzU1RNg5df5udUqFkHeM/5ww8Dy5YBf/iD95Vazz5xDj/uXYPMUUlIzUoR5+O77/i/hfpywvP//jefoPMKWTKWyViDv+NRCHtfqRxD6OeVV4D16z1x6Ak0pAjHd+wIrPvtQSzZPhDS/eiECRxmzAAyy95EasHPNedWuu5r13rel75q/Okuj8uFss2N2FyViZS+8aJ0SBDDdO0KxMYC+/YBMTH8uQVJz549/HrV1ABz5/JXmUllOlKkMg0BPbGIR7zB8POcBrzxXhKuMo/UBY8+imlvjDYt53jwQf019FXzURibEalJy/TK2pWV8Vdgjh7teY8eO8bPr/AzIZz31VeB/FzvE0nnJyKCl0UlJQEFBZ7npkwB5s3jRUXStosWAefOAb//vWdMCxeqi6m0xmAFwZLEqLUZNEg+54ScAQMGoLKyEjt37sTYsWPDHU5IIOGMDlqbPcB+whh/aGzqiDsXTvaqtchx6pY1J435TG0zxr/ypLy2EZrx7oxCdE0zXo40quksBi56AZzkrcw4DhVzXpAlR/TwJWLh4MaWgjUAoCni2VJgPNmtJdnZNn0ZcpbPBscYynAjhuMTyG+nYHhtxltiwuJwbTc8+spDum18caa2Gbe/8iTgVdeG4R+PrsLE16cZmlutMa2Zvg6Tlz9oKlHunejjLdZGkztCGyOJdqFNbNRlXLwSrdv28odVuLjtMPrgGBg47B49FV2v74SMK1/iUtdEXInvbCq5L08suvHj64/hkdHlsrWTf/ngxiOjyzFx1GfYfuA6MVluZI605mpgWgMOnkyBx4INCEnYO4Ycxeb9/eD5JcCNVzEVv0SRapJfLfl8/vsYLNs2CpAkMG8bWI2dFZli8tQ7Bv1xmE1m+0OwJTGBfFlgR6KaziLm9CmvJHQgUPKRko9ORm8/akdhjFlcLiA93TvRpaz7KOCkMbvK6pExvLvXfrTmk1NIzUox0VHgthojcp2ICN5UrSWhCVQaExkJ1JTWI/WmVMDt1tiPAp984klWlJUBw4d79y9t4zOWsnqkDe8Otf3oJ+98jayfXmNobs2Ie3zNlarc5XX95KVagjM313eiXZqEvXDBQNtlW5D5h+lIZbVwcWmonroYmeMyRKmL2eS+Unrz7LPASy95t5EmHxcv5v8WEoNG50htnm66yWOzBuRGdl7YKT9+VV4J8l+/VfVELhefnF+61PPy/fcD//yn53ghgfnNN/Jkv9pnnNEx+PFdg0+CLYmRtpk3z7hx27ZYnP2l5GNw96Ot7LZrD63ltraTpxNUJS+McYZq89mZ+ppI7+LfaIeGE+aKO8ecPiVLjgEAxxhizpw23Iev2npCnTszdfDMnk8Q9QhjKcHN0KoFKKBXL9Ao9TWR8N7o8f1UVHU2PLdaYzpwwlw9P2+5S4R45Z0g65Deuq0l9Ghs6oik+Au4sXedbhJQaDMg7ZRu26imsxix/RWMxQdIRR3S4MJDH81Hcty3+K53HzEBY+ScanEDEXi/og8S4773auP5DIjAPz4agtPnO6Bw+0hIBS96c6Q3V56kH1r+9vTDi3CkaxeBx/FXuNADHGNI37hWvBW/sakjCreNEr8UEQQz/7N9FKTvUdYyTiF29Ri0x6G33sHC7DmMvs9ioy5LEo8AwGHz/h+JJRWcQteyUgxc9AKuW/VnDFz0ArqWlYY7JIKwLa3ltjatem9CYkCK08Z8rKRBdT9avduk7CoIRdWMyHXcbn0JjZlTaob8UYP4gvp+1FMLEPBdL9BQLCUN0NqP7n73vOG5NSPu0ZsrdbmLt7BDevu2ltQD4JPxvm5Dv/VWPlnrsy1cuHXpPUhltfxjVotbV/1cZpMW+jOahFZKbxYtUh+b9HNg7lz5FYlG5kjtfG63PPEI8I+F19U+e6b9PRsud4rmiYTEo/CyNPEo9DllCn9FpFRQo8TMGNTaBYLZcxhZc6FNfb088Qjwj4WyCo6gqIj/puG22/yoc0KEg1aWfPTUe7OjMMYf0hPPqdSu48f45Pg9AddJDCcpPa96F/9GM5IzzBV0FazlUhjH4VLXRMN9+KqtJ9S5M1MHz+z5BFGPMJbR+AhatQAF9OoFGiWl51VAtaA2w8C+Zw3PrdaYBmeYq+dn1Oat194KoUcwktxSApGVqAla9PrR60/fhOn92lW0QzX43yql49eWzqib343EoDaOUKy3VecIxpcF4Saq6axYhgGAVxKaIAgPftULtCla9d4iI/kkRUA1EsNMn9HJqvvRzFFJJjsKvKiaEblORIS+hCZQaUxkJJB5c7L4gvp+1FMLEPBdL9BQLKOTobUfHfWTOMNza0bcozdXRhLBYZN6BPlEgQhL/JHQGDXY6/Yr2Y8qT2S0f8aMtTM6hmCvtZXnCMYXBmElFNlfIui0muTjn/L+hddmvGVbYYy/JMVfwLz7i2UJSI5jeO6+Yjx6Szk2z1nj2DF3TWuHBUOLPMW/0YzfDHwLxy9n4HBtN7x38Fq8dzBTvNpIS1hyJb4z9ubOwE6MhQs9wDgOdePvRszpU7JfiJXHSx8rBSpKWcxD2Z/h5OkEAPAS8aClPp1a4lcrZjVpzORbynD8cgb25s4A4zhkYR8ewHpJLAzjBh6T3ZI7IO0U7hp6RNbmrqFHMCDtlHjukiPpMmGN2josGloEyJLcfD/9fvSD19yevO9h1dss1SQ0k24uR2Lc917P6yXKzdq8QyX0CEaSW0ogshI1QYteP3r96ZswvV+LRDMywe96pOPXls6om9+NxGDUtB7s9bbqHMH4siDcBDsJTxCtjc2b+VtNi4v52zntJozxl9RU/hZF6X+Dgp36mWf4sTp1zKlZKViZt0e2H12RVwqkpGDdOmD5cl6wo7wKzEtakpoK18I3UBwxDi708GRiAVljtWOF5wBveYoy6TtxIi+hUZe1qEhjdGJWk9w89RRQjxQUz3oHroh0ZGEfJuCfkP7/lZvLxyCQlcXfsiklL89Tt6+4mP/ZkAprlKRmpWBV3h4o96N5eRyy7kpSn1uVgaoJjRYu5GtemkmUG0kEh03qEeQTBSIs8UdCY9Rgr9uvZD+qPJHR/qVyIt1zGRxDsNfaynME4wuDsEL6bkfSamo+fjh/ETq1jw13OJbBi19SADAMymhw1BWOvjhT24yGE5Eov9APyz7MkYk1gBYL89Cj2FreT7X+mrI226IBr2D24SdlgpQi5Mva3DFEvT9p/b8/bR2F/TWpUKtDl33dCRTtvBEbPrles86ekZpx0hp50nM8P34z2n33HZ7/6GFDMpTDtd1w4MQ1GJzBCyzUJCW+6sudqW3GngMpaOCSMfKGBq9+hLjuHnNCdz0FKc8bJUPEmn7CnCnr4mkJPaTyH2U9w1/csg9ZmS6kJ54DwF+ldqSum5fE5Ec9TgVdRiITGwGoG/9THBp8j9cYGps64rMWUdMNElGTEn9kJZNu5ms+8jIYTy1IjuO8RD9K+LUZjDdKBuvUWwSkNR+37O8nkV25sVKn5qPaeADgxY23iVdAqv08h6Lmo1lBjVV1JeevH9dyO7szaz4Go8auFlTzkWo+OhkrayTZCTXpS2vBVVaP6t2NyByVhO0HU2S17QBPjThAvQabvDYbw8pFZ5HfeaOscdEjH2Dq66Nlx6r1J60RCACTJgG7dsnjXbXK005TGtOCr7pxyhp5AhERDI/8uAGv70iG2y3PMqn1U1bGXzklSG2UdQQF9GrLucrqsfnN82hAMu6cGO/Vjzi3T3dR70AypupqPqaCAs/YFy7kY1PWxVMrHffyy/Jjf/YzYMMGb3EJ4DlWKjGJjOSTub/+tQU/KwqziqvgzziWM92r9J3L5bmleeTI4AlLBEFL587edTHfeEO/H0A+t5GRwIgR3jUf9+71nEv+vgRWPlKC/DfGap5IOZ6f/9xTixKQ/zwL7eQ1H/n9aGQEw4qVnGbNR19zpoaZMoX+nsMIkyc7uOZjEGrsGoFqPpJwRkZbST62dnwJX+T2aY+wBIDXcZFoRg16IhW8eKcWqejJnVD0rd6fkJRQF7l42vqSqGjJV6Tn0BszBzfAQbW+pC9Zi/5cGpfRGBlDIMdpJXfUE6dueOoRthifwQBIjM+5e9A/7WtU1nZH4faRlslIuu/6N3psewccY1iFfEzDSrihSLYpDNHz7g9cVqJM6N4x5Ci2lPcDazFJPzl+N/qnntLsRybx4dz4eUsSU7BdC8nrxLjvxXiUCc5fj9+D/ME7EXPmtCjYMTIe/ssTPhk7qCUZq2x3uLYb1r2djs11IwBEgsNVLBxahJwJl/yeN7Wxm3lPmDmHGZRfFgSLUBjAAUUSXiUJ7S+UfKTko5NpK8nHtoCWXAfwXIloTGbCUOPOEOvyudADGTghqy8pXNWk9/uzlsyF44CTJ/l/6/0ObuR3dCOiGzX0ftf31adRGU0gOQajx6olZwHvxKmWuATwCFeE5LHURm6VjARLlgBz5qDIPRlTsZK3tSsS4ko79auvBiYskdrYtQQzvgQ7yvkWLNnK5LU0gSytLbl4cYuB2kfAype1vjyRtquvB5bM/ALrynpC2I++mrcH+WvULxUMROxj9H1h9hxmUM55MAiFARyAtZnZFij5GNz9jHGlMEFYiK86f8okoFB/jTF4HSfUABGSj9XI9FnnTuhP+IVdvTabp62eRCUp/oJuzTjhHHpjZojQvBtW2Y8S/bnk68sZSXgYGYO/x2kJPfokn1JIWIQ1kPbHP8cUcpTC7SOxZvo6MfEo7Tf7uhNBScZENZ0VE48u9MA0rIBbIk55ccNYgOPExCMfJ/+8VgxJ8RcMxfaPj4bIJC2eq+f4JHXhtlGaiWEviQ/jxTUTR30GgL99X/qeEJKDStlN4faRyB38OZJ6a1/hpjaepPgL+PGgL3TbJaMeW+smQCg2zxCJZ/c/hiE3FaJrmvd/VUbnTeu9ZuQ9YfQcZlHOdzAIhQFc4ExWNs5f1083CU0QBOFUtOQ6AP+88jVtmQmHavRGKvjk4zH08RLbqCXmhDsHhV/atWqzMca3U6tbJ+1D7+5E4Rz+1uBT9iPFV5+7dxtLdhiJP5Bj1UrHTZ3q+bcULXGJ9PVp0/gE19KlchHLtGl8Ui5oyRiXC5gzBy53iph4lJ5r0CBvQQxj/HNacaSm6sfncskFLYJgRkA4d02Ntu1ebb4LCoCHH+bfD9L3hBDLuHHeopuJE4FUHwErX05NBSZM8NGuvh7/bEk8Avx+dNrfs5E7sx6pWSn6x/pAq0yhr/eFmXOYRTnngRIKA7hIfr4xlTxhG1pNzcdAiGo6i05ffE4F88OIrzp/ykycUH9N7ThlDZBMVPusc6es56Zem83T1pdExd96fgJ8rTz113zVntOfS+P15fyte2fkODNmbKNoiViCKSOR1rtT+yVCS7Bi1oauxIgoRm+c/ghUQiXyEaiviVS1jTacUDNfGifU4wgHoTCAK7kS31lmeScIIkioFhMkQomWXAdQrxGnLTNhyOSOe/rFMS+xTUSE75puWrXZOI5v56sunL/1/IygV3/OV59Ga8sFUvfOyLFqCUq3238hij9mbb9oCVxtP6oVA8A/528c/kh4jPShd0yoS/sdK2lQ3Y9W724MvO9WXqYwLA4YM1p3Iuy0+eRj17JSDFz0Aq5b9WcMXPQCupaVhjukgNASnPjbzuzx/vabFH8BT+TukYh1PIk/Dm7cNfSIqrBETXLy+6F/Qw+OT7AxjoP7/tFebZT9Tbq5XBaPmshFiOW5+4oxIO2UV59P5O7BydMJ4tgn3VyuK1nRktxEcPxtuk+qzIcvWYtw2+UTuXu8+gUYbupzAolx36svggK1uTViVDdynBkztlG0RCzBlJFIpTNqv0RoCVbM2tCVGBHF6I3Tn0RyqEQ+Aik9r6raRpMz1MyXxgn1OMJBW0iwEkSboKiIv0f0ttv4v4uKwh2R35jJoQaSb9U6NpA+U1P520CVCLesKmUmK1bwVw55P88h9dX54pOpkQ282EbSZuVKb+HLwoXy36PVZC4AH4twRZSaNEaYh2PHfItWlH0IREYCDzzgSeBJBThGzOazZqknIJXCGj3UBDJGjepGjlVLUKolhY3ij1nbL1oCV9uPasUA8M/5G4c/Eh4jfZhNYlsi8RHONzpZdT+aOSop8L5DPJZQ09qTq0TgtOnbrqOazop1qwDe2Jm+cS3OX9fPkVdzGL3tLtDb84zU6jPb76ay/ijc3iIY4Rgeu6UMfVJOQ1ojbsbtH6vWX7s3q1IhM7mEittfkN0SeC/kbUo/z8CW/f0AAG7G4fWSYfjHR0NkMf9uwvt48KaDeL1kCHYc6gOAk11sJj1vpcsjPJEKUji48cjoT8XaekqkfcRGXcbFK9FifMJ8oKW2IcBp3gakti5PtNQAvHgpElvK+2HHoT74+FhP3LVosq6QRKgZBwA9ujRhzfR1YlwAUPZFD9WactJjvdfkgle7J8bvlklipEldZc1HvgYmJxPzcBx/75NUaqM8Xpr4PFPbjPqaSKT0vKp6G68W8jp6wMn7HkbEhhJUIxMLMQdzuUW4yiJlNR//34bbIBUmzbvfd9JWDyGh60uapHUOteONJJIn3XxAJqcRjlGrLRhovcGuae2wYGgRnt3/GK6iHSLRjN8P/ZuptVLD37E7CSHBqqyz2poSrATR6vH3fjwbYua2u0Bu0dM6NtDb/oqK+NtAAT7RNmkScM898hpxanf6qd8BKH8yPzUVuS/K2xQV8b+gA3zMv/kNL/GQxrxmDdCjB/D73/OPlQkM4dyCNGbJEr7eIOCpzaclWlH2UV0NdOwIXLgA7NvH19qTCleE2471roBTrsHTTwO33MLXBly3jpeyZGRor42yZlxuLvC//8uvR3ZLieHiYvWacspjte7MlLZbudK7dBzgeU5AEJe89pq8jqIwz8pktLJP8dxl9ThW0oA+o5NVb+VVw6uOnpBZnfrfmOVeij/iKX7/pIhBWfNx5Ur/P1KEUypFLkrBjK9biPXmRo1ZszwyJK+5VMxLoPUGU7NSsDKvBNP+ni3uR1fklSI1S+MSZDN9+zF2JyEkV5U1VltLcpUInDYtnOn0xee4btWfvZ7/fMoT+K53n2CFGBKMSj78lYj4Ot6XgCUYsQcLPSGLESmMGXGMP2Pxpz+9OAFvKY8vAYzSMC0k1bSSy/4mvgVJjFqCUpmQBaD5nNbxwvP/Xh+Dufvz+ULcuIoFOiITvXjV5kE5hk1l/fHixrG8CAYMT/7kIzw65oDPcxlBOS6zQhSj7fXkNEbmJJB6g2dqm9FwIhLJGeaSxL6wSh4TTAJJ4Iay5qNVkHCGhDNOJuAC7cXF/BWPas9rFU+zIWbkIFaIRNTFL8YFqCESqMrOpya3MSKEMSuNMTsOIxIatT4DXRtl4lIpNFETnAgJTKOJZ7V2WglKaTJWS1wCqJedUxOFFE0uwdS/jxT3pCt1ZCZ68XoS7QxuN/+l/OzZnMysLT2O43hRy9NP657KEGoiF7Nl94wcoxz3rFnQHJ+v94bpMZbVo3p3IzJHJRlOEBvu20KBTDAIJIEbAgdMSCHhDAlngoZwCyUn+R+fcRwudU0MY1T+YVQO4q9ExNfxerX2fPUbaExm0ROyGJHCmBHHqLUPJD6t/vTiVJPy+BLAMElFBo9IxWPflko7ABgSeqjVpSvcPlI1Masl+jDznPD8mdpmzN0/w1OI24fIRC/elzaO5YvNQ30MoqRFnEcOhdtGIfeGY0F5LyvnxawQxUh7PTmN2pzovTf8vQKyaxoQ7P+erJLHBItAk4d6VxsTBOEAWsklI2bkIFaIRPRq7Rn5JTqQmPxBS25jRAhjVhpjdhxm6vtJ+wxkbdQuAFYKTdQEJ7m5/GMjFw9rXWSsJknREn2oiUuMCFxcZfVi4hHg96R6MhO9eAWhjNstyAc5/PGPfHJO7TjGPGKXQN/LaiIXs30akdsox603Pr33hr9XQAY76Sj2baFAJlACvXKcHDCEHm265uOV+M44ed/DYg03xnE4ed/Djrzl2mhds0Drn2kdH0itvVDXZNMTshiRwpgRx6i1DyQ+rf704vRXACOFF6moJzCN1psLV106f0UmWvEyaI+hNdTe0xuD2mt67w3CGMESxiTFX8CNveso8UgQTiSQwnY2wkxNMytEIoHW2gt5fTkNuY0RIYxZaYzZcfhb3y+QtfHHui0kMI3WmwtnXTp/ZCb+JHP1jnNK/T1f8QdDfkPICZYwhhwwhBaWJR9ramqQn5+PXr16ITY2Ftdeey3mz5+Py5cvy9odPHgQo0ePRvv27ZGWlobFixf7db79X17jlzzlTFY2Kua8gM+nPIGKOS/gTFa2X+e3A74EJ4D/EhFfx6sJWKT9SkU0SimN0ZjMyGx8tZXOlZ7MxVdsaoIXqXTEn7Eoz8lxTBTP+LOu/gpgpKjZt80kN7XOEYq6dP6KTLTi9UiAPM+ZsZzbHbOJbL33BmGM1pC0Jgi7Eur96K5dAZg98/P5y6+Ki/m/HXqv2qxZxnKoVohE1MUv3le+FRcDZWXeUhqjMQVTqDN7tjwBGRHhWwijFZdU8CI1c/szDrVz5uX5jiGQtfHHui0kMI0mjsMp/fBHZuJvMtfpchN/LO5KnDReO+D0hDVhfyy77fro0aNwu91YsWIFMjMzUVFRgSlTpuDChQtYsmQJAP5+8ttvvx05OTn461//ikOHDuGxxx5DQkICpk6daup8T712DyK4Tn7VuboS39mRVzsKKGv16QlOgMBvz9M7Xrh1RHoLiTw+Xp4iFVjcm1XpMyYztyTqtVWbqx9ff0ysIehLCiNtoyV40atFaHQsynPq9WdkXXzNr1LKIRW86NX1E/pRHvtE7h4A3nIaLYGJlTTHxePhXsVY++VYuBGpKzJR1txTE5XozUMw5CbKGAIVuZjF1xjMzgnhGxLGEIR1hHo/evfdAdYas/P9eD5Q1pd7+ml5fTY1ArlFT+9Y6ZU7WjEKKNfLV0zBEuoo52vaNGDcOLnYxuh41QQvwu2pgYxD7Zwvvuh7vbRi9TW3RoQmeoIT6bEREcCCBd4SEkBfYGIVLhew58sUTBlTiVd39RX3pFoyE19CHF9Sm0DlJmp1/wKVuZjBV/zBkN8QclpJ9Q/CxoRUOPPyyy9j+fLlOH78OABg+fLleO6559DQ0IDo6GgAQEFBATZt2oSjR48a6lMoiAk0AYizVFRiR0ItazEbh5qIRoqRWM2MMRjilUDGG8yxhAOplAPwTnjqSTte2zUY/7PtZjDGeSWZpWZmpcDESjaV9ceLG8YqbpV247f3eyd8tZLCamP2JS/xV26ijEHNaB0qiYjeGPyZEydgVaLXSL+tQRgTKCScIeFMqAjFftRKSYkdCbWoxZ84AG2BSqCiG7NCHbVY/J0vf+beLuulhS+hiZ6wY8kSuaFbKiGRmqnVBCZWUVQkt07zd13xkphXX+W8kr5GhTiAb3mJP3ITtfMDgdUC9Bez47O7zMUoViR6jfTZ2oQxgULCGQcLZ5qamtClSxfxcWlpKcaMGSNu9AAgNzcXixYtwtmzZ9G5s/fViJcuXcKlSx5L7fnz52WvWykqsSOhlrWYjePACW8RjbKNr1jNjDFQ8YpR/J13u6yXFmpCE73XBRqbOqJw2ygw1lI/FRwA/t9uFoHN+38kPpYKTKyksamjSuIRAHhJilSIolVzT2hjdB6Mvq4VrzIG6bwFKnIxi94Y/JkTu2NV8s9ovySMIYjQEYr9qJWSEjsSalGLP3Ewpl0jLlDRjVmhjlos/s6XP3Nvl/XSwpfQROsCYZfLk3gEvCUk0ktulAITq3C5lIlHwLMn5rykKGaEOIDvi6XNXkytdX632zOGQGUuZjA7PgdfPC4SqPQlkD5JGENYSciEM9XV1SgsLMS0adPE5xoaGpCUJK9xITxuaGhQ7WfBggWIj48X/6Slpcleb2u3qtmlxpxWHIMzvEU0yja+YjUzxkDFK0bxty+7rFew8SWsETZZAqGoZ3fydIJK4pGHQX5+O9TcU5/D0M9bWyRYwpdA+yVhDEFYT6j2o23tVjW71JfTi0OvRlygohuzQp1gzpc/fdllvYKNWWFNKOrZaRnNtWIId909rfMrx0C1AK0hWNKXQPokYQxhFaaTjwUFBeA4TveP8haVuro6jB8/HhMmTMCUKVMCCnju3LloamoS/9TW1noG4+BaY2ZkKlICFcgEKzajIhoj8hSjfQPwiktvPk6f74BxA48ZPr8ZKYxQ8/Hk6QS/5smJ71kpvoQ1gtRHIBQJ1/TEc15yGAEO5q3mVqM+h6Gft7aIVclnOyS1CaK1Yuf9qJNrjZkRqUgJlazbV3x6cShfEwhUdLNwIZ+wUcakFUt9PbBuHTB3rvH5MiuGeeop8+Nw6ntWillhTSgSrlpGc60Ywp0Y1jq/cgytIVltR6xIPoc7oU0QAqZvu549ezYmT56s26Z3797iv7/66iuMHTsWI0eOxEqhYEQLycnJaGxslD0nPE5OTlbtOyYmBjExMV7P/ynvX7gu5bIjkziB3u5n5e16ZmLTisMfeYqvvks/zxBrJyrjUotj/vpxkltYGW7qU4Pnf7YzoPpr0vNU1nZH4bZRAc2TL8zWo4tqOouY06dwKbFbUIRKeuf3FtZ4aj5yuIqcvkfx/uc/CqmQJCn+Ap4cvwfLto2E9HsWDm7Mu1/dau6PNCVYdQLVYlDWfHwidw9Onk4Q2xPBwSrhC4lkCMI67Lof3bwZuOEGZyZxAr3Vz+rb9YJx26D0tY4dgQsXAhPdlJXJ6wsqY1LGMm8e8Mtfel5/4AFg5kz9GMyIYZYtA/7wB77u4dKl+msYyHqZqkcX5OJ1et2pSUhycoB//5t/zIEBHH+7c6gSrqmpwKJF/PtEefWgWgz+imKCNc1a5wfkMh9fCW7CP6yQvpBIhrALlgpn6urqMHbsWAwbNgxvvPEGIhVfNQoFvhsbGxEVFQUAePbZZ7FhwwbTBb4/nL8IndrHBn0MVmNnAYldYzMb1+Habnj0lYcgv4WV4bUZb2FA2qmA+w/FPJlNUHctK0X6xrXgGAPjOJy872Gcycq2/PyNTR3x5u4b8EbJkJZbnlsKasPdcg1fhJj8s1qmIY0ZYLjjhqMY078GgzLqda92NZMUtqJOoDIG4XGlq5vhBHdbIZiCmHDXfCRIOEPCGesI5X7UqevnBAGJ3eIzG1NZGTB8uPfzn3zCm4sDPUeo5shUkjrIxeuMdudyeRKx/G+67pbLDyR7Uw549VXrZRpqVvPHHvOd+DYjTrGiRqDa+YV5FUzhoRTP2Jlgy2GskL6QSMY/SDgT3P2MZTUf6+rqcOuttyI9PR1LlizBqVOn0NDQIKud85//+Z+Ijo5Gfn4+Dh8+jLfeegvLli3DrFmzrArLdtj5tjy7xmY2rvKaa6CsnQdwOHDimqD0b/U8ma0bF9V0Vkw8AgDHGNI3rkVU09mQnP8fHwmJR0AsqI0ICB83DMGpp2cmZoDDtoN9dROPgLmae1bVCVTGkBR/AWldz4mJx2Cey8lsKuuPuxZNxuOr7sddiyZjU1n/gPq7N6sSm+eswYopG7B5zpqgJQit6pcgCGPQftQYdr8tz47xmY2ppET9+d27g3OOUMyRqdpxQS5eZ7a7pUulVxpGeO9NWeC19MzGzBif8ExJ8V1Tz2jdPStqBOqdX0g8BvNcTqaoiE/633Yb/3dRUeB95ufzXxoUF/N/ByNJaEWfBGEWy2zXO3bsQHV1Naqrq5Gq+NQSLraMj4/He++9h5kzZ2LYsGFITEzE888/j6lTp1oVlu2w8215do3NbFxDen4F4VtODwyDM74KSv9Wz5NZQ3bM6VNi4lGAYwwxZ077dft1oLZxNaw2fIfCKh5Kc7ndLemhxped3F+sMnY73QROEE6G9qPGsPtteXaMz2xMo0erPz9qVHDOEYo5MmXJDrJSO1DTuBpWG75DYRUPpbnc7pb0UKOV+A2GBdwKa3drMIETzsayKx8nT54MxpjqHymDBg1CSUkJfvjhB7hcLsyZM8eqkGyJnQUkdo3NbFwD0k7hrqFH4JF3MNw19IjqLdf+9G/1PJmVoVxK7AamqArNOA6XuiZafn7f4hn944NFKAQyoZTU2EGIYyfselU2QRD2g/ajxrC7gMSO8ZmNKSsLyMuTP5eXp33LtdlzhGKOTMlQgmxOCdQ0robVCexQyGNCKagJtwzHbtjximyCsDOW1nwMBU1NTUhISMDWgt+hY0z7cIfjN6fOd4Trm3ikdmlCt7jwJx6l2DU2s3EdrUvEwZMpGJRej349Tge9fyvnacv+fnj5nTEtAhc3nrl7F+4cql2Hqsv+MqS988+W+jZA7d0P4JuhOrvbIJ5f2tZT8/EqGDjAYPzBwOyc2fUc4TiX3Tl1viMm/HGS5BYqXiS0/ql/2OozijBHdNNJJGcPQ1QMEH3DSJxo7oDIiEjsqPoa5QdPYECy8+romeGHixfw0vS7ce7cOcTHt+76lq0RYT9aW1vryJqPAnV1wPHjQO/eQI8e4Y7GGzvGZzamTz8F9u4FRowAhg0L/jmsnqPXXgN+/WtPzb9ly4BHHw1G4+CeW9qWr/nIwBAJYW8ahHCCHrOdzxGOc9mdujpgwAC5SCgiAqiosM/nExEYw4cPR1VVFd555x2MGTMm3OGEhPPnzyMtLc2S/ajjk48ulwtpaWnhDoMgCIIgCCJgamtrvW4PJuwP7UcJgiAIgmgtWLEfdXzy0e12o6qqCv3793f8t81tFSG7TuvnXGgNnQ2tn/OhNXQ2wvpVVlaib9++iDByvyBhK2g/6nzoc9T50Bo6G1o/50Nr6Gys3o9aJpwJFREREejRcl1zXFwcvckdDK2f86E1dDa0fs6H1tDZ9OjRgxKPDoX2o60HWj/nQ2vobGj9nA+tobOxaj9KO1yCIAiCIAiCIAiCIAiCICyBko8EQRAEQRAEQRAEQRAEQVhCq0g+xsTEYP78+YiJiQl3KIQf0Po5H1pDZ0Pr53xoDZ0NrV/rgNbR2dD6OR9aQ2dD6+d8aA2djdXr53jhDEEQBEEQBEEQBEEQBEEQ9qRVXPlIEARBEARBEARBEARBEIT9oOQjQRAEQRAEQRAEQRAEQRCWQMlHgiAIgiAIgiAIgiAIgiAsgZKPBEEQBEEQBEEQBEEQBEFYAiUfCYIgCIIgCIIgCIIgCIKwBMckH2tqapCfn49evXohNjYW1157LebPn4/Lly/L2h08eBCjR49G+/btkZaWhsWLF3v1tX79evTr1w/t27fH9ddfj61bt4ZqGG2el156CSNHjkSHDh2QkJCg2ubkyZO488470aFDB3Tv3h3PPPMMmpubZW0++OADDB06FDExMcjMzMSaNWusD55Q5S9/+Qt69uyJ9u3bY8SIEfjkk0/CHRIBYNeuXbj77rtxzTXXgOM4bNq0SfY6YwzPP/88UlJSEBsbi5ycHBw7dkzW5ptvvsGkSZMQFxeHhIQE5Ofn47vvvgvhKNouCxYsQFZWFv7jP/4D3bt3x7333ouqqipZmx9++AEzZ85E165d0alTJ/zsZz9DY2OjrI2Rz1PCGpYvX45BgwYhLi4OcXFxyM7Oxrvvviu+TuvnTGg/2jqg/Wjrg/aj9oX2pM6G9qTOxlb7UeYQ3n33XTZ58mS2fft29sUXX7C3336bde/enc2ePVts09TUxJKSktikSZNYRUUFe/PNN1lsbCxbsWKF2Gb37t0sMjKSLV68mFVWVrJ58+axqKgodujQoXAMq83x/PPPs6VLl7JZs2ax+Ph4r9ebm5vZwIEDWU5ODisvL2dbt25liYmJbO7cuWKb48ePsw4dOrBZs2axyspKVlhYyCIjI9m2bdtCOBKCMcbWrl3LoqOj2d/+9jd2+PBhNmXKFJaQkMAaGxvDHVqbZ+vWrey5555jGzZsYADYxo0bZa8vXLiQxcfHs02bNrHPPvuM3XPPPaxXr17s4sWLYpvx48ezG264gX388cespKSEZWZmsokTJ4Z4JG2T3Nxctnr1alZRUcEOHDjA7rjjDpaens6+++47sc3jjz/O0tLS2Pvvv8/27dvHbrrpJjZy5EjxdSOfp4R1/Otf/2Jbtmxhn3/+OauqqmLPPvssi4qKYhUVFYwxWj+nQvvR1gHtR1sXtB+1N7QndTa0J3U2dtqPOib5qMbixYtZr169xMevvPIK69y5M7t06ZL43Jw5c1jfvn3Fxw8++CC78847Zf2MGDGCTZs2zfqACZHVq1erbva2bt3KIiIiWENDg/jc8uXLWVxcnLiuv/nNb9iAAQNkxz300EMsNzfX0pgJb4YPH85mzpwpPr569Sq75ppr2IIFC8IYFaFEudFzu90sOTmZvfzyy+Jz586dYzExMezNN99kjDFWWVnJALCysjKxzbvvvss4jmN1dXUhi53g+frrrxkA9uGHHzLG+PWKiopi69evF9scOXKEAWClpaWMMWOfp0Ro6dy5M1u1ahWtXyuD9qPOhfajrQPajzoH2pM6H9qTOp9w7Ucdc9u1Gk1NTejSpYv4uLS0FGPGjEF0dLT4XG5uLqqqqnD27FmxTU5Ojqyf3NxclJaWhiZoQpfS0lJcf/31SEpKEp/Lzc3F+fPncfjwYbENrWH4uXz5Mj799FPZWkRERCAnJ4fWwuZ8+eWXaGhokK1dfHw8RowYIa5daWkpEhIScOONN4ptcnJyEBERgb1794Y85rZOU1MTAIj/53366ae4cuWKbA379euH9PR02Rr6+jwlQsPVq1exdu1aXLhwAdnZ2bR+rQzaj7Y+aD/qHGg/6mxoT+o8aE/qXMK9H3Vs8rG6uhqFhYWYNm2a+FxDQ4NsUgCIjxsaGnTbCK8T4SWQNTx//jwuXrwYmkAJnD59GlevXqWfJwcirI/e2jU0NKB79+6y19u1a4cuXbrQ+oYYt9uN//qv/8KoUaMwcOBAAPz6REdHe9UqU66hr89TwloOHTqETp06ISYmBo8//jg2btyI/v370/q1Img/2jqh/ahzoP2os6E9qbOgPakzsct+NOzJx4KCAnAcp/vn6NGjsmPq6uowfvx4TJgwAVOmTAlT5ISAP2tIEARBGGPmzJmoqKjA2rVrwx0KYZK+ffviwIED2Lt3L6ZPn468vDxUVlaGOyxCBdqPOh/ajxIEQVgL7UmdiV32o+1CfkYFs2fPxuTJk3Xb9O7dW/z3V199hbFjx2LkyJFYuXKlrF1ycrKXmUd4nJycrNtGeJ0wj9k11CM5OdnLTmd0DePi4hAbG2swaiJQEhMTERkZST9PDkRYn8bGRqSkpIjPNzY2YvDgwWKbr7/+WnZcc3MzvvnmG1rfEPKrX/0Kmzdvxq5du5Camio+n5ycjMuXL+PcuXOybyulP39GPk8Ja4mOjkZmZiYAYNiwYSgrK8OyZcvw0EMP0frZDNqPOh/aj7ZNaD/qbGhP6hxoT+pc7LIfDfuVj926dUO/fv10/wg1c+rq6nDrrbdi2LBhWL16NSIi5OFnZ2dj165duHLlivjcjh070LdvX3Tu3Fls8/7778uO27FjB7Kzsy0eaevFzBr6Ijs7G4cOHZL9B7Njxw7ExcWhf//+Yhtaw/ATHR2NYcOGydbC7Xbj/fffp7WwOb169UJycrJs7c6fP4+9e/eKa5ednY1z587h008/Fdvs3LkTbrcbI0aMCHnMbQ3GGH71q19h48aN2LlzJ3r16iV7fdiwYYiKipKtYVVVFU6ePClbQ1+fp0RocbvduHTpEq2fDaH9qPOh/WjbhPajzob2pPaH9qStj7DtR4NhywkFLpeLZWZmsnHjxjGXy8Xq6+vFPwLnzp1jSUlJ7JFHHmEVFRVs7dq1rEOHDmzFihVim927d7N27dqxJUuWsCNHjrD58+ezqKgodujQoXAMq81x4sQJVl5ezn73u9+xTp06sfLyclZeXs6+/fZbxphH5X777bezAwcOsG3btrFu3brJVO7Hjx9nHTp0YM888ww7cuQI+8tf/sIiIyPZtm3bwjWsNsvatWtZTEwMW7NmDausrGRTp05lCQkJMhsWER6+/fZb8ecLAFu6dCkrLy9nJ06cYIwxtnDhQpaQkMDefvttdvDgQfbTn/6U9erVi128eFHsY/z48WzIkCFs79697KOPPmJ9+vRhEydODNeQ2hTTp09n8fHx7IMPPpD9f/f999+LbR5//HGWnp7Odu7cyfbt28eys7NZdna2+LqRz1PCOgoKCtiHH37IvvzyS3bw4EFWUFDAOI5j7733HmOM1s+p0H60dUD70dYF7UftDe1JnQ3tSZ2Nnfajjkk+rl69mgFQ/SPls88+YzfffDOLiYlhPXr0YAsXLvTqa926dey6665j0dHRbMCAAWzLli2hGkabJy8vT3UNi4uLxTY1NTXsJz/5CYuNjWWJiYls9uzZ7MqVK7J+iouL2eDBg1l0dDTr3bs3W716dWgHQogUFhay9PR0Fh0dzYYPH84+/vjjcIdEMP5nRO1nLS8vjzHGmNvtZr/97W9ZUlISi4mJYePGjWNVVVWyPs6cOcMmTpzIOnXqxOLi4tgvfvEL8Rczwlq0/r+TftZdvHiRzZgxg3Xu3Jl16NCB3XfffbIECGPGPk8Ja3jsscdYRkYGi46OZt26dWPjxo0TN3qM0fo5FdqPtg5oP9r6oP2ofaE9qbOhPamzsdN+lGOMMXPXShIEQRAEQRAEQRAEQRAEQfgm7DUfCYIgCIIgCIIgCIIgCIJonVDykSAIgiAIgiAIgiAIgiAIS6DkI0EQBEEQBEEQBEEQBEEQlkDJR4IgCIIgCIIgCIIgCIIgLIGSjwRBEARBEARBEARBEARBWAIlHwmCIAiCIAiCIAiCIAiCsARKPhIEQRAEQRAEQRAEQRAEYQmUfCQIgiAIgiAIgiAIgiAIwhIo+UgQBEEQBEEQBEEQBEEQhCVQ8pEgCIIgCIIgCIIgCIIgCEug5CNBEARBEARBEARBEARBEJbwf/UZoSu49Nqa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507648"/>
            <a:ext cx="6768752" cy="2379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Google Shape;210;p32"/>
          <p:cNvSpPr/>
          <p:nvPr/>
        </p:nvSpPr>
        <p:spPr>
          <a:xfrm>
            <a:off x="480873" y="3518770"/>
            <a:ext cx="10748193" cy="2862558"/>
          </a:xfrm>
          <a:prstGeom prst="rect">
            <a:avLst/>
          </a:prstGeom>
          <a:noFill/>
          <a:ln>
            <a:noFill/>
          </a:ln>
        </p:spPr>
        <p:txBody>
          <a:bodyPr spcFirstLastPara="1" wrap="square" lIns="91425" tIns="45700" rIns="91425" bIns="45700" anchor="t" anchorCtr="0">
            <a:noAutofit/>
          </a:bodyPr>
          <a:lstStyle/>
          <a:p>
            <a:pPr lvl="0"/>
            <a:r>
              <a:rPr lang="es-ES" dirty="0" smtClean="0">
                <a:solidFill>
                  <a:schemeClr val="dk1"/>
                </a:solidFill>
                <a:latin typeface="DM Sans"/>
                <a:ea typeface="DM Sans"/>
                <a:cs typeface="DM Sans"/>
                <a:sym typeface="DM Sans"/>
              </a:rPr>
              <a:t>El modelo </a:t>
            </a:r>
            <a:r>
              <a:rPr lang="es-ES" dirty="0">
                <a:solidFill>
                  <a:schemeClr val="dk1"/>
                </a:solidFill>
                <a:latin typeface="DM Sans"/>
                <a:ea typeface="DM Sans"/>
                <a:cs typeface="DM Sans"/>
                <a:sym typeface="DM Sans"/>
              </a:rPr>
              <a:t>marca un 85% de exactitud, el análisis muestra un rendimiento destacado para la clase 0, con altos valores de precisión, </a:t>
            </a:r>
            <a:r>
              <a:rPr lang="es-ES" dirty="0" err="1">
                <a:solidFill>
                  <a:schemeClr val="dk1"/>
                </a:solidFill>
                <a:latin typeface="DM Sans"/>
                <a:ea typeface="DM Sans"/>
                <a:cs typeface="DM Sans"/>
                <a:sym typeface="DM Sans"/>
              </a:rPr>
              <a:t>recall</a:t>
            </a:r>
            <a:r>
              <a:rPr lang="es-ES" dirty="0">
                <a:solidFill>
                  <a:schemeClr val="dk1"/>
                </a:solidFill>
                <a:latin typeface="DM Sans"/>
                <a:ea typeface="DM Sans"/>
                <a:cs typeface="DM Sans"/>
                <a:sym typeface="DM Sans"/>
              </a:rPr>
              <a:t> y F1-score. Sin embargo, para la clase 1, el rendimiento es inferior, lo que sugiere dificultades para clasificar correctamente las instancias de esta clase.</a:t>
            </a:r>
          </a:p>
          <a:p>
            <a:pPr lvl="0"/>
            <a:endParaRPr lang="es-ES" dirty="0">
              <a:solidFill>
                <a:schemeClr val="dk1"/>
              </a:solidFill>
              <a:latin typeface="DM Sans"/>
              <a:ea typeface="DM Sans"/>
              <a:cs typeface="DM Sans"/>
              <a:sym typeface="DM Sans"/>
            </a:endParaRPr>
          </a:p>
          <a:p>
            <a:pPr lvl="0"/>
            <a:r>
              <a:rPr lang="es-ES" dirty="0">
                <a:solidFill>
                  <a:schemeClr val="dk1"/>
                </a:solidFill>
                <a:latin typeface="DM Sans"/>
                <a:ea typeface="DM Sans"/>
                <a:cs typeface="DM Sans"/>
                <a:sym typeface="DM Sans"/>
              </a:rPr>
              <a:t>Es decir, el modelo es mucho mejor para predecir cuando un cliente va a seguir siendo cliente, pero no para cuando un cliente </a:t>
            </a:r>
            <a:r>
              <a:rPr lang="es-ES" dirty="0" smtClean="0">
                <a:solidFill>
                  <a:schemeClr val="dk1"/>
                </a:solidFill>
                <a:latin typeface="DM Sans"/>
                <a:ea typeface="DM Sans"/>
                <a:cs typeface="DM Sans"/>
                <a:sym typeface="DM Sans"/>
              </a:rPr>
              <a:t>está por </a:t>
            </a:r>
            <a:r>
              <a:rPr lang="es-ES" dirty="0">
                <a:solidFill>
                  <a:schemeClr val="dk1"/>
                </a:solidFill>
                <a:latin typeface="DM Sans"/>
                <a:ea typeface="DM Sans"/>
                <a:cs typeface="DM Sans"/>
                <a:sym typeface="DM Sans"/>
              </a:rPr>
              <a:t>irse de la </a:t>
            </a:r>
            <a:r>
              <a:rPr lang="es-ES" dirty="0" smtClean="0">
                <a:solidFill>
                  <a:schemeClr val="dk1"/>
                </a:solidFill>
                <a:latin typeface="DM Sans"/>
                <a:ea typeface="DM Sans"/>
                <a:cs typeface="DM Sans"/>
                <a:sym typeface="DM Sans"/>
              </a:rPr>
              <a:t>empresa. Es </a:t>
            </a:r>
            <a:r>
              <a:rPr lang="es-ES" dirty="0">
                <a:solidFill>
                  <a:schemeClr val="dk1"/>
                </a:solidFill>
                <a:latin typeface="DM Sans"/>
                <a:ea typeface="DM Sans"/>
                <a:cs typeface="DM Sans"/>
                <a:sym typeface="DM Sans"/>
              </a:rPr>
              <a:t>un modelo claramente desequilibrado.</a:t>
            </a:r>
          </a:p>
          <a:p>
            <a:pPr lvl="0"/>
            <a:endParaRPr lang="es-ES" dirty="0">
              <a:solidFill>
                <a:schemeClr val="dk1"/>
              </a:solidFill>
              <a:latin typeface="DM Sans"/>
              <a:ea typeface="DM Sans"/>
              <a:cs typeface="DM Sans"/>
              <a:sym typeface="DM Sans"/>
            </a:endParaRPr>
          </a:p>
          <a:p>
            <a:pPr lvl="0"/>
            <a:r>
              <a:rPr lang="es-ES" dirty="0">
                <a:solidFill>
                  <a:schemeClr val="dk1"/>
                </a:solidFill>
                <a:latin typeface="DM Sans"/>
                <a:ea typeface="DM Sans"/>
                <a:cs typeface="DM Sans"/>
                <a:sym typeface="DM Sans"/>
              </a:rPr>
              <a:t>No creo que pueda calificarlo como un buen modelo</a:t>
            </a:r>
            <a:r>
              <a:rPr lang="es-ES" dirty="0" smtClean="0">
                <a:solidFill>
                  <a:schemeClr val="dk1"/>
                </a:solidFill>
                <a:latin typeface="DM Sans"/>
                <a:ea typeface="DM Sans"/>
                <a:cs typeface="DM Sans"/>
                <a:sym typeface="DM Sans"/>
              </a:rPr>
              <a:t>.</a:t>
            </a:r>
          </a:p>
          <a:p>
            <a:pPr lvl="0"/>
            <a:endParaRPr lang="es-ES" dirty="0">
              <a:solidFill>
                <a:schemeClr val="dk1"/>
              </a:solidFill>
              <a:latin typeface="DM Sans"/>
              <a:ea typeface="DM Sans"/>
              <a:cs typeface="DM Sans"/>
              <a:sym typeface="DM Sans"/>
            </a:endParaRPr>
          </a:p>
          <a:p>
            <a:pPr lvl="0"/>
            <a:r>
              <a:rPr lang="es-ES" dirty="0" smtClean="0">
                <a:solidFill>
                  <a:schemeClr val="dk1"/>
                </a:solidFill>
                <a:latin typeface="DM Sans"/>
                <a:ea typeface="DM Sans"/>
                <a:cs typeface="DM Sans"/>
                <a:sym typeface="DM Sans"/>
              </a:rPr>
              <a:t>Podemos concluir entonces que, a pesar de que </a:t>
            </a:r>
            <a:r>
              <a:rPr lang="es-ES" dirty="0">
                <a:solidFill>
                  <a:schemeClr val="dk1"/>
                </a:solidFill>
                <a:latin typeface="DM Sans"/>
                <a:ea typeface="DM Sans"/>
                <a:cs typeface="DM Sans"/>
                <a:sym typeface="DM Sans"/>
              </a:rPr>
              <a:t>pudimos obtener para el cliente un modelo que es capaz de predecir con una precisión de más del 80% si un cliente va a pedir la baja o </a:t>
            </a:r>
            <a:r>
              <a:rPr lang="es-ES" dirty="0" smtClean="0">
                <a:solidFill>
                  <a:schemeClr val="dk1"/>
                </a:solidFill>
                <a:latin typeface="DM Sans"/>
                <a:ea typeface="DM Sans"/>
                <a:cs typeface="DM Sans"/>
                <a:sym typeface="DM Sans"/>
              </a:rPr>
              <a:t>no, se recomendaría seguir trabajando en la obtención de una mayor cantidad de información que nos ayude a encontrar un modelo más equilibrado.</a:t>
            </a:r>
            <a:endParaRPr lang="es-ES"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26388981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01</a:t>
            </a:r>
            <a:endParaRPr dirty="0">
              <a:latin typeface="Anton"/>
              <a:ea typeface="Anton"/>
              <a:cs typeface="Anton"/>
              <a:sym typeface="Anton"/>
            </a:endParaRPr>
          </a:p>
        </p:txBody>
      </p:sp>
      <p:sp>
        <p:nvSpPr>
          <p:cNvPr id="147" name="Google Shape;147;p27"/>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Contexto</a:t>
            </a:r>
            <a:r>
              <a:rPr lang="en-US" sz="2400" i="0" u="none" strike="noStrike" cap="none" dirty="0">
                <a:solidFill>
                  <a:schemeClr val="dk1"/>
                </a:solidFill>
                <a:latin typeface="Helvetica Neue Light"/>
                <a:ea typeface="Helvetica Neue Light"/>
                <a:cs typeface="Helvetica Neue Light"/>
                <a:sym typeface="Helvetica Neue Light"/>
              </a:rPr>
              <a:t> y </a:t>
            </a:r>
            <a:r>
              <a:rPr lang="en-US" sz="2400" i="0" u="none" strike="noStrike" cap="none" dirty="0" err="1">
                <a:solidFill>
                  <a:schemeClr val="dk1"/>
                </a:solidFill>
                <a:latin typeface="Helvetica Neue Light"/>
                <a:ea typeface="Helvetica Neue Light"/>
                <a:cs typeface="Helvetica Neue Light"/>
                <a:sym typeface="Helvetica Neue Light"/>
              </a:rPr>
              <a:t>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48" name="Google Shape;148;p27"/>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9" name="Google Shape;149;p27"/>
          <p:cNvSpPr txBox="1"/>
          <p:nvPr/>
        </p:nvSpPr>
        <p:spPr>
          <a:xfrm>
            <a:off x="524063" y="2333201"/>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50" name="Google Shape;150;p27"/>
          <p:cNvSpPr txBox="1"/>
          <p:nvPr/>
        </p:nvSpPr>
        <p:spPr>
          <a:xfrm>
            <a:off x="1849627" y="3228744"/>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51" name="Google Shape;151;p27"/>
          <p:cNvCxnSpPr/>
          <p:nvPr/>
        </p:nvCxnSpPr>
        <p:spPr>
          <a:xfrm>
            <a:off x="1680082" y="23027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2" name="Google Shape;152;p27"/>
          <p:cNvSpPr txBox="1"/>
          <p:nvPr/>
        </p:nvSpPr>
        <p:spPr>
          <a:xfrm>
            <a:off x="524063" y="326891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53" name="Google Shape;153;p27"/>
          <p:cNvCxnSpPr/>
          <p:nvPr/>
        </p:nvCxnSpPr>
        <p:spPr>
          <a:xfrm>
            <a:off x="1680082" y="3238486"/>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4" name="Google Shape;154;p27"/>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55" name="Google Shape;155;p27"/>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56" name="Google Shape;156;p27"/>
          <p:cNvSpPr txBox="1"/>
          <p:nvPr/>
        </p:nvSpPr>
        <p:spPr>
          <a:xfrm>
            <a:off x="1849627" y="4159592"/>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57" name="Google Shape;157;p27"/>
          <p:cNvSpPr txBox="1"/>
          <p:nvPr/>
        </p:nvSpPr>
        <p:spPr>
          <a:xfrm>
            <a:off x="524070" y="4204637"/>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58" name="Google Shape;158;p27"/>
          <p:cNvCxnSpPr/>
          <p:nvPr/>
        </p:nvCxnSpPr>
        <p:spPr>
          <a:xfrm>
            <a:off x="1680082" y="4174205"/>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9" name="Google Shape;159;p27"/>
          <p:cNvSpPr txBox="1"/>
          <p:nvPr/>
        </p:nvSpPr>
        <p:spPr>
          <a:xfrm>
            <a:off x="1849626" y="2297896"/>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60" name="Google Shape;160;p27"/>
          <p:cNvSpPr txBox="1"/>
          <p:nvPr/>
        </p:nvSpPr>
        <p:spPr>
          <a:xfrm>
            <a:off x="1849626" y="5090440"/>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Recomendaciones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61" name="Google Shape;161;p27"/>
          <p:cNvSpPr txBox="1"/>
          <p:nvPr/>
        </p:nvSpPr>
        <p:spPr>
          <a:xfrm>
            <a:off x="524062" y="5140361"/>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05</a:t>
            </a:r>
            <a:endParaRPr dirty="0">
              <a:latin typeface="Anton"/>
              <a:ea typeface="Anton"/>
              <a:cs typeface="Anton"/>
              <a:sym typeface="Anton"/>
            </a:endParaRPr>
          </a:p>
        </p:txBody>
      </p:sp>
      <p:cxnSp>
        <p:nvCxnSpPr>
          <p:cNvPr id="162" name="Google Shape;162;p27"/>
          <p:cNvCxnSpPr/>
          <p:nvPr/>
        </p:nvCxnSpPr>
        <p:spPr>
          <a:xfrm>
            <a:off x="1680081" y="5109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9" name="Google Shape;160;p27"/>
          <p:cNvSpPr txBox="1"/>
          <p:nvPr/>
        </p:nvSpPr>
        <p:spPr>
          <a:xfrm>
            <a:off x="1849625" y="602128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err="1" smtClean="0">
                <a:solidFill>
                  <a:schemeClr val="dk1"/>
                </a:solidFill>
                <a:latin typeface="Helvetica Neue Light"/>
                <a:ea typeface="Helvetica Neue Light"/>
                <a:cs typeface="Helvetica Neue Light"/>
                <a:sym typeface="Helvetica Neue Light"/>
              </a:rPr>
              <a:t>Algoritmo</a:t>
            </a:r>
            <a:r>
              <a:rPr lang="en-US" sz="2400" dirty="0" smtClean="0">
                <a:solidFill>
                  <a:schemeClr val="dk1"/>
                </a:solidFill>
                <a:latin typeface="Helvetica Neue Light"/>
                <a:ea typeface="Helvetica Neue Light"/>
                <a:cs typeface="Helvetica Neue Light"/>
                <a:sym typeface="Helvetica Neue Light"/>
              </a:rPr>
              <a:t> </a:t>
            </a:r>
            <a:r>
              <a:rPr lang="en-US" sz="2400" dirty="0" err="1" smtClean="0">
                <a:solidFill>
                  <a:schemeClr val="dk1"/>
                </a:solidFill>
                <a:latin typeface="Helvetica Neue Light"/>
                <a:ea typeface="Helvetica Neue Light"/>
                <a:cs typeface="Helvetica Neue Light"/>
                <a:sym typeface="Helvetica Neue Light"/>
              </a:rPr>
              <a:t>Elegido</a:t>
            </a:r>
            <a:r>
              <a:rPr lang="en-US" sz="2400" dirty="0" smtClean="0">
                <a:solidFill>
                  <a:schemeClr val="dk1"/>
                </a:solidFill>
                <a:latin typeface="Helvetica Neue Light"/>
                <a:ea typeface="Helvetica Neue Light"/>
                <a:cs typeface="Helvetica Neue Light"/>
                <a:sym typeface="Helvetica Neue Light"/>
              </a:rPr>
              <a:t> y </a:t>
            </a:r>
            <a:r>
              <a:rPr lang="en-US" sz="2400" dirty="0" err="1" smtClean="0">
                <a:solidFill>
                  <a:schemeClr val="dk1"/>
                </a:solidFill>
                <a:latin typeface="Helvetica Neue Light"/>
                <a:ea typeface="Helvetica Neue Light"/>
                <a:cs typeface="Helvetica Neue Light"/>
                <a:sym typeface="Helvetica Neue Light"/>
              </a:rPr>
              <a:t>Resultados</a:t>
            </a:r>
            <a:endParaRPr sz="2400" i="0" u="none" strike="noStrike" cap="none" dirty="0">
              <a:solidFill>
                <a:schemeClr val="dk1"/>
              </a:solidFill>
              <a:latin typeface="Helvetica Neue Light"/>
              <a:ea typeface="Helvetica Neue Light"/>
              <a:cs typeface="Helvetica Neue Light"/>
              <a:sym typeface="Helvetica Neue Light"/>
            </a:endParaRPr>
          </a:p>
        </p:txBody>
      </p:sp>
      <p:sp>
        <p:nvSpPr>
          <p:cNvPr id="20" name="Google Shape;161;p27"/>
          <p:cNvSpPr txBox="1"/>
          <p:nvPr/>
        </p:nvSpPr>
        <p:spPr>
          <a:xfrm>
            <a:off x="524061" y="6076077"/>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smtClean="0">
                <a:solidFill>
                  <a:srgbClr val="008EFF"/>
                </a:solidFill>
                <a:latin typeface="Anton"/>
                <a:ea typeface="Anton"/>
                <a:cs typeface="Anton"/>
                <a:sym typeface="Anton"/>
              </a:rPr>
              <a:t>06</a:t>
            </a:r>
            <a:endParaRPr dirty="0">
              <a:latin typeface="Anton"/>
              <a:ea typeface="Anton"/>
              <a:cs typeface="Anton"/>
              <a:sym typeface="Anton"/>
            </a:endParaRPr>
          </a:p>
        </p:txBody>
      </p:sp>
      <p:cxnSp>
        <p:nvCxnSpPr>
          <p:cNvPr id="21" name="Google Shape;162;p27"/>
          <p:cNvCxnSpPr/>
          <p:nvPr/>
        </p:nvCxnSpPr>
        <p:spPr>
          <a:xfrm>
            <a:off x="1680080" y="6045642"/>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Google Shape;168;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9" name="Google Shape;169;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70" name="Google Shape;170;p28"/>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71" name="Google Shape;171;p28"/>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a:solidFill>
                  <a:schemeClr val="dk1"/>
                </a:solidFill>
                <a:latin typeface="Helvetica Neue"/>
                <a:ea typeface="Helvetica Neue"/>
                <a:cs typeface="Helvetica Neue"/>
                <a:sym typeface="Helvetica Neue"/>
              </a:rPr>
              <a:t>Contexto</a:t>
            </a:r>
            <a:endParaRPr sz="1600" b="1">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se ha enfrentado a un creciente aumento en la tasa de bajas de clientes en los últimos meses. Al analizar esta preocupante tendencia, los directivos del Banco XXX se dieron cuenta de la necesidad de abordar el problema de manera estratégica y basada en datos.</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espera que, con la asistencia de profesionales en Ciencia de Datos, puedan identificar los principales impulsores de las bajas de clientes, comprender las características comunes de aquellos que están en riesgo de abandonar y, lo más importante, desarrollar un modelo predictivo que les permita detectar y retener a los clientes en riesgo antes de que tomen la decisión de marcharse.</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objetivo último del Banco XXX es reducir la tasa de bajas de clientes, fortalecer las relaciones con los clientes existentes y mejorar su retención. Y es por eso que este último se pone en contacto con nosotros.</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b="1">
                <a:solidFill>
                  <a:schemeClr val="dk1"/>
                </a:solidFill>
                <a:latin typeface="Helvetica Neue"/>
                <a:ea typeface="Helvetica Neue"/>
                <a:cs typeface="Helvetica Neue"/>
                <a:sym typeface="Helvetica Neue"/>
              </a:rPr>
              <a:t>Audiencia</a:t>
            </a: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r>
              <a:rPr lang="en-US" sz="1600">
                <a:solidFill>
                  <a:schemeClr val="dk1"/>
                </a:solidFill>
                <a:latin typeface="Helvetica Neue Light"/>
                <a:ea typeface="Helvetica Neue Light"/>
                <a:cs typeface="Helvetica Neue Light"/>
                <a:sym typeface="Helvetica Neue Light"/>
              </a:rPr>
              <a:t>Directivos del Banco XXX, equipos comerciales y de soporte del banco y, finalmente, equipo de sistemas y IT de la institución.</a:t>
            </a:r>
            <a:endParaRPr sz="1600" b="1">
              <a:solidFill>
                <a:schemeClr val="dk1"/>
              </a:solidFill>
              <a:latin typeface="Helvetica Neue"/>
              <a:ea typeface="Helvetica Neue"/>
              <a:cs typeface="Helvetica Neue"/>
              <a:sym typeface="Helvetica Neue"/>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cxnSp>
        <p:nvCxnSpPr>
          <p:cNvPr id="177" name="Google Shape;177;p29"/>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78" name="Google Shape;178;p29"/>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79" name="Google Shape;179;p29"/>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80" name="Google Shape;180;p29"/>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Preguntas principales o primarias</a:t>
            </a:r>
            <a:endParaRPr sz="1800" b="1">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¿Cómo hacemos para disminuir las salidas del banco?</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¿Puede la ciencia de datos proveer información crítica para entender las principales causas de las salidas?</a:t>
            </a:r>
            <a:endParaRPr sz="1800">
              <a:solidFill>
                <a:schemeClr val="dk1"/>
              </a:solidFill>
              <a:latin typeface="Helvetica Neue Light"/>
              <a:ea typeface="Helvetica Neue Light"/>
              <a:cs typeface="Helvetica Neue Light"/>
              <a:sym typeface="Helvetica Neue Light"/>
            </a:endParaRPr>
          </a:p>
          <a:p>
            <a:pPr marL="457200" lvl="0" indent="0" algn="l" rtl="0">
              <a:spcBef>
                <a:spcPts val="0"/>
              </a:spcBef>
              <a:spcAft>
                <a:spcPts val="0"/>
              </a:spcAft>
              <a:buNone/>
            </a:pPr>
            <a:endParaRPr sz="1800" b="1">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Preguntas secundarias (nos ayudaran a contestar las principales)</a:t>
            </a:r>
            <a:endParaRPr sz="1800" b="1">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¿Con qué información contamos para el análisis?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alguna variable o conjunto de variables relevantes?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¿Cuáles son esas variables relevantes?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algún algoritmo de ML que nos sirva para predecir bajas?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¿Podríamos usarlo proactivamente para evitar dichas bajas?</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p:nvPr/>
        </p:nvSpPr>
        <p:spPr>
          <a:xfrm>
            <a:off x="752625" y="628579"/>
            <a:ext cx="1873200" cy="7695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a:solidFill>
                  <a:schemeClr val="dk1"/>
                </a:solidFill>
                <a:latin typeface="DM Sans"/>
                <a:ea typeface="DM Sans"/>
                <a:cs typeface="DM Sans"/>
                <a:sym typeface="DM Sans"/>
              </a:rPr>
              <a:t>.CSV</a:t>
            </a:r>
            <a:endParaRPr sz="3000" b="1">
              <a:solidFill>
                <a:schemeClr val="dk1"/>
              </a:solidFill>
              <a:latin typeface="DM Sans"/>
              <a:ea typeface="DM Sans"/>
              <a:cs typeface="DM Sans"/>
              <a:sym typeface="DM Sans"/>
            </a:endParaRPr>
          </a:p>
          <a:p>
            <a:pPr marL="0" marR="0" lvl="0" indent="0" algn="ctr" rtl="0">
              <a:lnSpc>
                <a:spcPct val="100000"/>
              </a:lnSpc>
              <a:spcBef>
                <a:spcPts val="0"/>
              </a:spcBef>
              <a:spcAft>
                <a:spcPts val="0"/>
              </a:spcAft>
              <a:buNone/>
            </a:pPr>
            <a:r>
              <a:rPr lang="en-US" sz="2000" b="1">
                <a:solidFill>
                  <a:schemeClr val="dk1"/>
                </a:solidFill>
                <a:latin typeface="DM Sans"/>
                <a:ea typeface="DM Sans"/>
                <a:cs typeface="DM Sans"/>
                <a:sym typeface="DM Sans"/>
              </a:rPr>
              <a:t>Fuente</a:t>
            </a:r>
            <a:endParaRPr sz="2000" b="1">
              <a:solidFill>
                <a:schemeClr val="dk1"/>
              </a:solidFill>
              <a:latin typeface="DM Sans"/>
              <a:ea typeface="DM Sans"/>
              <a:cs typeface="DM Sans"/>
              <a:sym typeface="DM Sans"/>
            </a:endParaRPr>
          </a:p>
        </p:txBody>
      </p:sp>
      <p:sp>
        <p:nvSpPr>
          <p:cNvPr id="187" name="Google Shape;187;p30"/>
          <p:cNvSpPr txBox="1"/>
          <p:nvPr/>
        </p:nvSpPr>
        <p:spPr>
          <a:xfrm>
            <a:off x="6580765" y="621737"/>
            <a:ext cx="2009700" cy="7695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a:solidFill>
                  <a:schemeClr val="dk1"/>
                </a:solidFill>
                <a:latin typeface="DM Sans"/>
                <a:ea typeface="DM Sans"/>
                <a:cs typeface="DM Sans"/>
                <a:sym typeface="DM Sans"/>
              </a:rPr>
              <a:t>18</a:t>
            </a:r>
            <a:endParaRPr sz="3000" b="1">
              <a:solidFill>
                <a:schemeClr val="dk1"/>
              </a:solidFill>
              <a:latin typeface="DM Sans"/>
              <a:ea typeface="DM Sans"/>
              <a:cs typeface="DM Sans"/>
              <a:sym typeface="DM Sans"/>
            </a:endParaRPr>
          </a:p>
          <a:p>
            <a:pPr marL="0" marR="0" lvl="0" indent="0" algn="ctr" rtl="0">
              <a:spcBef>
                <a:spcPts val="0"/>
              </a:spcBef>
              <a:spcAft>
                <a:spcPts val="0"/>
              </a:spcAft>
              <a:buNone/>
            </a:pPr>
            <a:r>
              <a:rPr lang="en-US" sz="2000" b="1">
                <a:solidFill>
                  <a:schemeClr val="dk1"/>
                </a:solidFill>
                <a:latin typeface="DM Sans"/>
                <a:ea typeface="DM Sans"/>
                <a:cs typeface="DM Sans"/>
                <a:sym typeface="DM Sans"/>
              </a:rPr>
              <a:t>Columnas</a:t>
            </a:r>
            <a:endParaRPr sz="2000" b="1">
              <a:solidFill>
                <a:schemeClr val="dk1"/>
              </a:solidFill>
              <a:latin typeface="DM Sans"/>
              <a:ea typeface="DM Sans"/>
              <a:cs typeface="DM Sans"/>
              <a:sym typeface="DM Sans"/>
            </a:endParaRPr>
          </a:p>
        </p:txBody>
      </p:sp>
      <p:sp>
        <p:nvSpPr>
          <p:cNvPr id="188" name="Google Shape;188;p30"/>
          <p:cNvSpPr txBox="1"/>
          <p:nvPr/>
        </p:nvSpPr>
        <p:spPr>
          <a:xfrm>
            <a:off x="9618826" y="617675"/>
            <a:ext cx="1873200" cy="7695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00" b="1">
                <a:solidFill>
                  <a:schemeClr val="dk1"/>
                </a:solidFill>
                <a:latin typeface="DM Sans"/>
                <a:ea typeface="DM Sans"/>
                <a:cs typeface="DM Sans"/>
                <a:sym typeface="DM Sans"/>
              </a:rPr>
              <a:t>SI</a:t>
            </a:r>
            <a:endParaRPr sz="3000" b="1">
              <a:solidFill>
                <a:schemeClr val="dk1"/>
              </a:solidFill>
              <a:latin typeface="DM Sans"/>
              <a:ea typeface="DM Sans"/>
              <a:cs typeface="DM Sans"/>
              <a:sym typeface="DM Sans"/>
            </a:endParaRPr>
          </a:p>
          <a:p>
            <a:pPr marL="0" marR="0" lvl="0" indent="0" algn="ctr" rtl="0">
              <a:spcBef>
                <a:spcPts val="0"/>
              </a:spcBef>
              <a:spcAft>
                <a:spcPts val="0"/>
              </a:spcAft>
              <a:buNone/>
            </a:pPr>
            <a:r>
              <a:rPr lang="en-US" sz="2000" b="1">
                <a:solidFill>
                  <a:schemeClr val="dk1"/>
                </a:solidFill>
                <a:latin typeface="DM Sans"/>
                <a:ea typeface="DM Sans"/>
                <a:cs typeface="DM Sans"/>
                <a:sym typeface="DM Sans"/>
              </a:rPr>
              <a:t>Etiquetados</a:t>
            </a:r>
            <a:endParaRPr sz="2000" b="1">
              <a:solidFill>
                <a:schemeClr val="dk1"/>
              </a:solidFill>
              <a:latin typeface="DM Sans"/>
              <a:ea typeface="DM Sans"/>
              <a:cs typeface="DM Sans"/>
              <a:sym typeface="DM Sans"/>
            </a:endParaRPr>
          </a:p>
        </p:txBody>
      </p:sp>
      <p:sp>
        <p:nvSpPr>
          <p:cNvPr id="189" name="Google Shape;189;p30"/>
          <p:cNvSpPr txBox="1"/>
          <p:nvPr/>
        </p:nvSpPr>
        <p:spPr>
          <a:xfrm>
            <a:off x="3666675" y="628583"/>
            <a:ext cx="1873200" cy="7695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a:solidFill>
                  <a:schemeClr val="dk1"/>
                </a:solidFill>
                <a:latin typeface="DM Sans"/>
                <a:ea typeface="DM Sans"/>
                <a:cs typeface="DM Sans"/>
                <a:sym typeface="DM Sans"/>
              </a:rPr>
              <a:t>10K</a:t>
            </a:r>
            <a:endParaRPr sz="3000" b="1">
              <a:solidFill>
                <a:schemeClr val="dk1"/>
              </a:solidFill>
              <a:latin typeface="DM Sans"/>
              <a:ea typeface="DM Sans"/>
              <a:cs typeface="DM Sans"/>
              <a:sym typeface="DM Sans"/>
            </a:endParaRPr>
          </a:p>
          <a:p>
            <a:pPr marL="0" lvl="0" indent="0" algn="ctr" rtl="0">
              <a:spcBef>
                <a:spcPts val="0"/>
              </a:spcBef>
              <a:spcAft>
                <a:spcPts val="0"/>
              </a:spcAft>
              <a:buClr>
                <a:schemeClr val="dk1"/>
              </a:buClr>
              <a:buFont typeface="Arial"/>
              <a:buNone/>
            </a:pPr>
            <a:r>
              <a:rPr lang="en-US" sz="2000" b="1">
                <a:solidFill>
                  <a:schemeClr val="dk1"/>
                </a:solidFill>
                <a:latin typeface="DM Sans"/>
                <a:ea typeface="DM Sans"/>
                <a:cs typeface="DM Sans"/>
                <a:sym typeface="DM Sans"/>
              </a:rPr>
              <a:t>Filas</a:t>
            </a:r>
            <a:endParaRPr sz="2000" b="1">
              <a:solidFill>
                <a:schemeClr val="dk1"/>
              </a:solidFill>
              <a:latin typeface="DM Sans"/>
              <a:ea typeface="DM Sans"/>
              <a:cs typeface="DM Sans"/>
              <a:sym typeface="DM Sans"/>
            </a:endParaRPr>
          </a:p>
        </p:txBody>
      </p:sp>
      <p:sp>
        <p:nvSpPr>
          <p:cNvPr id="190" name="Google Shape;190;p30"/>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lang="en-US" sz="2800" i="0" u="none" strike="noStrike" cap="none">
                <a:solidFill>
                  <a:srgbClr val="000000"/>
                </a:solidFill>
                <a:latin typeface="DM Sans"/>
                <a:ea typeface="DM Sans"/>
                <a:cs typeface="DM Sans"/>
                <a:sym typeface="DM Sans"/>
              </a:rPr>
              <a:t> </a:t>
            </a:r>
            <a:r>
              <a:rPr lang="en-US" sz="2800" b="1">
                <a:latin typeface="DM Sans"/>
                <a:ea typeface="DM Sans"/>
                <a:cs typeface="DM Sans"/>
                <a:sym typeface="DM Sans"/>
              </a:rPr>
              <a:t>METADATA</a:t>
            </a:r>
            <a:endParaRPr>
              <a:latin typeface="DM Sans"/>
              <a:ea typeface="DM Sans"/>
              <a:cs typeface="DM Sans"/>
              <a:sym typeface="DM Sans"/>
            </a:endParaRPr>
          </a:p>
        </p:txBody>
      </p:sp>
      <p:sp>
        <p:nvSpPr>
          <p:cNvPr id="191" name="Google Shape;191;p30"/>
          <p:cNvSpPr txBox="1"/>
          <p:nvPr/>
        </p:nvSpPr>
        <p:spPr>
          <a:xfrm>
            <a:off x="471475" y="6452838"/>
            <a:ext cx="1073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latin typeface="Calibri"/>
                <a:ea typeface="Calibri"/>
                <a:cs typeface="Calibri"/>
                <a:sym typeface="Calibri"/>
              </a:rPr>
              <a:t>Fuente: </a:t>
            </a:r>
            <a:r>
              <a:rPr lang="en-US" sz="1000" u="sng">
                <a:solidFill>
                  <a:schemeClr val="hlink"/>
                </a:solidFill>
                <a:latin typeface="Calibri"/>
                <a:ea typeface="Calibri"/>
                <a:cs typeface="Calibri"/>
                <a:sym typeface="Calibri"/>
                <a:hlinkClick r:id="rId3"/>
              </a:rPr>
              <a:t>https://www.kaggle.com/datasets/radheshyamkollipara/bank-customer-churn</a:t>
            </a:r>
            <a:endParaRPr sz="1000">
              <a:solidFill>
                <a:schemeClr val="dk1"/>
              </a:solidFill>
              <a:latin typeface="Calibri"/>
              <a:ea typeface="Calibri"/>
              <a:cs typeface="Calibri"/>
              <a:sym typeface="Calibri"/>
            </a:endParaRPr>
          </a:p>
        </p:txBody>
      </p:sp>
      <p:pic>
        <p:nvPicPr>
          <p:cNvPr id="192" name="Google Shape;192;p30"/>
          <p:cNvPicPr preferRelativeResize="0"/>
          <p:nvPr/>
        </p:nvPicPr>
        <p:blipFill>
          <a:blip r:embed="rId4">
            <a:alphaModFix/>
          </a:blip>
          <a:stretch>
            <a:fillRect/>
          </a:stretch>
        </p:blipFill>
        <p:spPr>
          <a:xfrm>
            <a:off x="752625" y="2292325"/>
            <a:ext cx="5005686" cy="4160525"/>
          </a:xfrm>
          <a:prstGeom prst="rect">
            <a:avLst/>
          </a:prstGeom>
          <a:noFill/>
          <a:ln>
            <a:noFill/>
          </a:ln>
        </p:spPr>
      </p:pic>
      <p:pic>
        <p:nvPicPr>
          <p:cNvPr id="193" name="Google Shape;193;p30"/>
          <p:cNvPicPr preferRelativeResize="0"/>
          <p:nvPr/>
        </p:nvPicPr>
        <p:blipFill>
          <a:blip r:embed="rId5">
            <a:alphaModFix/>
          </a:blip>
          <a:stretch>
            <a:fillRect/>
          </a:stretch>
        </p:blipFill>
        <p:spPr>
          <a:xfrm>
            <a:off x="6987378" y="2342773"/>
            <a:ext cx="4504621" cy="4059639"/>
          </a:xfrm>
          <a:prstGeom prst="rect">
            <a:avLst/>
          </a:prstGeom>
          <a:noFill/>
          <a:ln>
            <a:noFill/>
          </a:ln>
        </p:spPr>
      </p:pic>
      <p:sp>
        <p:nvSpPr>
          <p:cNvPr id="194" name="Google Shape;194;p30"/>
          <p:cNvSpPr txBox="1"/>
          <p:nvPr/>
        </p:nvSpPr>
        <p:spPr>
          <a:xfrm>
            <a:off x="446712" y="1808238"/>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dk1"/>
                </a:solidFill>
                <a:latin typeface="DM Sans"/>
                <a:ea typeface="DM Sans"/>
                <a:cs typeface="DM Sans"/>
                <a:sym typeface="DM Sans"/>
              </a:rPr>
              <a:t>Antes del Data Wrangling</a:t>
            </a:r>
            <a:endParaRPr sz="2000">
              <a:latin typeface="DM Sans"/>
              <a:ea typeface="DM Sans"/>
              <a:cs typeface="DM Sans"/>
              <a:sym typeface="DM Sans"/>
            </a:endParaRPr>
          </a:p>
        </p:txBody>
      </p:sp>
      <p:sp>
        <p:nvSpPr>
          <p:cNvPr id="195" name="Google Shape;195;p30"/>
          <p:cNvSpPr txBox="1"/>
          <p:nvPr/>
        </p:nvSpPr>
        <p:spPr>
          <a:xfrm>
            <a:off x="6430937" y="1808238"/>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dk1"/>
                </a:solidFill>
                <a:latin typeface="DM Sans"/>
                <a:ea typeface="DM Sans"/>
                <a:cs typeface="DM Sans"/>
                <a:sym typeface="DM Sans"/>
              </a:rPr>
              <a:t>Después del Data Wrangling</a:t>
            </a:r>
            <a:endParaRPr sz="2000">
              <a:latin typeface="DM Sans"/>
              <a:ea typeface="DM Sans"/>
              <a:cs typeface="DM Sans"/>
              <a:sym typeface="DM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202" name="Google Shape;202;p31"/>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9" name="Google Shape;209;p32"/>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ANÁLISIS</a:t>
            </a:r>
            <a:endParaRPr/>
          </a:p>
          <a:p>
            <a:pPr marL="0" marR="0" lvl="0" indent="0" algn="l" rtl="0">
              <a:lnSpc>
                <a:spcPct val="80000"/>
              </a:lnSpc>
              <a:spcBef>
                <a:spcPts val="0"/>
              </a:spcBef>
              <a:spcAft>
                <a:spcPts val="0"/>
              </a:spcAft>
              <a:buClr>
                <a:srgbClr val="000000"/>
              </a:buClr>
              <a:buSzPts val="2800"/>
              <a:buFont typeface="Arial"/>
              <a:buNone/>
            </a:pPr>
            <a:r>
              <a:rPr lang="en-US" sz="2800" b="1"/>
              <a:t>UNIVARIADO</a:t>
            </a:r>
            <a:endParaRPr/>
          </a:p>
        </p:txBody>
      </p:sp>
      <p:sp>
        <p:nvSpPr>
          <p:cNvPr id="210" name="Google Shape;210;p32"/>
          <p:cNvSpPr/>
          <p:nvPr/>
        </p:nvSpPr>
        <p:spPr>
          <a:xfrm>
            <a:off x="3402250" y="440725"/>
            <a:ext cx="8387700" cy="135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Conclusiones preliminares</a:t>
            </a:r>
            <a:endParaRPr sz="2000" b="1">
              <a:solidFill>
                <a:schemeClr val="dk1"/>
              </a:solidFill>
              <a:latin typeface="DM Sans"/>
              <a:ea typeface="DM Sans"/>
              <a:cs typeface="DM Sans"/>
              <a:sym typeface="DM Sans"/>
            </a:endParaRPr>
          </a:p>
          <a:p>
            <a:pPr marL="0" lvl="0" indent="0" algn="l" rtl="0">
              <a:spcBef>
                <a:spcPts val="0"/>
              </a:spcBef>
              <a:spcAft>
                <a:spcPts val="0"/>
              </a:spcAft>
              <a:buNone/>
            </a:pPr>
            <a:r>
              <a:rPr lang="en-US">
                <a:solidFill>
                  <a:schemeClr val="dk1"/>
                </a:solidFill>
                <a:latin typeface="DM Sans"/>
                <a:ea typeface="DM Sans"/>
                <a:cs typeface="DM Sans"/>
                <a:sym typeface="DM Sans"/>
              </a:rPr>
              <a:t>La característica más interesante de este análisis resulta ser “Complain” (“Queja”).</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En el siguiente gráfico se muestra como Complain está altamente correlacionada con la variable objetivo.</a:t>
            </a:r>
            <a:endParaRPr>
              <a:solidFill>
                <a:schemeClr val="dk1"/>
              </a:solidFill>
              <a:latin typeface="DM Sans"/>
              <a:ea typeface="DM Sans"/>
              <a:cs typeface="DM Sans"/>
              <a:sym typeface="DM Sans"/>
            </a:endParaRPr>
          </a:p>
          <a:p>
            <a:pPr marL="0" marR="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211" name="Google Shape;211;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12" name="Google Shape;212;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13" name="Google Shape;213;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214" name="Google Shape;214;p32"/>
          <p:cNvPicPr preferRelativeResize="0"/>
          <p:nvPr/>
        </p:nvPicPr>
        <p:blipFill>
          <a:blip r:embed="rId3">
            <a:alphaModFix/>
          </a:blip>
          <a:stretch>
            <a:fillRect/>
          </a:stretch>
        </p:blipFill>
        <p:spPr>
          <a:xfrm>
            <a:off x="3859025" y="2052650"/>
            <a:ext cx="7930924" cy="4108800"/>
          </a:xfrm>
          <a:prstGeom prst="rect">
            <a:avLst/>
          </a:prstGeom>
          <a:noFill/>
          <a:ln>
            <a:noFill/>
          </a:ln>
        </p:spPr>
      </p:pic>
      <p:pic>
        <p:nvPicPr>
          <p:cNvPr id="215" name="Google Shape;215;p32"/>
          <p:cNvPicPr preferRelativeResize="0"/>
          <p:nvPr/>
        </p:nvPicPr>
        <p:blipFill>
          <a:blip r:embed="rId4">
            <a:alphaModFix/>
          </a:blip>
          <a:stretch>
            <a:fillRect/>
          </a:stretch>
        </p:blipFill>
        <p:spPr>
          <a:xfrm>
            <a:off x="125375" y="2052638"/>
            <a:ext cx="3429000" cy="30575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22" name="Google Shape;222;p33"/>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ANÁLISIS</a:t>
            </a:r>
            <a:endParaRPr/>
          </a:p>
          <a:p>
            <a:pPr marL="0" marR="0" lvl="0" indent="0" algn="l" rtl="0">
              <a:lnSpc>
                <a:spcPct val="80000"/>
              </a:lnSpc>
              <a:spcBef>
                <a:spcPts val="0"/>
              </a:spcBef>
              <a:spcAft>
                <a:spcPts val="0"/>
              </a:spcAft>
              <a:buClr>
                <a:srgbClr val="000000"/>
              </a:buClr>
              <a:buSzPts val="2800"/>
              <a:buFont typeface="Arial"/>
              <a:buNone/>
            </a:pPr>
            <a:r>
              <a:rPr lang="en-US" sz="2800" b="1"/>
              <a:t>BIVARIADO</a:t>
            </a:r>
            <a:endParaRPr/>
          </a:p>
        </p:txBody>
      </p:sp>
      <p:sp>
        <p:nvSpPr>
          <p:cNvPr id="223" name="Google Shape;223;p33"/>
          <p:cNvSpPr/>
          <p:nvPr/>
        </p:nvSpPr>
        <p:spPr>
          <a:xfrm>
            <a:off x="3402250" y="440725"/>
            <a:ext cx="8387700" cy="135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Conclusiones preliminares</a:t>
            </a:r>
            <a:endParaRPr>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Algunas de las características más interesantes de este análisis son: Geo, Género y Tipo de Tarjeta.</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En los siguientes gráficos se muestra la frecuencia relativa de los siguientes valores en relación a la variable objetivo.</a:t>
            </a:r>
            <a:endParaRPr>
              <a:solidFill>
                <a:schemeClr val="dk1"/>
              </a:solidFill>
              <a:latin typeface="DM Sans"/>
              <a:ea typeface="DM Sans"/>
              <a:cs typeface="DM Sans"/>
              <a:sym typeface="DM Sans"/>
            </a:endParaRPr>
          </a:p>
        </p:txBody>
      </p:sp>
      <p:sp>
        <p:nvSpPr>
          <p:cNvPr id="224" name="Google Shape;224;p33"/>
          <p:cNvSpPr txBox="1"/>
          <p:nvPr/>
        </p:nvSpPr>
        <p:spPr>
          <a:xfrm>
            <a:off x="8052212" y="2869579"/>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5" name="Google Shape;225;p33"/>
          <p:cNvSpPr txBox="1"/>
          <p:nvPr/>
        </p:nvSpPr>
        <p:spPr>
          <a:xfrm>
            <a:off x="8052212" y="4126315"/>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6" name="Google Shape;226;p33"/>
          <p:cNvSpPr txBox="1"/>
          <p:nvPr/>
        </p:nvSpPr>
        <p:spPr>
          <a:xfrm>
            <a:off x="8052212" y="5335688"/>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227" name="Google Shape;227;p33"/>
          <p:cNvPicPr preferRelativeResize="0"/>
          <p:nvPr/>
        </p:nvPicPr>
        <p:blipFill>
          <a:blip r:embed="rId3">
            <a:alphaModFix/>
          </a:blip>
          <a:stretch>
            <a:fillRect/>
          </a:stretch>
        </p:blipFill>
        <p:spPr>
          <a:xfrm>
            <a:off x="738263" y="1770025"/>
            <a:ext cx="10715475" cy="4901376"/>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34" name="Google Shape;234;p34"/>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782</Words>
  <Application>Microsoft Office PowerPoint</Application>
  <PresentationFormat>Personalizado</PresentationFormat>
  <Paragraphs>138</Paragraphs>
  <Slides>13</Slides>
  <Notes>13</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13</vt:i4>
      </vt:variant>
    </vt:vector>
  </HeadingPairs>
  <TitlesOfParts>
    <vt:vector size="24" baseType="lpstr">
      <vt:lpstr>Arial</vt:lpstr>
      <vt:lpstr>DM Sans</vt:lpstr>
      <vt:lpstr>Open Sans Medium</vt:lpstr>
      <vt:lpstr>Anton</vt:lpstr>
      <vt:lpstr>Poppins</vt:lpstr>
      <vt:lpstr>Noto Sans Symbols</vt:lpstr>
      <vt:lpstr>Helvetica Neue</vt:lpstr>
      <vt:lpstr>Helvetica Neue Light</vt:lpstr>
      <vt:lpstr>Calibri</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Moreno</dc:creator>
  <cp:lastModifiedBy>Usuario de Windows</cp:lastModifiedBy>
  <cp:revision>6</cp:revision>
  <dcterms:modified xsi:type="dcterms:W3CDTF">2023-11-09T04:18:25Z</dcterms:modified>
</cp:coreProperties>
</file>