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embeddedFontLst>
    <p:embeddedFont>
      <p:font typeface="Poppins" charset="0"/>
      <p:regular r:id="rId14"/>
      <p:bold r:id="rId15"/>
      <p:italic r:id="rId16"/>
      <p:boldItalic r:id="rId17"/>
    </p:embeddedFont>
    <p:embeddedFont>
      <p:font typeface="Helvetica Neue" charset="0"/>
      <p:regular r:id="rId18"/>
      <p:bold r:id="rId19"/>
      <p:italic r:id="rId20"/>
      <p:boldItalic r:id="rId21"/>
    </p:embeddedFont>
    <p:embeddedFont>
      <p:font typeface="Open Sans Medium" charset="0"/>
      <p:regular r:id="rId22"/>
      <p:bold r:id="rId23"/>
      <p:italic r:id="rId24"/>
      <p:boldItalic r:id="rId25"/>
    </p:embeddedFont>
    <p:embeddedFont>
      <p:font typeface="Anton" charset="0"/>
      <p:regular r:id="rId26"/>
    </p:embeddedFont>
    <p:embeddedFont>
      <p:font typeface="DM Sans" charset="0"/>
      <p:regular r:id="rId27"/>
      <p:bold r:id="rId28"/>
      <p:italic r:id="rId29"/>
      <p:boldItalic r:id="rId30"/>
    </p:embeddedFont>
    <p:embeddedFont>
      <p:font typeface="Calibri" pitchFamily="34" charset="0"/>
      <p:regular r:id="rId31"/>
      <p:bold r:id="rId32"/>
      <p:italic r:id="rId33"/>
      <p:boldItalic r:id="rId34"/>
    </p:embeddedFont>
    <p:embeddedFont>
      <p:font typeface="Helvetica Neue Light"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480" y="1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8.fntdata"/><Relationship Id="rId34" Type="http://schemas.openxmlformats.org/officeDocument/2006/relationships/font" Target="fonts/font21.fntdata"/><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font" Target="fonts/font25.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font" Target="fonts/font24.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font" Target="fonts/font23.fntdata"/><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6126875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10</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7d30b95809_0_1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g27d30b95809_0_1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g27d30b95809_0_1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6</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7</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7d30b95809_0_2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g27d30b95809_0_2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g27d30b95809_0_21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8</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9</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33_Custom Layout">
  <p:cSld name="33_Custom Layout">
    <p:spTree>
      <p:nvGrpSpPr>
        <p:cNvPr id="1"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1"/>
          <p:cNvSpPr>
            <a:spLocks noGrp="1"/>
          </p:cNvSpPr>
          <p:nvPr>
            <p:ph type="pic" idx="2"/>
          </p:nvPr>
        </p:nvSpPr>
        <p:spPr>
          <a:xfrm>
            <a:off x="5183188" y="987425"/>
            <a:ext cx="6172200" cy="4873625"/>
          </a:xfrm>
          <a:prstGeom prst="rect">
            <a:avLst/>
          </a:prstGeom>
          <a:noFill/>
          <a:ln>
            <a:noFill/>
          </a:ln>
        </p:spPr>
      </p:sp>
      <p:sp>
        <p:nvSpPr>
          <p:cNvPr id="69" name="Google Shape;69;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5"/>
        <p:cNvGrpSpPr/>
        <p:nvPr/>
      </p:nvGrpSpPr>
      <p:grpSpPr>
        <a:xfrm>
          <a:off x="0" y="0"/>
          <a:ext cx="0" cy="0"/>
          <a:chOff x="0" y="0"/>
          <a:chExt cx="0" cy="0"/>
        </a:xfrm>
      </p:grpSpPr>
      <p:sp>
        <p:nvSpPr>
          <p:cNvPr id="86" name="Google Shape;86;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3_Custom Layout">
  <p:cSld name="33_Custom Layout">
    <p:spTree>
      <p:nvGrpSpPr>
        <p:cNvPr id="1" name="Shape 8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9"/>
        <p:cNvGrpSpPr/>
        <p:nvPr/>
      </p:nvGrpSpPr>
      <p:grpSpPr>
        <a:xfrm>
          <a:off x="0" y="0"/>
          <a:ext cx="0" cy="0"/>
          <a:chOff x="0" y="0"/>
          <a:chExt cx="0" cy="0"/>
        </a:xfrm>
      </p:grpSpPr>
      <p:sp>
        <p:nvSpPr>
          <p:cNvPr id="90" name="Google Shape;9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1" name="Google Shape;9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2" name="Google Shape;9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a:p>
        </p:txBody>
      </p:sp>
      <p:sp>
        <p:nvSpPr>
          <p:cNvPr id="93" name="Google Shape;93;p17"/>
          <p:cNvSpPr txBox="1">
            <a:spLocks noGrp="1"/>
          </p:cNvSpPr>
          <p:nvPr>
            <p:ph type="body" idx="1"/>
          </p:nvPr>
        </p:nvSpPr>
        <p:spPr>
          <a:xfrm>
            <a:off x="381000" y="476098"/>
            <a:ext cx="8821738" cy="507773"/>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4" name="Google Shape;94;p17"/>
          <p:cNvSpPr txBox="1">
            <a:spLocks noGrp="1"/>
          </p:cNvSpPr>
          <p:nvPr>
            <p:ph type="body" idx="2"/>
          </p:nvPr>
        </p:nvSpPr>
        <p:spPr>
          <a:xfrm>
            <a:off x="381000" y="983871"/>
            <a:ext cx="6745288" cy="424807"/>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1" name="Shape 95"/>
        <p:cNvGrpSpPr/>
        <p:nvPr/>
      </p:nvGrpSpPr>
      <p:grpSpPr>
        <a:xfrm>
          <a:off x="0" y="0"/>
          <a:ext cx="0" cy="0"/>
          <a:chOff x="0" y="0"/>
          <a:chExt cx="0" cy="0"/>
        </a:xfrm>
      </p:grpSpPr>
      <p:sp>
        <p:nvSpPr>
          <p:cNvPr id="96" name="Google Shape;96;p18"/>
          <p:cNvSpPr/>
          <p:nvPr/>
        </p:nvSpPr>
        <p:spPr>
          <a:xfrm>
            <a:off x="0" y="5787"/>
            <a:ext cx="12192000" cy="6858000"/>
          </a:xfrm>
          <a:prstGeom prst="rect">
            <a:avLst/>
          </a:prstGeom>
          <a:gradFill>
            <a:gsLst>
              <a:gs pos="0">
                <a:srgbClr val="01BAFF"/>
              </a:gs>
              <a:gs pos="100000">
                <a:srgbClr val="00F4FE"/>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 name="Google Shape;97;p18"/>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8" name="Google Shape;98;p18"/>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
        <p:nvSpPr>
          <p:cNvPr id="99" name="Google Shape;99;p18"/>
          <p:cNvSpPr txBox="1">
            <a:spLocks noGrp="1"/>
          </p:cNvSpPr>
          <p:nvPr>
            <p:ph type="body" idx="1"/>
          </p:nvPr>
        </p:nvSpPr>
        <p:spPr>
          <a:xfrm>
            <a:off x="349250" y="2317283"/>
            <a:ext cx="11493500" cy="222343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2_Custom Layout">
  <p:cSld name="12_Custom Layout">
    <p:spTree>
      <p:nvGrpSpPr>
        <p:cNvPr id="1" name="Shape 100"/>
        <p:cNvGrpSpPr/>
        <p:nvPr/>
      </p:nvGrpSpPr>
      <p:grpSpPr>
        <a:xfrm>
          <a:off x="0" y="0"/>
          <a:ext cx="0" cy="0"/>
          <a:chOff x="0" y="0"/>
          <a:chExt cx="0" cy="0"/>
        </a:xfrm>
      </p:grpSpPr>
      <p:sp>
        <p:nvSpPr>
          <p:cNvPr id="101" name="Google Shape;101;p19"/>
          <p:cNvSpPr/>
          <p:nvPr/>
        </p:nvSpPr>
        <p:spPr>
          <a:xfrm>
            <a:off x="0" y="0"/>
            <a:ext cx="12192000" cy="6858000"/>
          </a:xfrm>
          <a:prstGeom prst="rect">
            <a:avLst/>
          </a:prstGeom>
          <a:gradFill>
            <a:gsLst>
              <a:gs pos="0">
                <a:srgbClr val="00F4FE"/>
              </a:gs>
              <a:gs pos="99000">
                <a:srgbClr val="08FA7B"/>
              </a:gs>
              <a:gs pos="100000">
                <a:srgbClr val="08FA7B"/>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2" name="Google Shape;102;p19"/>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3" name="Google Shape;103;p19"/>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
        <p:nvSpPr>
          <p:cNvPr id="104" name="Google Shape;104;p19"/>
          <p:cNvSpPr txBox="1">
            <a:spLocks noGrp="1"/>
          </p:cNvSpPr>
          <p:nvPr>
            <p:ph type="body" idx="1"/>
          </p:nvPr>
        </p:nvSpPr>
        <p:spPr>
          <a:xfrm>
            <a:off x="349250" y="2317283"/>
            <a:ext cx="11493500" cy="222343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1" name="Shape 105"/>
        <p:cNvGrpSpPr/>
        <p:nvPr/>
      </p:nvGrpSpPr>
      <p:grpSpPr>
        <a:xfrm>
          <a:off x="0" y="0"/>
          <a:ext cx="0" cy="0"/>
          <a:chOff x="0" y="0"/>
          <a:chExt cx="0" cy="0"/>
        </a:xfrm>
      </p:grpSpPr>
      <p:pic>
        <p:nvPicPr>
          <p:cNvPr id="106" name="Google Shape;106;p20"/>
          <p:cNvPicPr preferRelativeResize="0"/>
          <p:nvPr/>
        </p:nvPicPr>
        <p:blipFill rotWithShape="1">
          <a:blip r:embed="rId2">
            <a:alphaModFix/>
          </a:blip>
          <a:srcRect/>
          <a:stretch/>
        </p:blipFill>
        <p:spPr>
          <a:xfrm flipH="1">
            <a:off x="8026400" y="2887579"/>
            <a:ext cx="4165600" cy="2935898"/>
          </a:xfrm>
          <a:prstGeom prst="rect">
            <a:avLst/>
          </a:prstGeom>
          <a:noFill/>
          <a:ln>
            <a:noFill/>
          </a:ln>
        </p:spPr>
      </p:pic>
      <p:sp>
        <p:nvSpPr>
          <p:cNvPr id="107" name="Google Shape;107;p20"/>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8" name="Google Shape;108;p20"/>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39_Custom Layout">
  <p:cSld name="39_Custom Layout">
    <p:spTree>
      <p:nvGrpSpPr>
        <p:cNvPr id="1" name="Shape 109"/>
        <p:cNvGrpSpPr/>
        <p:nvPr/>
      </p:nvGrpSpPr>
      <p:grpSpPr>
        <a:xfrm>
          <a:off x="0" y="0"/>
          <a:ext cx="0" cy="0"/>
          <a:chOff x="0" y="0"/>
          <a:chExt cx="0" cy="0"/>
        </a:xfrm>
      </p:grpSpPr>
      <p:pic>
        <p:nvPicPr>
          <p:cNvPr id="110" name="Google Shape;110;p2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11" name="Google Shape;111;p21"/>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2" name="Google Shape;112;p21"/>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40_Custom Layout">
  <p:cSld name="40_Custom Layout">
    <p:spTree>
      <p:nvGrpSpPr>
        <p:cNvPr id="1" name="Shape 113"/>
        <p:cNvGrpSpPr/>
        <p:nvPr/>
      </p:nvGrpSpPr>
      <p:grpSpPr>
        <a:xfrm>
          <a:off x="0" y="0"/>
          <a:ext cx="0" cy="0"/>
          <a:chOff x="0" y="0"/>
          <a:chExt cx="0" cy="0"/>
        </a:xfrm>
      </p:grpSpPr>
      <p:pic>
        <p:nvPicPr>
          <p:cNvPr id="114" name="Google Shape;114;p2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15" name="Google Shape;115;p22"/>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6" name="Google Shape;116;p22"/>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1_Custom Layout">
  <p:cSld name="41_Custom Layout">
    <p:spTree>
      <p:nvGrpSpPr>
        <p:cNvPr id="1" name="Shape 117"/>
        <p:cNvGrpSpPr/>
        <p:nvPr/>
      </p:nvGrpSpPr>
      <p:grpSpPr>
        <a:xfrm>
          <a:off x="0" y="0"/>
          <a:ext cx="0" cy="0"/>
          <a:chOff x="0" y="0"/>
          <a:chExt cx="0" cy="0"/>
        </a:xfrm>
      </p:grpSpPr>
      <p:sp>
        <p:nvSpPr>
          <p:cNvPr id="118" name="Google Shape;118;p23"/>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9" name="Google Shape;119;p23"/>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120"/>
        <p:cNvGrpSpPr/>
        <p:nvPr/>
      </p:nvGrpSpPr>
      <p:grpSpPr>
        <a:xfrm>
          <a:off x="0" y="0"/>
          <a:ext cx="0" cy="0"/>
          <a:chOff x="0" y="0"/>
          <a:chExt cx="0" cy="0"/>
        </a:xfrm>
      </p:grpSpPr>
      <p:sp>
        <p:nvSpPr>
          <p:cNvPr id="121" name="Google Shape;121;p2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2" name="Google Shape;122;p2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3" name="Google Shape;123;p2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oints 3_2">
  <p:cSld name="TITLE_1_1_2_1_1">
    <p:spTree>
      <p:nvGrpSpPr>
        <p:cNvPr id="1" name="Shape 124"/>
        <p:cNvGrpSpPr/>
        <p:nvPr/>
      </p:nvGrpSpPr>
      <p:grpSpPr>
        <a:xfrm>
          <a:off x="0" y="0"/>
          <a:ext cx="0" cy="0"/>
          <a:chOff x="0" y="0"/>
          <a:chExt cx="0" cy="0"/>
        </a:xfrm>
      </p:grpSpPr>
      <p:sp>
        <p:nvSpPr>
          <p:cNvPr id="125" name="Google Shape;125;p25"/>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marL="0" lvl="0" indent="0" algn="l" rtl="0">
              <a:spcBef>
                <a:spcPts val="0"/>
              </a:spcBef>
              <a:spcAft>
                <a:spcPts val="0"/>
              </a:spcAft>
              <a:buNone/>
            </a:pPr>
            <a:fld id="{00000000-1234-1234-1234-123412341234}" type="slidenum">
              <a:rPr lang="en-US"/>
              <a:t>‹Nº›</a:t>
            </a:fld>
            <a:endParaRPr/>
          </a:p>
        </p:txBody>
      </p:sp>
      <p:sp>
        <p:nvSpPr>
          <p:cNvPr id="126" name="Google Shape;126;p25"/>
          <p:cNvSpPr txBox="1">
            <a:spLocks noGrp="1"/>
          </p:cNvSpPr>
          <p:nvPr>
            <p:ph type="title"/>
          </p:nvPr>
        </p:nvSpPr>
        <p:spPr>
          <a:xfrm>
            <a:off x="856933" y="867000"/>
            <a:ext cx="5694000" cy="969300"/>
          </a:xfrm>
          <a:prstGeom prst="rect">
            <a:avLst/>
          </a:prstGeom>
          <a:noFill/>
          <a:ln>
            <a:noFill/>
          </a:ln>
        </p:spPr>
        <p:txBody>
          <a:bodyPr spcFirstLastPara="1" wrap="square" lIns="121900" tIns="121900" rIns="121900" bIns="121900" anchor="ctr" anchorCtr="0">
            <a:normAutofit/>
          </a:bodyPr>
          <a:lstStyle>
            <a:lvl1pPr lvl="0" rtl="0">
              <a:spcBef>
                <a:spcPts val="0"/>
              </a:spcBef>
              <a:spcAft>
                <a:spcPts val="0"/>
              </a:spcAft>
              <a:buSzPts val="3200"/>
              <a:buNone/>
              <a:defRPr sz="3200"/>
            </a:lvl1pPr>
            <a:lvl2pPr lvl="1" rtl="0">
              <a:spcBef>
                <a:spcPts val="0"/>
              </a:spcBef>
              <a:spcAft>
                <a:spcPts val="0"/>
              </a:spcAft>
              <a:buSzPts val="1900"/>
              <a:buNone/>
              <a:defRPr sz="1900">
                <a:latin typeface="Poppins"/>
                <a:ea typeface="Poppins"/>
                <a:cs typeface="Poppins"/>
                <a:sym typeface="Poppins"/>
              </a:defRPr>
            </a:lvl2pPr>
            <a:lvl3pPr lvl="2" rtl="0">
              <a:spcBef>
                <a:spcPts val="0"/>
              </a:spcBef>
              <a:spcAft>
                <a:spcPts val="0"/>
              </a:spcAft>
              <a:buSzPts val="1900"/>
              <a:buNone/>
              <a:defRPr sz="1900">
                <a:latin typeface="Poppins"/>
                <a:ea typeface="Poppins"/>
                <a:cs typeface="Poppins"/>
                <a:sym typeface="Poppins"/>
              </a:defRPr>
            </a:lvl3pPr>
            <a:lvl4pPr lvl="3" rtl="0">
              <a:spcBef>
                <a:spcPts val="0"/>
              </a:spcBef>
              <a:spcAft>
                <a:spcPts val="0"/>
              </a:spcAft>
              <a:buSzPts val="1900"/>
              <a:buNone/>
              <a:defRPr sz="1900">
                <a:latin typeface="Poppins"/>
                <a:ea typeface="Poppins"/>
                <a:cs typeface="Poppins"/>
                <a:sym typeface="Poppins"/>
              </a:defRPr>
            </a:lvl4pPr>
            <a:lvl5pPr lvl="4" rtl="0">
              <a:spcBef>
                <a:spcPts val="0"/>
              </a:spcBef>
              <a:spcAft>
                <a:spcPts val="0"/>
              </a:spcAft>
              <a:buSzPts val="1900"/>
              <a:buNone/>
              <a:defRPr sz="1900">
                <a:latin typeface="Poppins"/>
                <a:ea typeface="Poppins"/>
                <a:cs typeface="Poppins"/>
                <a:sym typeface="Poppins"/>
              </a:defRPr>
            </a:lvl5pPr>
            <a:lvl6pPr lvl="5" rtl="0">
              <a:spcBef>
                <a:spcPts val="0"/>
              </a:spcBef>
              <a:spcAft>
                <a:spcPts val="0"/>
              </a:spcAft>
              <a:buSzPts val="1900"/>
              <a:buNone/>
              <a:defRPr sz="1900">
                <a:latin typeface="Poppins"/>
                <a:ea typeface="Poppins"/>
                <a:cs typeface="Poppins"/>
                <a:sym typeface="Poppins"/>
              </a:defRPr>
            </a:lvl6pPr>
            <a:lvl7pPr lvl="6" rtl="0">
              <a:spcBef>
                <a:spcPts val="0"/>
              </a:spcBef>
              <a:spcAft>
                <a:spcPts val="0"/>
              </a:spcAft>
              <a:buSzPts val="1900"/>
              <a:buNone/>
              <a:defRPr sz="1900">
                <a:latin typeface="Poppins"/>
                <a:ea typeface="Poppins"/>
                <a:cs typeface="Poppins"/>
                <a:sym typeface="Poppins"/>
              </a:defRPr>
            </a:lvl7pPr>
            <a:lvl8pPr lvl="7" rtl="0">
              <a:spcBef>
                <a:spcPts val="0"/>
              </a:spcBef>
              <a:spcAft>
                <a:spcPts val="0"/>
              </a:spcAft>
              <a:buSzPts val="1900"/>
              <a:buNone/>
              <a:defRPr sz="1900">
                <a:latin typeface="Poppins"/>
                <a:ea typeface="Poppins"/>
                <a:cs typeface="Poppins"/>
                <a:sym typeface="Poppins"/>
              </a:defRPr>
            </a:lvl8pPr>
            <a:lvl9pPr lvl="8" rtl="0">
              <a:spcBef>
                <a:spcPts val="0"/>
              </a:spcBef>
              <a:spcAft>
                <a:spcPts val="0"/>
              </a:spcAft>
              <a:buSzPts val="1900"/>
              <a:buNone/>
              <a:defRPr sz="1900">
                <a:latin typeface="Poppins"/>
                <a:ea typeface="Poppins"/>
                <a:cs typeface="Poppins"/>
                <a:sym typeface="Poppins"/>
              </a:defRPr>
            </a:lvl9pPr>
          </a:lstStyle>
          <a:p>
            <a:endParaRPr/>
          </a:p>
        </p:txBody>
      </p:sp>
      <p:sp>
        <p:nvSpPr>
          <p:cNvPr id="127" name="Google Shape;127;p25"/>
          <p:cNvSpPr txBox="1"/>
          <p:nvPr/>
        </p:nvSpPr>
        <p:spPr>
          <a:xfrm>
            <a:off x="856927" y="2321433"/>
            <a:ext cx="633300" cy="4104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700" b="1">
                <a:solidFill>
                  <a:schemeClr val="accent4"/>
                </a:solidFill>
                <a:latin typeface="Poppins"/>
                <a:ea typeface="Poppins"/>
                <a:cs typeface="Poppins"/>
                <a:sym typeface="Poppins"/>
              </a:rPr>
              <a:t>01</a:t>
            </a:r>
            <a:endParaRPr sz="2700">
              <a:solidFill>
                <a:schemeClr val="accent4"/>
              </a:solidFill>
            </a:endParaRPr>
          </a:p>
        </p:txBody>
      </p:sp>
      <p:sp>
        <p:nvSpPr>
          <p:cNvPr id="128" name="Google Shape;128;p25"/>
          <p:cNvSpPr txBox="1">
            <a:spLocks noGrp="1"/>
          </p:cNvSpPr>
          <p:nvPr>
            <p:ph type="subTitle" idx="1"/>
          </p:nvPr>
        </p:nvSpPr>
        <p:spPr>
          <a:xfrm>
            <a:off x="1581233" y="2249500"/>
            <a:ext cx="4969500" cy="1246500"/>
          </a:xfrm>
          <a:prstGeom prst="rect">
            <a:avLst/>
          </a:prstGeom>
          <a:noFill/>
          <a:ln>
            <a:noFill/>
          </a:ln>
        </p:spPr>
        <p:txBody>
          <a:bodyPr spcFirstLastPara="1" wrap="square" lIns="121900" tIns="121900" rIns="121900" bIns="121900" anchor="t" anchorCtr="0">
            <a:normAutofit/>
          </a:bodyPr>
          <a:lstStyle>
            <a:lvl1pPr lvl="0" rtl="0">
              <a:spcBef>
                <a:spcPts val="0"/>
              </a:spcBef>
              <a:spcAft>
                <a:spcPts val="0"/>
              </a:spcAft>
              <a:buSzPts val="1500"/>
              <a:buFont typeface="Open Sans Medium"/>
              <a:buNone/>
              <a:defRPr sz="1500">
                <a:latin typeface="Open Sans Medium"/>
                <a:ea typeface="Open Sans Medium"/>
                <a:cs typeface="Open Sans Medium"/>
                <a:sym typeface="Open Sans Medium"/>
              </a:defRPr>
            </a:lvl1pPr>
            <a:lvl2pPr lvl="1" algn="r" rtl="0">
              <a:spcBef>
                <a:spcPts val="0"/>
              </a:spcBef>
              <a:spcAft>
                <a:spcPts val="0"/>
              </a:spcAft>
              <a:buSzPts val="1500"/>
              <a:buNone/>
              <a:defRPr sz="1500"/>
            </a:lvl2pPr>
            <a:lvl3pPr lvl="2" algn="r" rtl="0">
              <a:spcBef>
                <a:spcPts val="0"/>
              </a:spcBef>
              <a:spcAft>
                <a:spcPts val="0"/>
              </a:spcAft>
              <a:buSzPts val="1500"/>
              <a:buNone/>
              <a:defRPr sz="1500"/>
            </a:lvl3pPr>
            <a:lvl4pPr lvl="3" algn="r" rtl="0">
              <a:spcBef>
                <a:spcPts val="0"/>
              </a:spcBef>
              <a:spcAft>
                <a:spcPts val="0"/>
              </a:spcAft>
              <a:buSzPts val="1500"/>
              <a:buNone/>
              <a:defRPr sz="1500"/>
            </a:lvl4pPr>
            <a:lvl5pPr lvl="4" algn="r" rtl="0">
              <a:spcBef>
                <a:spcPts val="0"/>
              </a:spcBef>
              <a:spcAft>
                <a:spcPts val="0"/>
              </a:spcAft>
              <a:buSzPts val="1500"/>
              <a:buNone/>
              <a:defRPr sz="1500"/>
            </a:lvl5pPr>
            <a:lvl6pPr lvl="5" algn="r" rtl="0">
              <a:spcBef>
                <a:spcPts val="0"/>
              </a:spcBef>
              <a:spcAft>
                <a:spcPts val="0"/>
              </a:spcAft>
              <a:buSzPts val="1500"/>
              <a:buNone/>
              <a:defRPr sz="1500"/>
            </a:lvl6pPr>
            <a:lvl7pPr lvl="6" algn="r" rtl="0">
              <a:spcBef>
                <a:spcPts val="0"/>
              </a:spcBef>
              <a:spcAft>
                <a:spcPts val="0"/>
              </a:spcAft>
              <a:buSzPts val="1500"/>
              <a:buNone/>
              <a:defRPr sz="1500"/>
            </a:lvl7pPr>
            <a:lvl8pPr lvl="7" algn="r" rtl="0">
              <a:spcBef>
                <a:spcPts val="0"/>
              </a:spcBef>
              <a:spcAft>
                <a:spcPts val="0"/>
              </a:spcAft>
              <a:buSzPts val="1500"/>
              <a:buNone/>
              <a:defRPr sz="1500"/>
            </a:lvl8pPr>
            <a:lvl9pPr lvl="8" algn="r" rtl="0">
              <a:spcBef>
                <a:spcPts val="0"/>
              </a:spcBef>
              <a:spcAft>
                <a:spcPts val="0"/>
              </a:spcAft>
              <a:buSzPts val="1500"/>
              <a:buNone/>
              <a:defRPr sz="1500"/>
            </a:lvl9pPr>
          </a:lstStyle>
          <a:p>
            <a:endParaRPr/>
          </a:p>
        </p:txBody>
      </p:sp>
      <p:sp>
        <p:nvSpPr>
          <p:cNvPr id="129" name="Google Shape;129;p25"/>
          <p:cNvSpPr txBox="1"/>
          <p:nvPr/>
        </p:nvSpPr>
        <p:spPr>
          <a:xfrm>
            <a:off x="856927" y="3690800"/>
            <a:ext cx="633300" cy="4104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700" b="1">
                <a:solidFill>
                  <a:schemeClr val="accent4"/>
                </a:solidFill>
                <a:latin typeface="Poppins"/>
                <a:ea typeface="Poppins"/>
                <a:cs typeface="Poppins"/>
                <a:sym typeface="Poppins"/>
              </a:rPr>
              <a:t>02</a:t>
            </a:r>
            <a:endParaRPr sz="2700">
              <a:solidFill>
                <a:schemeClr val="accent4"/>
              </a:solidFill>
            </a:endParaRPr>
          </a:p>
        </p:txBody>
      </p:sp>
      <p:sp>
        <p:nvSpPr>
          <p:cNvPr id="130" name="Google Shape;130;p25"/>
          <p:cNvSpPr txBox="1">
            <a:spLocks noGrp="1"/>
          </p:cNvSpPr>
          <p:nvPr>
            <p:ph type="subTitle" idx="2"/>
          </p:nvPr>
        </p:nvSpPr>
        <p:spPr>
          <a:xfrm>
            <a:off x="1581233" y="3635100"/>
            <a:ext cx="4969500" cy="1246500"/>
          </a:xfrm>
          <a:prstGeom prst="rect">
            <a:avLst/>
          </a:prstGeom>
          <a:noFill/>
          <a:ln>
            <a:noFill/>
          </a:ln>
        </p:spPr>
        <p:txBody>
          <a:bodyPr spcFirstLastPara="1" wrap="square" lIns="121900" tIns="121900" rIns="121900" bIns="121900" anchor="t" anchorCtr="0">
            <a:normAutofit/>
          </a:bodyPr>
          <a:lstStyle>
            <a:lvl1pPr lvl="0" rtl="0">
              <a:spcBef>
                <a:spcPts val="0"/>
              </a:spcBef>
              <a:spcAft>
                <a:spcPts val="0"/>
              </a:spcAft>
              <a:buSzPts val="1500"/>
              <a:buFont typeface="Open Sans Medium"/>
              <a:buNone/>
              <a:defRPr sz="1500">
                <a:latin typeface="Open Sans Medium"/>
                <a:ea typeface="Open Sans Medium"/>
                <a:cs typeface="Open Sans Medium"/>
                <a:sym typeface="Open Sans Medium"/>
              </a:defRPr>
            </a:lvl1pPr>
            <a:lvl2pPr lvl="1" algn="r" rtl="0">
              <a:spcBef>
                <a:spcPts val="0"/>
              </a:spcBef>
              <a:spcAft>
                <a:spcPts val="0"/>
              </a:spcAft>
              <a:buSzPts val="1500"/>
              <a:buNone/>
              <a:defRPr sz="1500"/>
            </a:lvl2pPr>
            <a:lvl3pPr lvl="2" algn="r" rtl="0">
              <a:spcBef>
                <a:spcPts val="0"/>
              </a:spcBef>
              <a:spcAft>
                <a:spcPts val="0"/>
              </a:spcAft>
              <a:buSzPts val="1500"/>
              <a:buNone/>
              <a:defRPr sz="1500"/>
            </a:lvl3pPr>
            <a:lvl4pPr lvl="3" algn="r" rtl="0">
              <a:spcBef>
                <a:spcPts val="0"/>
              </a:spcBef>
              <a:spcAft>
                <a:spcPts val="0"/>
              </a:spcAft>
              <a:buSzPts val="1500"/>
              <a:buNone/>
              <a:defRPr sz="1500"/>
            </a:lvl4pPr>
            <a:lvl5pPr lvl="4" algn="r" rtl="0">
              <a:spcBef>
                <a:spcPts val="0"/>
              </a:spcBef>
              <a:spcAft>
                <a:spcPts val="0"/>
              </a:spcAft>
              <a:buSzPts val="1500"/>
              <a:buNone/>
              <a:defRPr sz="1500"/>
            </a:lvl5pPr>
            <a:lvl6pPr lvl="5" algn="r" rtl="0">
              <a:spcBef>
                <a:spcPts val="0"/>
              </a:spcBef>
              <a:spcAft>
                <a:spcPts val="0"/>
              </a:spcAft>
              <a:buSzPts val="1500"/>
              <a:buNone/>
              <a:defRPr sz="1500"/>
            </a:lvl6pPr>
            <a:lvl7pPr lvl="6" algn="r" rtl="0">
              <a:spcBef>
                <a:spcPts val="0"/>
              </a:spcBef>
              <a:spcAft>
                <a:spcPts val="0"/>
              </a:spcAft>
              <a:buSzPts val="1500"/>
              <a:buNone/>
              <a:defRPr sz="1500"/>
            </a:lvl7pPr>
            <a:lvl8pPr lvl="7" algn="r" rtl="0">
              <a:spcBef>
                <a:spcPts val="0"/>
              </a:spcBef>
              <a:spcAft>
                <a:spcPts val="0"/>
              </a:spcAft>
              <a:buSzPts val="1500"/>
              <a:buNone/>
              <a:defRPr sz="1500"/>
            </a:lvl8pPr>
            <a:lvl9pPr lvl="8" algn="r" rtl="0">
              <a:spcBef>
                <a:spcPts val="0"/>
              </a:spcBef>
              <a:spcAft>
                <a:spcPts val="0"/>
              </a:spcAft>
              <a:buSzPts val="1500"/>
              <a:buNone/>
              <a:defRPr sz="1500"/>
            </a:lvl9pPr>
          </a:lstStyle>
          <a:p>
            <a:endParaRPr/>
          </a:p>
        </p:txBody>
      </p:sp>
      <p:sp>
        <p:nvSpPr>
          <p:cNvPr id="131" name="Google Shape;131;p25"/>
          <p:cNvSpPr txBox="1"/>
          <p:nvPr/>
        </p:nvSpPr>
        <p:spPr>
          <a:xfrm>
            <a:off x="856927" y="5076400"/>
            <a:ext cx="633300" cy="4104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700" b="1">
                <a:solidFill>
                  <a:schemeClr val="accent4"/>
                </a:solidFill>
                <a:latin typeface="Poppins"/>
                <a:ea typeface="Poppins"/>
                <a:cs typeface="Poppins"/>
                <a:sym typeface="Poppins"/>
              </a:rPr>
              <a:t>03</a:t>
            </a:r>
            <a:endParaRPr sz="2700">
              <a:solidFill>
                <a:schemeClr val="accent4"/>
              </a:solidFill>
            </a:endParaRPr>
          </a:p>
        </p:txBody>
      </p:sp>
      <p:sp>
        <p:nvSpPr>
          <p:cNvPr id="132" name="Google Shape;132;p25"/>
          <p:cNvSpPr txBox="1">
            <a:spLocks noGrp="1"/>
          </p:cNvSpPr>
          <p:nvPr>
            <p:ph type="subTitle" idx="3"/>
          </p:nvPr>
        </p:nvSpPr>
        <p:spPr>
          <a:xfrm>
            <a:off x="1581233" y="5020700"/>
            <a:ext cx="4969500" cy="1246500"/>
          </a:xfrm>
          <a:prstGeom prst="rect">
            <a:avLst/>
          </a:prstGeom>
          <a:noFill/>
          <a:ln>
            <a:noFill/>
          </a:ln>
        </p:spPr>
        <p:txBody>
          <a:bodyPr spcFirstLastPara="1" wrap="square" lIns="121900" tIns="121900" rIns="121900" bIns="121900" anchor="t" anchorCtr="0">
            <a:normAutofit/>
          </a:bodyPr>
          <a:lstStyle>
            <a:lvl1pPr lvl="0" rtl="0">
              <a:spcBef>
                <a:spcPts val="0"/>
              </a:spcBef>
              <a:spcAft>
                <a:spcPts val="0"/>
              </a:spcAft>
              <a:buSzPts val="1500"/>
              <a:buFont typeface="Open Sans Medium"/>
              <a:buNone/>
              <a:defRPr sz="1500">
                <a:latin typeface="Open Sans Medium"/>
                <a:ea typeface="Open Sans Medium"/>
                <a:cs typeface="Open Sans Medium"/>
                <a:sym typeface="Open Sans Medium"/>
              </a:defRPr>
            </a:lvl1pPr>
            <a:lvl2pPr lvl="1" algn="r" rtl="0">
              <a:spcBef>
                <a:spcPts val="0"/>
              </a:spcBef>
              <a:spcAft>
                <a:spcPts val="0"/>
              </a:spcAft>
              <a:buSzPts val="1500"/>
              <a:buNone/>
              <a:defRPr sz="1500"/>
            </a:lvl2pPr>
            <a:lvl3pPr lvl="2" algn="r" rtl="0">
              <a:spcBef>
                <a:spcPts val="0"/>
              </a:spcBef>
              <a:spcAft>
                <a:spcPts val="0"/>
              </a:spcAft>
              <a:buSzPts val="1500"/>
              <a:buNone/>
              <a:defRPr sz="1500"/>
            </a:lvl3pPr>
            <a:lvl4pPr lvl="3" algn="r" rtl="0">
              <a:spcBef>
                <a:spcPts val="0"/>
              </a:spcBef>
              <a:spcAft>
                <a:spcPts val="0"/>
              </a:spcAft>
              <a:buSzPts val="1500"/>
              <a:buNone/>
              <a:defRPr sz="1500"/>
            </a:lvl4pPr>
            <a:lvl5pPr lvl="4" algn="r" rtl="0">
              <a:spcBef>
                <a:spcPts val="0"/>
              </a:spcBef>
              <a:spcAft>
                <a:spcPts val="0"/>
              </a:spcAft>
              <a:buSzPts val="1500"/>
              <a:buNone/>
              <a:defRPr sz="1500"/>
            </a:lvl5pPr>
            <a:lvl6pPr lvl="5" algn="r" rtl="0">
              <a:spcBef>
                <a:spcPts val="0"/>
              </a:spcBef>
              <a:spcAft>
                <a:spcPts val="0"/>
              </a:spcAft>
              <a:buSzPts val="1500"/>
              <a:buNone/>
              <a:defRPr sz="1500"/>
            </a:lvl6pPr>
            <a:lvl7pPr lvl="6" algn="r" rtl="0">
              <a:spcBef>
                <a:spcPts val="0"/>
              </a:spcBef>
              <a:spcAft>
                <a:spcPts val="0"/>
              </a:spcAft>
              <a:buSzPts val="1500"/>
              <a:buNone/>
              <a:defRPr sz="1500"/>
            </a:lvl7pPr>
            <a:lvl8pPr lvl="7" algn="r" rtl="0">
              <a:spcBef>
                <a:spcPts val="0"/>
              </a:spcBef>
              <a:spcAft>
                <a:spcPts val="0"/>
              </a:spcAft>
              <a:buSzPts val="1500"/>
              <a:buNone/>
              <a:defRPr sz="1500"/>
            </a:lvl8pPr>
            <a:lvl9pPr lvl="8" algn="r" rtl="0">
              <a:spcBef>
                <a:spcPts val="0"/>
              </a:spcBef>
              <a:spcAft>
                <a:spcPts val="0"/>
              </a:spcAft>
              <a:buSzPts val="1500"/>
              <a:buNone/>
              <a:defRPr sz="1500"/>
            </a:lvl9pPr>
          </a:lstStyle>
          <a:p>
            <a:endParaRPr/>
          </a:p>
        </p:txBody>
      </p:sp>
      <p:pic>
        <p:nvPicPr>
          <p:cNvPr id="133" name="Google Shape;133;p25"/>
          <p:cNvPicPr preferRelativeResize="0"/>
          <p:nvPr/>
        </p:nvPicPr>
        <p:blipFill>
          <a:blip r:embed="rId2">
            <a:alphaModFix/>
          </a:blip>
          <a:stretch>
            <a:fillRect/>
          </a:stretch>
        </p:blipFill>
        <p:spPr>
          <a:xfrm>
            <a:off x="7865433" y="2550800"/>
            <a:ext cx="4326567" cy="4307199"/>
          </a:xfrm>
          <a:prstGeom prst="rect">
            <a:avLst/>
          </a:prstGeom>
          <a:noFill/>
          <a:ln>
            <a:noFill/>
          </a:ln>
        </p:spPr>
      </p:pic>
      <p:sp>
        <p:nvSpPr>
          <p:cNvPr id="134" name="Google Shape;134;p25"/>
          <p:cNvSpPr>
            <a:spLocks noGrp="1"/>
          </p:cNvSpPr>
          <p:nvPr>
            <p:ph type="pic" idx="4"/>
          </p:nvPr>
        </p:nvSpPr>
        <p:spPr>
          <a:xfrm>
            <a:off x="7790767" y="843067"/>
            <a:ext cx="3486900" cy="5225100"/>
          </a:xfrm>
          <a:prstGeom prst="roundRect">
            <a:avLst>
              <a:gd name="adj" fmla="val 16667"/>
            </a:avLst>
          </a:prstGeom>
          <a:noFill/>
          <a:ln>
            <a:noFill/>
          </a:ln>
        </p:spPr>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E46962"/>
          </p15:clr>
        </p15:guide>
        <p15:guide id="2" pos="3552">
          <p15:clr>
            <a:srgbClr val="E46962"/>
          </p15:clr>
        </p15:guide>
        <p15:guide id="3" pos="540">
          <p15:clr>
            <a:srgbClr val="E46962"/>
          </p15:clr>
        </p15:guide>
        <p15:guide id="4" pos="7104">
          <p15:clr>
            <a:srgbClr val="E46962"/>
          </p15:clr>
        </p15:guide>
        <p15:guide id="5" orient="horz" pos="545">
          <p15:clr>
            <a:srgbClr val="E46962"/>
          </p15:clr>
        </p15:guide>
        <p15:guide id="6" orient="horz" pos="1340">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radheshyamkollipara/bank-customer-churn" TargetMode="External"/><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p:nvPr/>
        </p:nvSpPr>
        <p:spPr>
          <a:xfrm>
            <a:off x="444582" y="2220611"/>
            <a:ext cx="10857900" cy="182250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chemeClr val="dk1"/>
              </a:buClr>
              <a:buSzPts val="1100"/>
              <a:buFont typeface="Arial"/>
              <a:buNone/>
            </a:pPr>
            <a:r>
              <a:rPr lang="en-US" sz="6000">
                <a:latin typeface="Anton"/>
                <a:ea typeface="Anton"/>
                <a:cs typeface="Anton"/>
                <a:sym typeface="Anton"/>
              </a:rPr>
              <a:t>Abandono de clientes Banco XXX</a:t>
            </a:r>
            <a:endParaRPr sz="6000">
              <a:latin typeface="Anton"/>
              <a:ea typeface="Anton"/>
              <a:cs typeface="Anton"/>
              <a:sym typeface="Anton"/>
            </a:endParaRPr>
          </a:p>
          <a:p>
            <a:pPr marL="0" marR="0" lvl="0" indent="0" algn="ctr" rtl="0">
              <a:lnSpc>
                <a:spcPct val="80000"/>
              </a:lnSpc>
              <a:spcBef>
                <a:spcPts val="0"/>
              </a:spcBef>
              <a:spcAft>
                <a:spcPts val="0"/>
              </a:spcAft>
              <a:buClr>
                <a:srgbClr val="000000"/>
              </a:buClr>
              <a:buSzPts val="6000"/>
              <a:buFont typeface="Arial"/>
              <a:buNone/>
            </a:pPr>
            <a:r>
              <a:rPr lang="en-US" sz="3000">
                <a:latin typeface="Helvetica Neue Light"/>
                <a:ea typeface="Helvetica Neue Light"/>
                <a:cs typeface="Helvetica Neue Light"/>
                <a:sym typeface="Helvetica Neue Light"/>
              </a:rPr>
              <a:t>¿Cómo reducir o evitar más abandonos?</a:t>
            </a:r>
            <a:endParaRPr sz="3000">
              <a:latin typeface="Helvetica Neue Light"/>
              <a:ea typeface="Helvetica Neue Light"/>
              <a:cs typeface="Helvetica Neue Light"/>
              <a:sym typeface="Helvetica Neue Light"/>
            </a:endParaRPr>
          </a:p>
          <a:p>
            <a:pPr marL="0" marR="0" lvl="0" indent="0" algn="ctr" rtl="0">
              <a:lnSpc>
                <a:spcPct val="80000"/>
              </a:lnSpc>
              <a:spcBef>
                <a:spcPts val="0"/>
              </a:spcBef>
              <a:spcAft>
                <a:spcPts val="0"/>
              </a:spcAft>
              <a:buClr>
                <a:srgbClr val="000000"/>
              </a:buClr>
              <a:buSzPts val="2900"/>
              <a:buFont typeface="Arial"/>
              <a:buNone/>
            </a:pPr>
            <a:endParaRPr sz="2900">
              <a:latin typeface="Helvetica Neue Light"/>
              <a:ea typeface="Helvetica Neue Light"/>
              <a:cs typeface="Helvetica Neue Light"/>
              <a:sym typeface="Helvetica Neue Light"/>
            </a:endParaRPr>
          </a:p>
          <a:p>
            <a:pPr marL="0" marR="0" lvl="0" indent="0" algn="ctr" rtl="0">
              <a:lnSpc>
                <a:spcPct val="80000"/>
              </a:lnSpc>
              <a:spcBef>
                <a:spcPts val="0"/>
              </a:spcBef>
              <a:spcAft>
                <a:spcPts val="0"/>
              </a:spcAft>
              <a:buClr>
                <a:srgbClr val="000000"/>
              </a:buClr>
              <a:buSzPts val="2900"/>
              <a:buFont typeface="Arial"/>
              <a:buNone/>
            </a:pPr>
            <a:r>
              <a:rPr lang="en-US" sz="2900" i="0" u="none" strike="noStrike" cap="none">
                <a:solidFill>
                  <a:srgbClr val="000000"/>
                </a:solidFill>
                <a:latin typeface="Helvetica Neue Light"/>
                <a:ea typeface="Helvetica Neue Light"/>
                <a:cs typeface="Helvetica Neue Light"/>
                <a:sym typeface="Helvetica Neue Light"/>
              </a:rPr>
              <a:t>AUTOR: </a:t>
            </a:r>
            <a:r>
              <a:rPr lang="en-US" sz="2900">
                <a:latin typeface="Helvetica Neue Light"/>
                <a:ea typeface="Helvetica Neue Light"/>
                <a:cs typeface="Helvetica Neue Light"/>
                <a:sym typeface="Helvetica Neue Light"/>
              </a:rPr>
              <a:t>José Moreno</a:t>
            </a:r>
            <a:endParaRPr>
              <a:latin typeface="Helvetica Neue Light"/>
              <a:ea typeface="Helvetica Neue Light"/>
              <a:cs typeface="Helvetica Neue Light"/>
              <a:sym typeface="Helvetica Neue Light"/>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5"/>
          <p:cNvSpPr txBox="1"/>
          <p:nvPr/>
        </p:nvSpPr>
        <p:spPr>
          <a:xfrm>
            <a:off x="4756748" y="1411415"/>
            <a:ext cx="6767383" cy="2448416"/>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Clr>
                <a:schemeClr val="lt1"/>
              </a:buClr>
              <a:buSzPts val="1600"/>
              <a:buFont typeface="Arial"/>
              <a:buNone/>
            </a:pPr>
            <a:endParaRPr sz="1600" i="0" u="none" strike="noStrike" cap="none">
              <a:solidFill>
                <a:srgbClr val="000000"/>
              </a:solidFill>
              <a:latin typeface="DM Sans"/>
              <a:ea typeface="DM Sans"/>
              <a:cs typeface="DM Sans"/>
              <a:sym typeface="DM Sans"/>
            </a:endParaRPr>
          </a:p>
        </p:txBody>
      </p:sp>
      <p:cxnSp>
        <p:nvCxnSpPr>
          <p:cNvPr id="241" name="Google Shape;241;p35"/>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242" name="Google Shape;242;p35"/>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i="0" u="none" strike="noStrike" cap="none">
                <a:solidFill>
                  <a:srgbClr val="000000"/>
                </a:solidFill>
                <a:latin typeface="DM Sans"/>
                <a:ea typeface="DM Sans"/>
                <a:cs typeface="DM Sans"/>
                <a:sym typeface="DM Sans"/>
              </a:rPr>
              <a:t>10</a:t>
            </a:fld>
            <a:endParaRPr sz="1050" i="0" u="none" strike="noStrike" cap="none">
              <a:solidFill>
                <a:srgbClr val="000000"/>
              </a:solidFill>
              <a:latin typeface="DM Sans"/>
              <a:ea typeface="DM Sans"/>
              <a:cs typeface="DM Sans"/>
              <a:sym typeface="DM Sans"/>
            </a:endParaRPr>
          </a:p>
        </p:txBody>
      </p:sp>
      <p:sp>
        <p:nvSpPr>
          <p:cNvPr id="243" name="Google Shape;243;p35"/>
          <p:cNvSpPr txBox="1"/>
          <p:nvPr/>
        </p:nvSpPr>
        <p:spPr>
          <a:xfrm>
            <a:off x="375087" y="2825702"/>
            <a:ext cx="2718000" cy="103440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n-US" sz="2800" b="0" i="0" u="none" strike="noStrike" cap="none">
                <a:solidFill>
                  <a:srgbClr val="000000"/>
                </a:solidFill>
                <a:latin typeface="Arial"/>
                <a:ea typeface="Arial"/>
                <a:cs typeface="Arial"/>
                <a:sym typeface="Arial"/>
              </a:rPr>
              <a:t>INSIGHTS &amp; </a:t>
            </a:r>
            <a:r>
              <a:rPr lang="en-US" sz="2800" b="1"/>
              <a:t>RECOMENDACIONES</a:t>
            </a:r>
            <a:endParaRPr sz="2800" b="1" i="0" u="none" strike="noStrike" cap="none">
              <a:solidFill>
                <a:srgbClr val="000000"/>
              </a:solidFill>
              <a:latin typeface="Arial"/>
              <a:ea typeface="Arial"/>
              <a:cs typeface="Arial"/>
              <a:sym typeface="Arial"/>
            </a:endParaRPr>
          </a:p>
        </p:txBody>
      </p:sp>
      <p:sp>
        <p:nvSpPr>
          <p:cNvPr id="244" name="Google Shape;244;p35"/>
          <p:cNvSpPr/>
          <p:nvPr/>
        </p:nvSpPr>
        <p:spPr>
          <a:xfrm>
            <a:off x="3397800" y="491700"/>
            <a:ext cx="8655600" cy="5702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chemeClr val="dk1"/>
                </a:solidFill>
                <a:latin typeface="DM Sans"/>
                <a:ea typeface="DM Sans"/>
                <a:cs typeface="DM Sans"/>
                <a:sym typeface="DM Sans"/>
              </a:rPr>
              <a:t>Recomendaciones</a:t>
            </a:r>
            <a:endParaRPr sz="2000" b="1">
              <a:solidFill>
                <a:schemeClr val="dk1"/>
              </a:solidFill>
              <a:latin typeface="DM Sans"/>
              <a:ea typeface="DM Sans"/>
              <a:cs typeface="DM Sans"/>
              <a:sym typeface="DM Sans"/>
            </a:endParaRPr>
          </a:p>
          <a:p>
            <a:pPr marL="0" marR="0" lvl="0" indent="0" algn="l" rtl="0">
              <a:spcBef>
                <a:spcPts val="0"/>
              </a:spcBef>
              <a:spcAft>
                <a:spcPts val="0"/>
              </a:spcAft>
              <a:buNone/>
            </a:pPr>
            <a:endParaRPr sz="2000" b="1">
              <a:solidFill>
                <a:schemeClr val="dk1"/>
              </a:solidFill>
              <a:latin typeface="DM Sans"/>
              <a:ea typeface="DM Sans"/>
              <a:cs typeface="DM Sans"/>
              <a:sym typeface="DM Sans"/>
            </a:endParaRPr>
          </a:p>
          <a:p>
            <a:pPr marL="457200" lvl="0" indent="-355600" algn="l" rtl="0">
              <a:spcBef>
                <a:spcPts val="0"/>
              </a:spcBef>
              <a:spcAft>
                <a:spcPts val="0"/>
              </a:spcAft>
              <a:buClr>
                <a:schemeClr val="dk1"/>
              </a:buClr>
              <a:buSzPts val="2000"/>
              <a:buFont typeface="Noto Sans Symbols"/>
              <a:buChar char="❑"/>
            </a:pPr>
            <a:r>
              <a:rPr lang="en-US" sz="2000">
                <a:solidFill>
                  <a:schemeClr val="dk1"/>
                </a:solidFill>
                <a:latin typeface="DM Sans"/>
                <a:ea typeface="DM Sans"/>
                <a:cs typeface="DM Sans"/>
                <a:sym typeface="DM Sans"/>
              </a:rPr>
              <a:t>El indicador que debe disparar todas las alertas es sin duda el cliente que levanta una queja. Ya que la correlación es casi perfecta con la variable objetivo.</a:t>
            </a:r>
            <a:endParaRPr sz="2000">
              <a:solidFill>
                <a:schemeClr val="dk1"/>
              </a:solidFill>
              <a:latin typeface="DM Sans"/>
              <a:ea typeface="DM Sans"/>
              <a:cs typeface="DM Sans"/>
              <a:sym typeface="DM Sans"/>
            </a:endParaRPr>
          </a:p>
          <a:p>
            <a:pPr marL="0" lvl="0" indent="0" algn="l" rtl="0">
              <a:spcBef>
                <a:spcPts val="0"/>
              </a:spcBef>
              <a:spcAft>
                <a:spcPts val="0"/>
              </a:spcAft>
              <a:buNone/>
            </a:pPr>
            <a:endParaRPr sz="2000">
              <a:solidFill>
                <a:schemeClr val="dk1"/>
              </a:solidFill>
              <a:latin typeface="DM Sans"/>
              <a:ea typeface="DM Sans"/>
              <a:cs typeface="DM Sans"/>
              <a:sym typeface="DM Sans"/>
            </a:endParaRPr>
          </a:p>
          <a:p>
            <a:pPr marL="0" lvl="0" indent="0" algn="l" rtl="0">
              <a:spcBef>
                <a:spcPts val="0"/>
              </a:spcBef>
              <a:spcAft>
                <a:spcPts val="0"/>
              </a:spcAft>
              <a:buNone/>
            </a:pPr>
            <a:r>
              <a:rPr lang="en-US" sz="2000">
                <a:solidFill>
                  <a:schemeClr val="dk1"/>
                </a:solidFill>
                <a:latin typeface="DM Sans"/>
                <a:ea typeface="DM Sans"/>
                <a:cs typeface="DM Sans"/>
                <a:sym typeface="DM Sans"/>
              </a:rPr>
              <a:t>	Nota: Existe una posibilidad de que dicha variable no esté</a:t>
            </a:r>
            <a:endParaRPr sz="2000">
              <a:solidFill>
                <a:schemeClr val="dk1"/>
              </a:solidFill>
              <a:latin typeface="DM Sans"/>
              <a:ea typeface="DM Sans"/>
              <a:cs typeface="DM Sans"/>
              <a:sym typeface="DM Sans"/>
            </a:endParaRPr>
          </a:p>
          <a:p>
            <a:pPr marL="0" lvl="0" indent="0" algn="l" rtl="0">
              <a:spcBef>
                <a:spcPts val="0"/>
              </a:spcBef>
              <a:spcAft>
                <a:spcPts val="0"/>
              </a:spcAft>
              <a:buNone/>
            </a:pPr>
            <a:r>
              <a:rPr lang="en-US" sz="2000">
                <a:solidFill>
                  <a:schemeClr val="dk1"/>
                </a:solidFill>
                <a:latin typeface="DM Sans"/>
                <a:ea typeface="DM Sans"/>
                <a:cs typeface="DM Sans"/>
                <a:sym typeface="DM Sans"/>
              </a:rPr>
              <a:t>	disponible Ex-ante y por tanto, no sea de utilidad.</a:t>
            </a:r>
            <a:endParaRPr sz="2000">
              <a:solidFill>
                <a:schemeClr val="dk1"/>
              </a:solidFill>
              <a:latin typeface="DM Sans"/>
              <a:ea typeface="DM Sans"/>
              <a:cs typeface="DM Sans"/>
              <a:sym typeface="DM Sans"/>
            </a:endParaRPr>
          </a:p>
          <a:p>
            <a:pPr marL="0" lvl="0" indent="0" algn="l" rtl="0">
              <a:spcBef>
                <a:spcPts val="0"/>
              </a:spcBef>
              <a:spcAft>
                <a:spcPts val="0"/>
              </a:spcAft>
              <a:buNone/>
            </a:pPr>
            <a:endParaRPr sz="2000">
              <a:solidFill>
                <a:schemeClr val="dk1"/>
              </a:solidFill>
              <a:latin typeface="DM Sans"/>
              <a:ea typeface="DM Sans"/>
              <a:cs typeface="DM Sans"/>
              <a:sym typeface="DM Sans"/>
            </a:endParaRPr>
          </a:p>
          <a:p>
            <a:pPr marL="457200" lvl="0" indent="0" algn="l" rtl="0">
              <a:spcBef>
                <a:spcPts val="0"/>
              </a:spcBef>
              <a:spcAft>
                <a:spcPts val="0"/>
              </a:spcAft>
              <a:buNone/>
            </a:pPr>
            <a:r>
              <a:rPr lang="en-US" sz="2000">
                <a:solidFill>
                  <a:schemeClr val="dk1"/>
                </a:solidFill>
                <a:latin typeface="DM Sans"/>
                <a:ea typeface="DM Sans"/>
                <a:cs typeface="DM Sans"/>
                <a:sym typeface="DM Sans"/>
              </a:rPr>
              <a:t>Patrones menos relevantes pero interesantes también son:</a:t>
            </a:r>
            <a:endParaRPr sz="2000">
              <a:solidFill>
                <a:schemeClr val="dk1"/>
              </a:solidFill>
              <a:latin typeface="DM Sans"/>
              <a:ea typeface="DM Sans"/>
              <a:cs typeface="DM Sans"/>
              <a:sym typeface="DM Sans"/>
            </a:endParaRPr>
          </a:p>
          <a:p>
            <a:pPr marL="457200" lvl="0" indent="0" algn="l" rtl="0">
              <a:spcBef>
                <a:spcPts val="0"/>
              </a:spcBef>
              <a:spcAft>
                <a:spcPts val="0"/>
              </a:spcAft>
              <a:buNone/>
            </a:pPr>
            <a:endParaRPr sz="2000">
              <a:solidFill>
                <a:schemeClr val="dk1"/>
              </a:solidFill>
              <a:latin typeface="DM Sans"/>
              <a:ea typeface="DM Sans"/>
              <a:cs typeface="DM Sans"/>
              <a:sym typeface="DM Sans"/>
            </a:endParaRPr>
          </a:p>
          <a:p>
            <a:pPr marL="457200" lvl="0" indent="-355600" algn="l" rtl="0">
              <a:spcBef>
                <a:spcPts val="0"/>
              </a:spcBef>
              <a:spcAft>
                <a:spcPts val="0"/>
              </a:spcAft>
              <a:buClr>
                <a:schemeClr val="dk1"/>
              </a:buClr>
              <a:buSzPts val="2000"/>
              <a:buFont typeface="Noto Sans Symbols"/>
              <a:buChar char="❑"/>
            </a:pPr>
            <a:r>
              <a:rPr lang="en-US" sz="2000">
                <a:solidFill>
                  <a:schemeClr val="dk1"/>
                </a:solidFill>
                <a:latin typeface="DM Sans"/>
                <a:ea typeface="DM Sans"/>
                <a:cs typeface="DM Sans"/>
                <a:sym typeface="DM Sans"/>
              </a:rPr>
              <a:t>2. El cliente tiene un solo producto en el banco.</a:t>
            </a:r>
            <a:endParaRPr sz="2000">
              <a:solidFill>
                <a:schemeClr val="dk1"/>
              </a:solidFill>
              <a:latin typeface="DM Sans"/>
              <a:ea typeface="DM Sans"/>
              <a:cs typeface="DM Sans"/>
              <a:sym typeface="DM Sans"/>
            </a:endParaRPr>
          </a:p>
          <a:p>
            <a:pPr marL="0" lvl="0" indent="0" algn="l" rtl="0">
              <a:spcBef>
                <a:spcPts val="0"/>
              </a:spcBef>
              <a:spcAft>
                <a:spcPts val="0"/>
              </a:spcAft>
              <a:buNone/>
            </a:pPr>
            <a:endParaRPr sz="2000">
              <a:solidFill>
                <a:schemeClr val="dk1"/>
              </a:solidFill>
              <a:latin typeface="DM Sans"/>
              <a:ea typeface="DM Sans"/>
              <a:cs typeface="DM Sans"/>
              <a:sym typeface="DM Sans"/>
            </a:endParaRPr>
          </a:p>
          <a:p>
            <a:pPr marL="457200" lvl="0" indent="-355600" algn="l" rtl="0">
              <a:spcBef>
                <a:spcPts val="0"/>
              </a:spcBef>
              <a:spcAft>
                <a:spcPts val="0"/>
              </a:spcAft>
              <a:buClr>
                <a:schemeClr val="dk1"/>
              </a:buClr>
              <a:buSzPts val="2000"/>
              <a:buFont typeface="Noto Sans Symbols"/>
              <a:buChar char="❑"/>
            </a:pPr>
            <a:r>
              <a:rPr lang="en-US" sz="2000">
                <a:solidFill>
                  <a:schemeClr val="dk1"/>
                </a:solidFill>
                <a:latin typeface="DM Sans"/>
                <a:ea typeface="DM Sans"/>
                <a:cs typeface="DM Sans"/>
                <a:sym typeface="DM Sans"/>
              </a:rPr>
              <a:t>3. El cliente es mujer.</a:t>
            </a:r>
            <a:endParaRPr sz="2000">
              <a:solidFill>
                <a:schemeClr val="dk1"/>
              </a:solidFill>
              <a:latin typeface="DM Sans"/>
              <a:ea typeface="DM Sans"/>
              <a:cs typeface="DM Sans"/>
              <a:sym typeface="DM Sans"/>
            </a:endParaRPr>
          </a:p>
          <a:p>
            <a:pPr marL="0" lvl="0" indent="0" algn="l" rtl="0">
              <a:spcBef>
                <a:spcPts val="0"/>
              </a:spcBef>
              <a:spcAft>
                <a:spcPts val="0"/>
              </a:spcAft>
              <a:buNone/>
            </a:pPr>
            <a:endParaRPr sz="2000">
              <a:solidFill>
                <a:schemeClr val="dk1"/>
              </a:solidFill>
              <a:latin typeface="DM Sans"/>
              <a:ea typeface="DM Sans"/>
              <a:cs typeface="DM Sans"/>
              <a:sym typeface="DM Sans"/>
            </a:endParaRPr>
          </a:p>
          <a:p>
            <a:pPr marL="457200" lvl="0" indent="-355600" algn="l" rtl="0">
              <a:spcBef>
                <a:spcPts val="0"/>
              </a:spcBef>
              <a:spcAft>
                <a:spcPts val="0"/>
              </a:spcAft>
              <a:buClr>
                <a:schemeClr val="dk1"/>
              </a:buClr>
              <a:buSzPts val="2000"/>
              <a:buFont typeface="Noto Sans Symbols"/>
              <a:buChar char="❑"/>
            </a:pPr>
            <a:r>
              <a:rPr lang="en-US" sz="2000">
                <a:solidFill>
                  <a:schemeClr val="dk1"/>
                </a:solidFill>
                <a:latin typeface="DM Sans"/>
                <a:ea typeface="DM Sans"/>
                <a:cs typeface="DM Sans"/>
                <a:sym typeface="DM Sans"/>
              </a:rPr>
              <a:t>4. El cliente es de Alemania.</a:t>
            </a:r>
            <a:endParaRPr sz="2000">
              <a:solidFill>
                <a:schemeClr val="dk1"/>
              </a:solidFill>
              <a:latin typeface="DM Sans"/>
              <a:ea typeface="DM Sans"/>
              <a:cs typeface="DM Sans"/>
              <a:sym typeface="DM Sans"/>
            </a:endParaRPr>
          </a:p>
          <a:p>
            <a:pPr marL="0" lvl="0" indent="0" algn="l" rtl="0">
              <a:spcBef>
                <a:spcPts val="0"/>
              </a:spcBef>
              <a:spcAft>
                <a:spcPts val="0"/>
              </a:spcAft>
              <a:buNone/>
            </a:pPr>
            <a:endParaRPr sz="2000">
              <a:solidFill>
                <a:schemeClr val="dk1"/>
              </a:solidFill>
              <a:latin typeface="DM Sans"/>
              <a:ea typeface="DM Sans"/>
              <a:cs typeface="DM Sans"/>
              <a:sym typeface="DM Sans"/>
            </a:endParaRPr>
          </a:p>
          <a:p>
            <a:pPr marL="457200" lvl="0" indent="-355600" algn="l" rtl="0">
              <a:spcBef>
                <a:spcPts val="0"/>
              </a:spcBef>
              <a:spcAft>
                <a:spcPts val="0"/>
              </a:spcAft>
              <a:buClr>
                <a:schemeClr val="dk1"/>
              </a:buClr>
              <a:buSzPts val="2000"/>
              <a:buFont typeface="Noto Sans Symbols"/>
              <a:buChar char="❑"/>
            </a:pPr>
            <a:r>
              <a:rPr lang="en-US" sz="2000">
                <a:solidFill>
                  <a:schemeClr val="dk1"/>
                </a:solidFill>
                <a:latin typeface="DM Sans"/>
                <a:ea typeface="DM Sans"/>
                <a:cs typeface="DM Sans"/>
                <a:sym typeface="DM Sans"/>
              </a:rPr>
              <a:t>5. El cliente se encuentra entre los 36 y 53 años de edad.</a:t>
            </a:r>
            <a:endParaRPr sz="2000">
              <a:solidFill>
                <a:schemeClr val="dk1"/>
              </a:solidFill>
              <a:latin typeface="DM Sans"/>
              <a:ea typeface="DM Sans"/>
              <a:cs typeface="DM Sans"/>
              <a:sym typeface="DM Sans"/>
            </a:endParaRPr>
          </a:p>
          <a:p>
            <a:pPr marL="0" lvl="0" indent="0" algn="l" rtl="0">
              <a:spcBef>
                <a:spcPts val="0"/>
              </a:spcBef>
              <a:spcAft>
                <a:spcPts val="0"/>
              </a:spcAft>
              <a:buNone/>
            </a:pPr>
            <a:endParaRPr sz="2000">
              <a:solidFill>
                <a:schemeClr val="dk1"/>
              </a:solidFill>
              <a:latin typeface="DM Sans"/>
              <a:ea typeface="DM Sans"/>
              <a:cs typeface="DM Sans"/>
              <a:sym typeface="DM Sans"/>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7"/>
          <p:cNvSpPr txBox="1"/>
          <p:nvPr/>
        </p:nvSpPr>
        <p:spPr>
          <a:xfrm>
            <a:off x="524063" y="1397483"/>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lang="en-US" sz="4000" i="0" u="none" strike="noStrike" cap="none">
                <a:solidFill>
                  <a:srgbClr val="008EFF"/>
                </a:solidFill>
                <a:latin typeface="Anton"/>
                <a:ea typeface="Anton"/>
                <a:cs typeface="Anton"/>
                <a:sym typeface="Anton"/>
              </a:rPr>
              <a:t>01</a:t>
            </a:r>
            <a:endParaRPr>
              <a:latin typeface="Anton"/>
              <a:ea typeface="Anton"/>
              <a:cs typeface="Anton"/>
              <a:sym typeface="Anton"/>
            </a:endParaRPr>
          </a:p>
        </p:txBody>
      </p:sp>
      <p:sp>
        <p:nvSpPr>
          <p:cNvPr id="147" name="Google Shape;147;p27"/>
          <p:cNvSpPr txBox="1"/>
          <p:nvPr/>
        </p:nvSpPr>
        <p:spPr>
          <a:xfrm>
            <a:off x="1849626" y="1367048"/>
            <a:ext cx="4927673"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FFFFFF"/>
              </a:buClr>
              <a:buSzPts val="2400"/>
              <a:buFont typeface="Arial"/>
              <a:buNone/>
            </a:pPr>
            <a:r>
              <a:rPr lang="en-US" sz="2400" i="0" u="none" strike="noStrike" cap="none">
                <a:solidFill>
                  <a:schemeClr val="dk1"/>
                </a:solidFill>
                <a:latin typeface="Helvetica Neue Light"/>
                <a:ea typeface="Helvetica Neue Light"/>
                <a:cs typeface="Helvetica Neue Light"/>
                <a:sym typeface="Helvetica Neue Light"/>
              </a:rPr>
              <a:t>Contexto y Audiencia</a:t>
            </a:r>
            <a:endParaRPr sz="2400" i="0" u="none" strike="noStrike" cap="none">
              <a:solidFill>
                <a:srgbClr val="000000"/>
              </a:solidFill>
              <a:latin typeface="Helvetica Neue Light"/>
              <a:ea typeface="Helvetica Neue Light"/>
              <a:cs typeface="Helvetica Neue Light"/>
              <a:sym typeface="Helvetica Neue Light"/>
            </a:endParaRPr>
          </a:p>
        </p:txBody>
      </p:sp>
      <p:cxnSp>
        <p:nvCxnSpPr>
          <p:cNvPr id="148" name="Google Shape;148;p27"/>
          <p:cNvCxnSpPr/>
          <p:nvPr/>
        </p:nvCxnSpPr>
        <p:spPr>
          <a:xfrm>
            <a:off x="1680082" y="1367048"/>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49" name="Google Shape;149;p27"/>
          <p:cNvSpPr txBox="1"/>
          <p:nvPr/>
        </p:nvSpPr>
        <p:spPr>
          <a:xfrm>
            <a:off x="524063" y="2414359"/>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lang="en-US" sz="4000" i="0" u="none" strike="noStrike" cap="none">
                <a:solidFill>
                  <a:srgbClr val="008EFF"/>
                </a:solidFill>
                <a:latin typeface="Anton"/>
                <a:ea typeface="Anton"/>
                <a:cs typeface="Anton"/>
                <a:sym typeface="Anton"/>
              </a:rPr>
              <a:t>02</a:t>
            </a:r>
            <a:endParaRPr>
              <a:latin typeface="Anton"/>
              <a:ea typeface="Anton"/>
              <a:cs typeface="Anton"/>
              <a:sym typeface="Anton"/>
            </a:endParaRPr>
          </a:p>
        </p:txBody>
      </p:sp>
      <p:sp>
        <p:nvSpPr>
          <p:cNvPr id="150" name="Google Shape;150;p27"/>
          <p:cNvSpPr txBox="1"/>
          <p:nvPr/>
        </p:nvSpPr>
        <p:spPr>
          <a:xfrm>
            <a:off x="1849627" y="3429000"/>
            <a:ext cx="4927686"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FFFFFF"/>
              </a:buClr>
              <a:buSzPts val="2400"/>
              <a:buFont typeface="Arial"/>
              <a:buNone/>
            </a:pPr>
            <a:r>
              <a:rPr lang="en-US" sz="2400" i="0" u="none" strike="noStrike" cap="none">
                <a:solidFill>
                  <a:srgbClr val="000000"/>
                </a:solidFill>
                <a:latin typeface="Helvetica Neue Light"/>
                <a:ea typeface="Helvetica Neue Light"/>
                <a:cs typeface="Helvetica Neue Light"/>
                <a:sym typeface="Helvetica Neue Light"/>
              </a:rPr>
              <a:t>Metadata</a:t>
            </a:r>
            <a:endParaRPr sz="2400" i="0" u="none" strike="noStrike" cap="none">
              <a:solidFill>
                <a:srgbClr val="000000"/>
              </a:solidFill>
              <a:latin typeface="Helvetica Neue Light"/>
              <a:ea typeface="Helvetica Neue Light"/>
              <a:cs typeface="Helvetica Neue Light"/>
              <a:sym typeface="Helvetica Neue Light"/>
            </a:endParaRPr>
          </a:p>
        </p:txBody>
      </p:sp>
      <p:cxnSp>
        <p:nvCxnSpPr>
          <p:cNvPr id="151" name="Google Shape;151;p27"/>
          <p:cNvCxnSpPr/>
          <p:nvPr/>
        </p:nvCxnSpPr>
        <p:spPr>
          <a:xfrm>
            <a:off x="1680082" y="2383924"/>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52" name="Google Shape;152;p27"/>
          <p:cNvSpPr txBox="1"/>
          <p:nvPr/>
        </p:nvSpPr>
        <p:spPr>
          <a:xfrm>
            <a:off x="524063" y="3429502"/>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lang="en-US" sz="4000" i="0" u="none" strike="noStrike" cap="none">
                <a:solidFill>
                  <a:srgbClr val="008EFF"/>
                </a:solidFill>
                <a:latin typeface="Anton"/>
                <a:ea typeface="Anton"/>
                <a:cs typeface="Anton"/>
                <a:sym typeface="Anton"/>
              </a:rPr>
              <a:t>03</a:t>
            </a:r>
            <a:endParaRPr>
              <a:latin typeface="Anton"/>
              <a:ea typeface="Anton"/>
              <a:cs typeface="Anton"/>
              <a:sym typeface="Anton"/>
            </a:endParaRPr>
          </a:p>
        </p:txBody>
      </p:sp>
      <p:cxnSp>
        <p:nvCxnSpPr>
          <p:cNvPr id="153" name="Google Shape;153;p27"/>
          <p:cNvCxnSpPr/>
          <p:nvPr/>
        </p:nvCxnSpPr>
        <p:spPr>
          <a:xfrm>
            <a:off x="1680082" y="3399067"/>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54" name="Google Shape;154;p27"/>
          <p:cNvSpPr txBox="1"/>
          <p:nvPr/>
        </p:nvSpPr>
        <p:spPr>
          <a:xfrm>
            <a:off x="388629" y="431801"/>
            <a:ext cx="7637771" cy="55207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a:solidFill>
                  <a:srgbClr val="000000"/>
                </a:solidFill>
                <a:latin typeface="Anton"/>
                <a:ea typeface="Anton"/>
                <a:cs typeface="Anton"/>
                <a:sym typeface="Anton"/>
              </a:rPr>
              <a:t>AGENDA</a:t>
            </a:r>
            <a:endParaRPr>
              <a:latin typeface="Anton"/>
              <a:ea typeface="Anton"/>
              <a:cs typeface="Anton"/>
              <a:sym typeface="Anton"/>
            </a:endParaRPr>
          </a:p>
        </p:txBody>
      </p:sp>
      <p:pic>
        <p:nvPicPr>
          <p:cNvPr id="155" name="Google Shape;155;p27"/>
          <p:cNvPicPr preferRelativeResize="0"/>
          <p:nvPr/>
        </p:nvPicPr>
        <p:blipFill rotWithShape="1">
          <a:blip r:embed="rId3">
            <a:alphaModFix/>
          </a:blip>
          <a:srcRect/>
          <a:stretch/>
        </p:blipFill>
        <p:spPr>
          <a:xfrm>
            <a:off x="7653250" y="49876"/>
            <a:ext cx="4538749" cy="6808124"/>
          </a:xfrm>
          <a:prstGeom prst="rect">
            <a:avLst/>
          </a:prstGeom>
          <a:noFill/>
          <a:ln>
            <a:noFill/>
          </a:ln>
        </p:spPr>
      </p:pic>
      <p:sp>
        <p:nvSpPr>
          <p:cNvPr id="156" name="Google Shape;156;p27"/>
          <p:cNvSpPr txBox="1"/>
          <p:nvPr/>
        </p:nvSpPr>
        <p:spPr>
          <a:xfrm>
            <a:off x="1849627" y="4390358"/>
            <a:ext cx="4927672"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i="0" u="none" strike="noStrike" cap="none">
                <a:solidFill>
                  <a:schemeClr val="dk1"/>
                </a:solidFill>
                <a:latin typeface="Helvetica Neue Light"/>
                <a:ea typeface="Helvetica Neue Light"/>
                <a:cs typeface="Helvetica Neue Light"/>
                <a:sym typeface="Helvetica Neue Light"/>
              </a:rPr>
              <a:t>Análisis Exploratorio</a:t>
            </a:r>
            <a:endParaRPr sz="2800" i="0" u="none" strike="noStrike" cap="none">
              <a:solidFill>
                <a:schemeClr val="dk1"/>
              </a:solidFill>
              <a:latin typeface="Helvetica Neue Light"/>
              <a:ea typeface="Helvetica Neue Light"/>
              <a:cs typeface="Helvetica Neue Light"/>
              <a:sym typeface="Helvetica Neue Light"/>
            </a:endParaRPr>
          </a:p>
        </p:txBody>
      </p:sp>
      <p:sp>
        <p:nvSpPr>
          <p:cNvPr id="157" name="Google Shape;157;p27"/>
          <p:cNvSpPr txBox="1"/>
          <p:nvPr/>
        </p:nvSpPr>
        <p:spPr>
          <a:xfrm>
            <a:off x="524070" y="4445135"/>
            <a:ext cx="1325700" cy="542400"/>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lang="en-US" sz="4000" i="0" u="none" strike="noStrike" cap="none">
                <a:solidFill>
                  <a:srgbClr val="008EFF"/>
                </a:solidFill>
                <a:latin typeface="Anton"/>
                <a:ea typeface="Anton"/>
                <a:cs typeface="Anton"/>
                <a:sym typeface="Anton"/>
              </a:rPr>
              <a:t>04</a:t>
            </a:r>
            <a:endParaRPr>
              <a:latin typeface="Anton"/>
              <a:ea typeface="Anton"/>
              <a:cs typeface="Anton"/>
              <a:sym typeface="Anton"/>
            </a:endParaRPr>
          </a:p>
        </p:txBody>
      </p:sp>
      <p:cxnSp>
        <p:nvCxnSpPr>
          <p:cNvPr id="158" name="Google Shape;158;p27"/>
          <p:cNvCxnSpPr/>
          <p:nvPr/>
        </p:nvCxnSpPr>
        <p:spPr>
          <a:xfrm>
            <a:off x="1680082" y="4414712"/>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59" name="Google Shape;159;p27"/>
          <p:cNvSpPr txBox="1"/>
          <p:nvPr/>
        </p:nvSpPr>
        <p:spPr>
          <a:xfrm>
            <a:off x="1849626" y="2353489"/>
            <a:ext cx="4927687"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i="0" u="none" strike="noStrike" cap="none">
                <a:solidFill>
                  <a:schemeClr val="dk1"/>
                </a:solidFill>
                <a:latin typeface="Helvetica Neue Light"/>
                <a:ea typeface="Helvetica Neue Light"/>
                <a:cs typeface="Helvetica Neue Light"/>
                <a:sym typeface="Helvetica Neue Light"/>
              </a:rPr>
              <a:t>Hipótesis/Preguntas de </a:t>
            </a:r>
            <a:r>
              <a:rPr lang="en-US" sz="2400">
                <a:solidFill>
                  <a:schemeClr val="dk1"/>
                </a:solidFill>
                <a:latin typeface="Helvetica Neue Light"/>
                <a:ea typeface="Helvetica Neue Light"/>
                <a:cs typeface="Helvetica Neue Light"/>
                <a:sym typeface="Helvetica Neue Light"/>
              </a:rPr>
              <a:t>Interés</a:t>
            </a:r>
            <a:endParaRPr>
              <a:latin typeface="Helvetica Neue Light"/>
              <a:ea typeface="Helvetica Neue Light"/>
              <a:cs typeface="Helvetica Neue Light"/>
              <a:sym typeface="Helvetica Neue Light"/>
            </a:endParaRPr>
          </a:p>
        </p:txBody>
      </p:sp>
      <p:sp>
        <p:nvSpPr>
          <p:cNvPr id="160" name="Google Shape;160;p27"/>
          <p:cNvSpPr txBox="1"/>
          <p:nvPr/>
        </p:nvSpPr>
        <p:spPr>
          <a:xfrm>
            <a:off x="1849626" y="5430356"/>
            <a:ext cx="4927672"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FFFFFF"/>
              </a:buClr>
              <a:buSzPts val="2400"/>
              <a:buFont typeface="Arial"/>
              <a:buNone/>
            </a:pPr>
            <a:r>
              <a:rPr lang="en-US" sz="2400">
                <a:solidFill>
                  <a:schemeClr val="dk1"/>
                </a:solidFill>
                <a:latin typeface="Helvetica Neue Light"/>
                <a:ea typeface="Helvetica Neue Light"/>
                <a:cs typeface="Helvetica Neue Light"/>
                <a:sym typeface="Helvetica Neue Light"/>
              </a:rPr>
              <a:t>Insights</a:t>
            </a:r>
            <a:r>
              <a:rPr lang="en-US" sz="2400" i="0" u="none" strike="noStrike" cap="none">
                <a:solidFill>
                  <a:schemeClr val="dk1"/>
                </a:solidFill>
                <a:latin typeface="Helvetica Neue Light"/>
                <a:ea typeface="Helvetica Neue Light"/>
                <a:cs typeface="Helvetica Neue Light"/>
                <a:sym typeface="Helvetica Neue Light"/>
              </a:rPr>
              <a:t> y Recomendaciones</a:t>
            </a:r>
            <a:endParaRPr sz="2400" i="0" u="none" strike="noStrike" cap="none">
              <a:solidFill>
                <a:schemeClr val="dk1"/>
              </a:solidFill>
              <a:latin typeface="Helvetica Neue Light"/>
              <a:ea typeface="Helvetica Neue Light"/>
              <a:cs typeface="Helvetica Neue Light"/>
              <a:sym typeface="Helvetica Neue Light"/>
            </a:endParaRPr>
          </a:p>
        </p:txBody>
      </p:sp>
      <p:sp>
        <p:nvSpPr>
          <p:cNvPr id="161" name="Google Shape;161;p27"/>
          <p:cNvSpPr txBox="1"/>
          <p:nvPr/>
        </p:nvSpPr>
        <p:spPr>
          <a:xfrm>
            <a:off x="524062" y="5485145"/>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lang="en-US" sz="4000" i="0" u="none" strike="noStrike" cap="none">
                <a:solidFill>
                  <a:srgbClr val="008EFF"/>
                </a:solidFill>
                <a:latin typeface="Anton"/>
                <a:ea typeface="Anton"/>
                <a:cs typeface="Anton"/>
                <a:sym typeface="Anton"/>
              </a:rPr>
              <a:t>05</a:t>
            </a:r>
            <a:endParaRPr>
              <a:latin typeface="Anton"/>
              <a:ea typeface="Anton"/>
              <a:cs typeface="Anton"/>
              <a:sym typeface="Anton"/>
            </a:endParaRPr>
          </a:p>
        </p:txBody>
      </p:sp>
      <p:cxnSp>
        <p:nvCxnSpPr>
          <p:cNvPr id="162" name="Google Shape;162;p27"/>
          <p:cNvCxnSpPr/>
          <p:nvPr/>
        </p:nvCxnSpPr>
        <p:spPr>
          <a:xfrm>
            <a:off x="1680081" y="5454710"/>
            <a:ext cx="0" cy="603265"/>
          </a:xfrm>
          <a:prstGeom prst="straightConnector1">
            <a:avLst/>
          </a:prstGeom>
          <a:noFill/>
          <a:ln w="12700" cap="flat" cmpd="sng">
            <a:solidFill>
              <a:srgbClr val="00D703"/>
            </a:solidFill>
            <a:prstDash val="solid"/>
            <a:miter lim="800000"/>
            <a:headEnd type="none" w="sm" len="sm"/>
            <a:tailEnd type="none" w="sm" len="sm"/>
          </a:ln>
        </p:spPr>
      </p:cxn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cxnSp>
        <p:nvCxnSpPr>
          <p:cNvPr id="168" name="Google Shape;168;p28"/>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169" name="Google Shape;169;p28"/>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3</a:t>
            </a:fld>
            <a:endParaRPr sz="1050" b="0" i="0" u="none" strike="noStrike" cap="none">
              <a:solidFill>
                <a:srgbClr val="000000"/>
              </a:solidFill>
              <a:latin typeface="Arial"/>
              <a:ea typeface="Arial"/>
              <a:cs typeface="Arial"/>
              <a:sym typeface="Arial"/>
            </a:endParaRPr>
          </a:p>
        </p:txBody>
      </p:sp>
      <p:sp>
        <p:nvSpPr>
          <p:cNvPr id="170" name="Google Shape;170;p28"/>
          <p:cNvSpPr txBox="1"/>
          <p:nvPr/>
        </p:nvSpPr>
        <p:spPr>
          <a:xfrm>
            <a:off x="384622" y="2758763"/>
            <a:ext cx="2718100" cy="698012"/>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None/>
            </a:pPr>
            <a:r>
              <a:rPr lang="en-US" sz="2800" b="0" i="0" u="none" strike="noStrike" cap="none">
                <a:solidFill>
                  <a:srgbClr val="000000"/>
                </a:solidFill>
                <a:latin typeface="Arial"/>
                <a:ea typeface="Arial"/>
                <a:cs typeface="Arial"/>
                <a:sym typeface="Arial"/>
              </a:rPr>
              <a:t>CONTEXTO Y </a:t>
            </a:r>
            <a:endParaRPr sz="28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2800"/>
              <a:buFont typeface="Arial"/>
              <a:buNone/>
            </a:pPr>
            <a:r>
              <a:rPr lang="en-US" sz="2800" b="1" i="0" u="none" strike="noStrike" cap="none">
                <a:solidFill>
                  <a:srgbClr val="000000"/>
                </a:solidFill>
                <a:latin typeface="Arial"/>
                <a:ea typeface="Arial"/>
                <a:cs typeface="Arial"/>
                <a:sym typeface="Arial"/>
              </a:rPr>
              <a:t>AUDIENCIA</a:t>
            </a:r>
            <a:endParaRPr sz="2800" b="1" i="0" u="none" strike="noStrike" cap="none">
              <a:solidFill>
                <a:srgbClr val="000000"/>
              </a:solidFill>
              <a:latin typeface="Arial"/>
              <a:ea typeface="Arial"/>
              <a:cs typeface="Arial"/>
              <a:sym typeface="Arial"/>
            </a:endParaRPr>
          </a:p>
        </p:txBody>
      </p:sp>
      <p:sp>
        <p:nvSpPr>
          <p:cNvPr id="171" name="Google Shape;171;p28"/>
          <p:cNvSpPr/>
          <p:nvPr/>
        </p:nvSpPr>
        <p:spPr>
          <a:xfrm>
            <a:off x="3583900" y="700741"/>
            <a:ext cx="8103900" cy="556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i="0" u="none" strike="noStrike" cap="none">
                <a:solidFill>
                  <a:schemeClr val="dk1"/>
                </a:solidFill>
                <a:latin typeface="Helvetica Neue"/>
                <a:ea typeface="Helvetica Neue"/>
                <a:cs typeface="Helvetica Neue"/>
                <a:sym typeface="Helvetica Neue"/>
              </a:rPr>
              <a:t>Contexto</a:t>
            </a:r>
            <a:endParaRPr sz="1600" b="1">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r>
              <a:rPr lang="en-US" sz="1600">
                <a:solidFill>
                  <a:schemeClr val="dk1"/>
                </a:solidFill>
                <a:latin typeface="Helvetica Neue Light"/>
                <a:ea typeface="Helvetica Neue Light"/>
                <a:cs typeface="Helvetica Neue Light"/>
                <a:sym typeface="Helvetica Neue Light"/>
              </a:rPr>
              <a:t>El Banco XXX, se ha enfrentado a un creciente aumento en la tasa de bajas de clientes en los últimos meses. Al analizar esta preocupante tendencia, los directivos del Banco XXX se dieron cuenta de la necesidad de abordar el problema de manera estratégica y basada en datos.</a:t>
            </a:r>
            <a:endParaRPr sz="1600">
              <a:solidFill>
                <a:schemeClr val="dk1"/>
              </a:solidFill>
              <a:latin typeface="Helvetica Neue Light"/>
              <a:ea typeface="Helvetica Neue Light"/>
              <a:cs typeface="Helvetica Neue Light"/>
              <a:sym typeface="Helvetica Neue Light"/>
            </a:endParaRPr>
          </a:p>
          <a:p>
            <a:pPr marL="0" marR="0" lvl="0" indent="0" algn="l" rtl="0">
              <a:spcBef>
                <a:spcPts val="0"/>
              </a:spcBef>
              <a:spcAft>
                <a:spcPts val="0"/>
              </a:spcAft>
              <a:buNone/>
            </a:pPr>
            <a:endParaRPr sz="1600">
              <a:solidFill>
                <a:schemeClr val="dk1"/>
              </a:solidFill>
              <a:latin typeface="Helvetica Neue Light"/>
              <a:ea typeface="Helvetica Neue Light"/>
              <a:cs typeface="Helvetica Neue Light"/>
              <a:sym typeface="Helvetica Neue Light"/>
            </a:endParaRPr>
          </a:p>
          <a:p>
            <a:pPr marL="0" marR="0" lvl="0" indent="0" algn="l" rtl="0">
              <a:spcBef>
                <a:spcPts val="0"/>
              </a:spcBef>
              <a:spcAft>
                <a:spcPts val="0"/>
              </a:spcAft>
              <a:buNone/>
            </a:pPr>
            <a:r>
              <a:rPr lang="en-US" sz="1600">
                <a:solidFill>
                  <a:schemeClr val="dk1"/>
                </a:solidFill>
                <a:latin typeface="Helvetica Neue Light"/>
                <a:ea typeface="Helvetica Neue Light"/>
                <a:cs typeface="Helvetica Neue Light"/>
                <a:sym typeface="Helvetica Neue Light"/>
              </a:rPr>
              <a:t>El Banco XXX espera que, con la asistencia de profesionales en Ciencia de Datos, puedan identificar los principales impulsores de las bajas de clientes, comprender las características comunes de aquellos que están en riesgo de abandonar y, lo más importante, desarrollar un modelo predictivo que les permita detectar y retener a los clientes en riesgo antes de que tomen la decisión de marcharse.</a:t>
            </a:r>
            <a:endParaRPr sz="1600">
              <a:solidFill>
                <a:schemeClr val="dk1"/>
              </a:solidFill>
              <a:latin typeface="Helvetica Neue Light"/>
              <a:ea typeface="Helvetica Neue Light"/>
              <a:cs typeface="Helvetica Neue Light"/>
              <a:sym typeface="Helvetica Neue Light"/>
            </a:endParaRPr>
          </a:p>
          <a:p>
            <a:pPr marL="0" marR="0" lvl="0" indent="0" algn="l" rtl="0">
              <a:spcBef>
                <a:spcPts val="0"/>
              </a:spcBef>
              <a:spcAft>
                <a:spcPts val="0"/>
              </a:spcAft>
              <a:buNone/>
            </a:pPr>
            <a:endParaRPr sz="1600">
              <a:solidFill>
                <a:schemeClr val="dk1"/>
              </a:solidFill>
              <a:latin typeface="Helvetica Neue Light"/>
              <a:ea typeface="Helvetica Neue Light"/>
              <a:cs typeface="Helvetica Neue Light"/>
              <a:sym typeface="Helvetica Neue Light"/>
            </a:endParaRPr>
          </a:p>
          <a:p>
            <a:pPr marL="0" marR="0" lvl="0" indent="0" algn="l" rtl="0">
              <a:spcBef>
                <a:spcPts val="0"/>
              </a:spcBef>
              <a:spcAft>
                <a:spcPts val="0"/>
              </a:spcAft>
              <a:buNone/>
            </a:pPr>
            <a:r>
              <a:rPr lang="en-US" sz="1600">
                <a:solidFill>
                  <a:schemeClr val="dk1"/>
                </a:solidFill>
                <a:latin typeface="Helvetica Neue Light"/>
                <a:ea typeface="Helvetica Neue Light"/>
                <a:cs typeface="Helvetica Neue Light"/>
                <a:sym typeface="Helvetica Neue Light"/>
              </a:rPr>
              <a:t>El objetivo último del Banco XXX es reducir la tasa de bajas de clientes, fortalecer las relaciones con los clientes existentes y mejorar su retención. Y es por eso que este último se pone en contacto con nosotros.</a:t>
            </a:r>
            <a:endParaRPr sz="1600">
              <a:solidFill>
                <a:schemeClr val="dk1"/>
              </a:solidFill>
              <a:latin typeface="Helvetica Neue Light"/>
              <a:ea typeface="Helvetica Neue Light"/>
              <a:cs typeface="Helvetica Neue Light"/>
              <a:sym typeface="Helvetica Neue Light"/>
            </a:endParaRPr>
          </a:p>
          <a:p>
            <a:pPr marL="0" marR="0" lvl="0" indent="0" algn="l" rtl="0">
              <a:spcBef>
                <a:spcPts val="0"/>
              </a:spcBef>
              <a:spcAft>
                <a:spcPts val="0"/>
              </a:spcAft>
              <a:buNone/>
            </a:pPr>
            <a:endParaRPr sz="1600">
              <a:solidFill>
                <a:schemeClr val="dk1"/>
              </a:solidFill>
              <a:latin typeface="Helvetica Neue Light"/>
              <a:ea typeface="Helvetica Neue Light"/>
              <a:cs typeface="Helvetica Neue Light"/>
              <a:sym typeface="Helvetica Neue Light"/>
            </a:endParaRPr>
          </a:p>
          <a:p>
            <a:pPr marL="0" marR="0" lvl="0" indent="0" algn="l" rtl="0">
              <a:spcBef>
                <a:spcPts val="0"/>
              </a:spcBef>
              <a:spcAft>
                <a:spcPts val="0"/>
              </a:spcAft>
              <a:buNone/>
            </a:pPr>
            <a:endParaRPr sz="1600">
              <a:solidFill>
                <a:schemeClr val="dk1"/>
              </a:solidFill>
              <a:latin typeface="Helvetica Neue Light"/>
              <a:ea typeface="Helvetica Neue Light"/>
              <a:cs typeface="Helvetica Neue Light"/>
              <a:sym typeface="Helvetica Neue Light"/>
            </a:endParaRPr>
          </a:p>
          <a:p>
            <a:pPr marL="0" marR="0" lvl="0" indent="0" algn="l" rtl="0">
              <a:spcBef>
                <a:spcPts val="0"/>
              </a:spcBef>
              <a:spcAft>
                <a:spcPts val="0"/>
              </a:spcAft>
              <a:buNone/>
            </a:pPr>
            <a:r>
              <a:rPr lang="en-US" sz="1600" b="1">
                <a:solidFill>
                  <a:schemeClr val="dk1"/>
                </a:solidFill>
                <a:latin typeface="Helvetica Neue"/>
                <a:ea typeface="Helvetica Neue"/>
                <a:cs typeface="Helvetica Neue"/>
                <a:sym typeface="Helvetica Neue"/>
              </a:rPr>
              <a:t>Audiencia</a:t>
            </a:r>
            <a:endParaRPr sz="1600" b="1">
              <a:solidFill>
                <a:schemeClr val="dk1"/>
              </a:solidFill>
              <a:latin typeface="Helvetica Neue"/>
              <a:ea typeface="Helvetica Neue"/>
              <a:cs typeface="Helvetica Neue"/>
              <a:sym typeface="Helvetica Neue"/>
            </a:endParaRPr>
          </a:p>
          <a:p>
            <a:pPr marL="0" lvl="0" indent="0" algn="l" rtl="0">
              <a:spcBef>
                <a:spcPts val="0"/>
              </a:spcBef>
              <a:spcAft>
                <a:spcPts val="0"/>
              </a:spcAft>
              <a:buClr>
                <a:schemeClr val="dk1"/>
              </a:buClr>
              <a:buFont typeface="Arial"/>
              <a:buNone/>
            </a:pPr>
            <a:r>
              <a:rPr lang="en-US" sz="1600">
                <a:solidFill>
                  <a:schemeClr val="dk1"/>
                </a:solidFill>
                <a:latin typeface="Helvetica Neue Light"/>
                <a:ea typeface="Helvetica Neue Light"/>
                <a:cs typeface="Helvetica Neue Light"/>
                <a:sym typeface="Helvetica Neue Light"/>
              </a:rPr>
              <a:t>Directivos del Banco XXX, equipos comerciales y de soporte del banco y, finalmente, equipo de sistemas y IT de la institución.</a:t>
            </a:r>
            <a:endParaRPr sz="1600" b="1">
              <a:solidFill>
                <a:schemeClr val="dk1"/>
              </a:solidFill>
              <a:latin typeface="Helvetica Neue"/>
              <a:ea typeface="Helvetica Neue"/>
              <a:cs typeface="Helvetica Neue"/>
              <a:sym typeface="Helvetica Neue"/>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cxnSp>
        <p:nvCxnSpPr>
          <p:cNvPr id="177" name="Google Shape;177;p29"/>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178" name="Google Shape;178;p29"/>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4</a:t>
            </a:fld>
            <a:endParaRPr sz="1050" b="0" i="0" u="none" strike="noStrike" cap="none">
              <a:solidFill>
                <a:srgbClr val="000000"/>
              </a:solidFill>
              <a:latin typeface="Arial"/>
              <a:ea typeface="Arial"/>
              <a:cs typeface="Arial"/>
              <a:sym typeface="Arial"/>
            </a:endParaRPr>
          </a:p>
        </p:txBody>
      </p:sp>
      <p:sp>
        <p:nvSpPr>
          <p:cNvPr id="179" name="Google Shape;179;p29"/>
          <p:cNvSpPr txBox="1"/>
          <p:nvPr/>
        </p:nvSpPr>
        <p:spPr>
          <a:xfrm>
            <a:off x="384622" y="2758763"/>
            <a:ext cx="2718000" cy="103440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n-US" sz="2800"/>
              <a:t>PREGUNTAS DE</a:t>
            </a:r>
            <a:endParaRPr sz="28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2800"/>
              <a:buFont typeface="Arial"/>
              <a:buNone/>
            </a:pPr>
            <a:r>
              <a:rPr lang="en-US" sz="2800" b="1"/>
              <a:t>INTERÉS</a:t>
            </a:r>
            <a:endParaRPr sz="2800" b="1" i="0" u="none" strike="noStrike" cap="none">
              <a:solidFill>
                <a:srgbClr val="000000"/>
              </a:solidFill>
              <a:latin typeface="Arial"/>
              <a:ea typeface="Arial"/>
              <a:cs typeface="Arial"/>
              <a:sym typeface="Arial"/>
            </a:endParaRPr>
          </a:p>
        </p:txBody>
      </p:sp>
      <p:sp>
        <p:nvSpPr>
          <p:cNvPr id="180" name="Google Shape;180;p29"/>
          <p:cNvSpPr/>
          <p:nvPr/>
        </p:nvSpPr>
        <p:spPr>
          <a:xfrm>
            <a:off x="3583900" y="1005522"/>
            <a:ext cx="8103900" cy="4610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a:solidFill>
                  <a:schemeClr val="dk1"/>
                </a:solidFill>
                <a:latin typeface="Helvetica Neue"/>
                <a:ea typeface="Helvetica Neue"/>
                <a:cs typeface="Helvetica Neue"/>
                <a:sym typeface="Helvetica Neue"/>
              </a:rPr>
              <a:t>Preguntas principales o primarias</a:t>
            </a:r>
            <a:endParaRPr sz="1800" b="1">
              <a:solidFill>
                <a:schemeClr val="dk1"/>
              </a:solidFill>
              <a:latin typeface="Helvetica Neue"/>
              <a:ea typeface="Helvetica Neue"/>
              <a:cs typeface="Helvetica Neue"/>
              <a:sym typeface="Helvetica Neue"/>
            </a:endParaRPr>
          </a:p>
          <a:p>
            <a:pPr marL="457200" lvl="0" indent="-342900" algn="l" rtl="0">
              <a:spcBef>
                <a:spcPts val="0"/>
              </a:spcBef>
              <a:spcAft>
                <a:spcPts val="0"/>
              </a:spcAft>
              <a:buClr>
                <a:schemeClr val="dk1"/>
              </a:buClr>
              <a:buSzPts val="1800"/>
              <a:buFont typeface="Helvetica Neue Light"/>
              <a:buChar char="▪"/>
            </a:pPr>
            <a:r>
              <a:rPr lang="en-US" sz="1800">
                <a:solidFill>
                  <a:schemeClr val="dk1"/>
                </a:solidFill>
                <a:latin typeface="Helvetica Neue Light"/>
                <a:ea typeface="Helvetica Neue Light"/>
                <a:cs typeface="Helvetica Neue Light"/>
                <a:sym typeface="Helvetica Neue Light"/>
              </a:rPr>
              <a:t>¿Cómo hacemos para disminuir las salidas del banco?</a:t>
            </a:r>
            <a:endParaRPr sz="1800">
              <a:solidFill>
                <a:schemeClr val="dk1"/>
              </a:solidFill>
              <a:latin typeface="Helvetica Neue Light"/>
              <a:ea typeface="Helvetica Neue Light"/>
              <a:cs typeface="Helvetica Neue Light"/>
              <a:sym typeface="Helvetica Neue Light"/>
            </a:endParaRPr>
          </a:p>
          <a:p>
            <a:pPr marL="457200" lvl="0" indent="-342900" algn="l" rtl="0">
              <a:spcBef>
                <a:spcPts val="0"/>
              </a:spcBef>
              <a:spcAft>
                <a:spcPts val="0"/>
              </a:spcAft>
              <a:buClr>
                <a:schemeClr val="dk1"/>
              </a:buClr>
              <a:buSzPts val="1800"/>
              <a:buFont typeface="Helvetica Neue Light"/>
              <a:buChar char="▪"/>
            </a:pPr>
            <a:r>
              <a:rPr lang="en-US" sz="1800">
                <a:solidFill>
                  <a:schemeClr val="dk1"/>
                </a:solidFill>
                <a:latin typeface="Helvetica Neue Light"/>
                <a:ea typeface="Helvetica Neue Light"/>
                <a:cs typeface="Helvetica Neue Light"/>
                <a:sym typeface="Helvetica Neue Light"/>
              </a:rPr>
              <a:t>¿Puede la ciencia de datos proveer información crítica para entender las principales causas de las salidas?</a:t>
            </a:r>
            <a:endParaRPr sz="1800">
              <a:solidFill>
                <a:schemeClr val="dk1"/>
              </a:solidFill>
              <a:latin typeface="Helvetica Neue Light"/>
              <a:ea typeface="Helvetica Neue Light"/>
              <a:cs typeface="Helvetica Neue Light"/>
              <a:sym typeface="Helvetica Neue Light"/>
            </a:endParaRPr>
          </a:p>
          <a:p>
            <a:pPr marL="457200" lvl="0" indent="0" algn="l" rtl="0">
              <a:spcBef>
                <a:spcPts val="0"/>
              </a:spcBef>
              <a:spcAft>
                <a:spcPts val="0"/>
              </a:spcAft>
              <a:buNone/>
            </a:pPr>
            <a:endParaRPr sz="1800" b="1">
              <a:solidFill>
                <a:schemeClr val="dk1"/>
              </a:solidFill>
              <a:latin typeface="Helvetica Neue"/>
              <a:ea typeface="Helvetica Neue"/>
              <a:cs typeface="Helvetica Neue"/>
              <a:sym typeface="Helvetica Neue"/>
            </a:endParaRPr>
          </a:p>
          <a:p>
            <a:pPr marL="0" lvl="0" indent="0" algn="l" rtl="0">
              <a:spcBef>
                <a:spcPts val="0"/>
              </a:spcBef>
              <a:spcAft>
                <a:spcPts val="0"/>
              </a:spcAft>
              <a:buNone/>
            </a:pPr>
            <a:r>
              <a:rPr lang="en-US" sz="1800" b="1">
                <a:solidFill>
                  <a:schemeClr val="dk1"/>
                </a:solidFill>
                <a:latin typeface="Helvetica Neue"/>
                <a:ea typeface="Helvetica Neue"/>
                <a:cs typeface="Helvetica Neue"/>
                <a:sym typeface="Helvetica Neue"/>
              </a:rPr>
              <a:t>Preguntas secundarias (nos ayudaran a contestar las principales)</a:t>
            </a:r>
            <a:endParaRPr sz="1800" b="1">
              <a:solidFill>
                <a:schemeClr val="dk1"/>
              </a:solidFill>
              <a:latin typeface="Helvetica Neue"/>
              <a:ea typeface="Helvetica Neue"/>
              <a:cs typeface="Helvetica Neue"/>
              <a:sym typeface="Helvetica Neue"/>
            </a:endParaRPr>
          </a:p>
          <a:p>
            <a:pPr marL="457200" lvl="0" indent="-342900" algn="l" rtl="0">
              <a:spcBef>
                <a:spcPts val="0"/>
              </a:spcBef>
              <a:spcAft>
                <a:spcPts val="0"/>
              </a:spcAft>
              <a:buClr>
                <a:schemeClr val="dk1"/>
              </a:buClr>
              <a:buSzPts val="1800"/>
              <a:buFont typeface="Helvetica Neue Light"/>
              <a:buChar char="▪"/>
            </a:pPr>
            <a:r>
              <a:rPr lang="en-US" sz="1800">
                <a:solidFill>
                  <a:schemeClr val="dk1"/>
                </a:solidFill>
                <a:latin typeface="Helvetica Neue Light"/>
                <a:ea typeface="Helvetica Neue Light"/>
                <a:cs typeface="Helvetica Neue Light"/>
                <a:sym typeface="Helvetica Neue Light"/>
              </a:rPr>
              <a:t>¿Con qué información contamos para el análisis?</a:t>
            </a:r>
            <a:endParaRPr sz="1800">
              <a:solidFill>
                <a:schemeClr val="dk1"/>
              </a:solidFill>
              <a:latin typeface="Helvetica Neue Light"/>
              <a:ea typeface="Helvetica Neue Light"/>
              <a:cs typeface="Helvetica Neue Light"/>
              <a:sym typeface="Helvetica Neue Light"/>
            </a:endParaRPr>
          </a:p>
          <a:p>
            <a:pPr marL="457200" lvl="0" indent="-342900" algn="l" rtl="0">
              <a:spcBef>
                <a:spcPts val="0"/>
              </a:spcBef>
              <a:spcAft>
                <a:spcPts val="0"/>
              </a:spcAft>
              <a:buClr>
                <a:schemeClr val="dk1"/>
              </a:buClr>
              <a:buSzPts val="1800"/>
              <a:buFont typeface="Helvetica Neue Light"/>
              <a:buChar char="▪"/>
            </a:pPr>
            <a:r>
              <a:rPr lang="en-US" sz="1800">
                <a:solidFill>
                  <a:schemeClr val="dk1"/>
                </a:solidFill>
                <a:latin typeface="Helvetica Neue Light"/>
                <a:ea typeface="Helvetica Neue Light"/>
                <a:cs typeface="Helvetica Neue Light"/>
                <a:sym typeface="Helvetica Neue Light"/>
              </a:rPr>
              <a:t>¿Hay alguna variable o conjunto de variables relevantes?</a:t>
            </a:r>
            <a:endParaRPr sz="1800">
              <a:solidFill>
                <a:schemeClr val="dk1"/>
              </a:solidFill>
              <a:latin typeface="Helvetica Neue Light"/>
              <a:ea typeface="Helvetica Neue Light"/>
              <a:cs typeface="Helvetica Neue Light"/>
              <a:sym typeface="Helvetica Neue Light"/>
            </a:endParaRPr>
          </a:p>
          <a:p>
            <a:pPr marL="457200" lvl="0" indent="-342900" algn="l" rtl="0">
              <a:spcBef>
                <a:spcPts val="0"/>
              </a:spcBef>
              <a:spcAft>
                <a:spcPts val="0"/>
              </a:spcAft>
              <a:buClr>
                <a:schemeClr val="dk1"/>
              </a:buClr>
              <a:buSzPts val="1800"/>
              <a:buFont typeface="Helvetica Neue Light"/>
              <a:buChar char="▪"/>
            </a:pPr>
            <a:r>
              <a:rPr lang="en-US" sz="1800">
                <a:solidFill>
                  <a:schemeClr val="dk1"/>
                </a:solidFill>
                <a:latin typeface="Helvetica Neue Light"/>
                <a:ea typeface="Helvetica Neue Light"/>
                <a:cs typeface="Helvetica Neue Light"/>
                <a:sym typeface="Helvetica Neue Light"/>
              </a:rPr>
              <a:t>¿Cuáles son esas variables relevantes?</a:t>
            </a:r>
            <a:endParaRPr sz="1800">
              <a:solidFill>
                <a:schemeClr val="dk1"/>
              </a:solidFill>
              <a:latin typeface="Helvetica Neue Light"/>
              <a:ea typeface="Helvetica Neue Light"/>
              <a:cs typeface="Helvetica Neue Light"/>
              <a:sym typeface="Helvetica Neue Light"/>
            </a:endParaRPr>
          </a:p>
          <a:p>
            <a:pPr marL="457200" lvl="0" indent="-342900" algn="l" rtl="0">
              <a:spcBef>
                <a:spcPts val="0"/>
              </a:spcBef>
              <a:spcAft>
                <a:spcPts val="0"/>
              </a:spcAft>
              <a:buClr>
                <a:schemeClr val="dk1"/>
              </a:buClr>
              <a:buSzPts val="1800"/>
              <a:buFont typeface="Helvetica Neue Light"/>
              <a:buChar char="▪"/>
            </a:pPr>
            <a:r>
              <a:rPr lang="en-US" sz="1800">
                <a:solidFill>
                  <a:schemeClr val="dk1"/>
                </a:solidFill>
                <a:latin typeface="Helvetica Neue Light"/>
                <a:ea typeface="Helvetica Neue Light"/>
                <a:cs typeface="Helvetica Neue Light"/>
                <a:sym typeface="Helvetica Neue Light"/>
              </a:rPr>
              <a:t>¿Hay algún algoritmo de ML que nos sirva para predecir bajas?</a:t>
            </a:r>
            <a:endParaRPr sz="1800">
              <a:solidFill>
                <a:schemeClr val="dk1"/>
              </a:solidFill>
              <a:latin typeface="Helvetica Neue Light"/>
              <a:ea typeface="Helvetica Neue Light"/>
              <a:cs typeface="Helvetica Neue Light"/>
              <a:sym typeface="Helvetica Neue Light"/>
            </a:endParaRPr>
          </a:p>
          <a:p>
            <a:pPr marL="457200" lvl="0" indent="-342900" algn="l" rtl="0">
              <a:spcBef>
                <a:spcPts val="0"/>
              </a:spcBef>
              <a:spcAft>
                <a:spcPts val="0"/>
              </a:spcAft>
              <a:buClr>
                <a:schemeClr val="dk1"/>
              </a:buClr>
              <a:buSzPts val="1800"/>
              <a:buFont typeface="Helvetica Neue Light"/>
              <a:buChar char="▪"/>
            </a:pPr>
            <a:r>
              <a:rPr lang="en-US" sz="1800">
                <a:solidFill>
                  <a:schemeClr val="dk1"/>
                </a:solidFill>
                <a:latin typeface="Helvetica Neue Light"/>
                <a:ea typeface="Helvetica Neue Light"/>
                <a:cs typeface="Helvetica Neue Light"/>
                <a:sym typeface="Helvetica Neue Light"/>
              </a:rPr>
              <a:t>¿Podríamos usarlo proactivamente para evitar dichas bajas?</a:t>
            </a:r>
            <a:endParaRPr sz="1800">
              <a:solidFill>
                <a:schemeClr val="dk1"/>
              </a:solidFill>
              <a:latin typeface="Helvetica Neue Light"/>
              <a:ea typeface="Helvetica Neue Light"/>
              <a:cs typeface="Helvetica Neue Light"/>
              <a:sym typeface="Helvetica Neue Light"/>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p:nvPr/>
        </p:nvSpPr>
        <p:spPr>
          <a:xfrm>
            <a:off x="752625" y="628579"/>
            <a:ext cx="1873200" cy="7695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None/>
            </a:pPr>
            <a:r>
              <a:rPr lang="en-US" sz="3000" b="1">
                <a:solidFill>
                  <a:schemeClr val="dk1"/>
                </a:solidFill>
                <a:latin typeface="DM Sans"/>
                <a:ea typeface="DM Sans"/>
                <a:cs typeface="DM Sans"/>
                <a:sym typeface="DM Sans"/>
              </a:rPr>
              <a:t>.CSV</a:t>
            </a:r>
            <a:endParaRPr sz="3000" b="1">
              <a:solidFill>
                <a:schemeClr val="dk1"/>
              </a:solidFill>
              <a:latin typeface="DM Sans"/>
              <a:ea typeface="DM Sans"/>
              <a:cs typeface="DM Sans"/>
              <a:sym typeface="DM Sans"/>
            </a:endParaRPr>
          </a:p>
          <a:p>
            <a:pPr marL="0" marR="0" lvl="0" indent="0" algn="ctr" rtl="0">
              <a:lnSpc>
                <a:spcPct val="100000"/>
              </a:lnSpc>
              <a:spcBef>
                <a:spcPts val="0"/>
              </a:spcBef>
              <a:spcAft>
                <a:spcPts val="0"/>
              </a:spcAft>
              <a:buNone/>
            </a:pPr>
            <a:r>
              <a:rPr lang="en-US" sz="2000" b="1">
                <a:solidFill>
                  <a:schemeClr val="dk1"/>
                </a:solidFill>
                <a:latin typeface="DM Sans"/>
                <a:ea typeface="DM Sans"/>
                <a:cs typeface="DM Sans"/>
                <a:sym typeface="DM Sans"/>
              </a:rPr>
              <a:t>Fuente</a:t>
            </a:r>
            <a:endParaRPr sz="2000" b="1">
              <a:solidFill>
                <a:schemeClr val="dk1"/>
              </a:solidFill>
              <a:latin typeface="DM Sans"/>
              <a:ea typeface="DM Sans"/>
              <a:cs typeface="DM Sans"/>
              <a:sym typeface="DM Sans"/>
            </a:endParaRPr>
          </a:p>
        </p:txBody>
      </p:sp>
      <p:sp>
        <p:nvSpPr>
          <p:cNvPr id="187" name="Google Shape;187;p30"/>
          <p:cNvSpPr txBox="1"/>
          <p:nvPr/>
        </p:nvSpPr>
        <p:spPr>
          <a:xfrm>
            <a:off x="6580765" y="621737"/>
            <a:ext cx="2009700" cy="769500"/>
          </a:xfrm>
          <a:prstGeom prst="rect">
            <a:avLst/>
          </a:prstGeom>
          <a:noFill/>
          <a:ln>
            <a:noFill/>
          </a:ln>
        </p:spPr>
        <p:txBody>
          <a:bodyPr spcFirstLastPara="1" wrap="square" lIns="0" tIns="0" rIns="0" bIns="0" anchor="ctr" anchorCtr="0">
            <a:spAutoFit/>
          </a:bodyPr>
          <a:lstStyle/>
          <a:p>
            <a:pPr marL="0" lvl="0" indent="0" algn="ctr" rtl="0">
              <a:spcBef>
                <a:spcPts val="0"/>
              </a:spcBef>
              <a:spcAft>
                <a:spcPts val="0"/>
              </a:spcAft>
              <a:buClr>
                <a:schemeClr val="dk1"/>
              </a:buClr>
              <a:buFont typeface="Arial"/>
              <a:buNone/>
            </a:pPr>
            <a:r>
              <a:rPr lang="en-US" sz="3000" b="1">
                <a:solidFill>
                  <a:schemeClr val="dk1"/>
                </a:solidFill>
                <a:latin typeface="DM Sans"/>
                <a:ea typeface="DM Sans"/>
                <a:cs typeface="DM Sans"/>
                <a:sym typeface="DM Sans"/>
              </a:rPr>
              <a:t>18</a:t>
            </a:r>
            <a:endParaRPr sz="3000" b="1">
              <a:solidFill>
                <a:schemeClr val="dk1"/>
              </a:solidFill>
              <a:latin typeface="DM Sans"/>
              <a:ea typeface="DM Sans"/>
              <a:cs typeface="DM Sans"/>
              <a:sym typeface="DM Sans"/>
            </a:endParaRPr>
          </a:p>
          <a:p>
            <a:pPr marL="0" marR="0" lvl="0" indent="0" algn="ctr" rtl="0">
              <a:spcBef>
                <a:spcPts val="0"/>
              </a:spcBef>
              <a:spcAft>
                <a:spcPts val="0"/>
              </a:spcAft>
              <a:buNone/>
            </a:pPr>
            <a:r>
              <a:rPr lang="en-US" sz="2000" b="1">
                <a:solidFill>
                  <a:schemeClr val="dk1"/>
                </a:solidFill>
                <a:latin typeface="DM Sans"/>
                <a:ea typeface="DM Sans"/>
                <a:cs typeface="DM Sans"/>
                <a:sym typeface="DM Sans"/>
              </a:rPr>
              <a:t>Columnas</a:t>
            </a:r>
            <a:endParaRPr sz="2000" b="1">
              <a:solidFill>
                <a:schemeClr val="dk1"/>
              </a:solidFill>
              <a:latin typeface="DM Sans"/>
              <a:ea typeface="DM Sans"/>
              <a:cs typeface="DM Sans"/>
              <a:sym typeface="DM Sans"/>
            </a:endParaRPr>
          </a:p>
        </p:txBody>
      </p:sp>
      <p:sp>
        <p:nvSpPr>
          <p:cNvPr id="188" name="Google Shape;188;p30"/>
          <p:cNvSpPr txBox="1"/>
          <p:nvPr/>
        </p:nvSpPr>
        <p:spPr>
          <a:xfrm>
            <a:off x="9618826" y="617675"/>
            <a:ext cx="1873200" cy="769500"/>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3000" b="1">
                <a:solidFill>
                  <a:schemeClr val="dk1"/>
                </a:solidFill>
                <a:latin typeface="DM Sans"/>
                <a:ea typeface="DM Sans"/>
                <a:cs typeface="DM Sans"/>
                <a:sym typeface="DM Sans"/>
              </a:rPr>
              <a:t>SI</a:t>
            </a:r>
            <a:endParaRPr sz="3000" b="1">
              <a:solidFill>
                <a:schemeClr val="dk1"/>
              </a:solidFill>
              <a:latin typeface="DM Sans"/>
              <a:ea typeface="DM Sans"/>
              <a:cs typeface="DM Sans"/>
              <a:sym typeface="DM Sans"/>
            </a:endParaRPr>
          </a:p>
          <a:p>
            <a:pPr marL="0" marR="0" lvl="0" indent="0" algn="ctr" rtl="0">
              <a:spcBef>
                <a:spcPts val="0"/>
              </a:spcBef>
              <a:spcAft>
                <a:spcPts val="0"/>
              </a:spcAft>
              <a:buNone/>
            </a:pPr>
            <a:r>
              <a:rPr lang="en-US" sz="2000" b="1">
                <a:solidFill>
                  <a:schemeClr val="dk1"/>
                </a:solidFill>
                <a:latin typeface="DM Sans"/>
                <a:ea typeface="DM Sans"/>
                <a:cs typeface="DM Sans"/>
                <a:sym typeface="DM Sans"/>
              </a:rPr>
              <a:t>Etiquetados</a:t>
            </a:r>
            <a:endParaRPr sz="2000" b="1">
              <a:solidFill>
                <a:schemeClr val="dk1"/>
              </a:solidFill>
              <a:latin typeface="DM Sans"/>
              <a:ea typeface="DM Sans"/>
              <a:cs typeface="DM Sans"/>
              <a:sym typeface="DM Sans"/>
            </a:endParaRPr>
          </a:p>
        </p:txBody>
      </p:sp>
      <p:sp>
        <p:nvSpPr>
          <p:cNvPr id="189" name="Google Shape;189;p30"/>
          <p:cNvSpPr txBox="1"/>
          <p:nvPr/>
        </p:nvSpPr>
        <p:spPr>
          <a:xfrm>
            <a:off x="3666675" y="628583"/>
            <a:ext cx="1873200" cy="769500"/>
          </a:xfrm>
          <a:prstGeom prst="rect">
            <a:avLst/>
          </a:prstGeom>
          <a:noFill/>
          <a:ln>
            <a:noFill/>
          </a:ln>
        </p:spPr>
        <p:txBody>
          <a:bodyPr spcFirstLastPara="1" wrap="square" lIns="0" tIns="0" rIns="0" bIns="0" anchor="ctr" anchorCtr="0">
            <a:spAutoFit/>
          </a:bodyPr>
          <a:lstStyle/>
          <a:p>
            <a:pPr marL="0" lvl="0" indent="0" algn="ctr" rtl="0">
              <a:spcBef>
                <a:spcPts val="0"/>
              </a:spcBef>
              <a:spcAft>
                <a:spcPts val="0"/>
              </a:spcAft>
              <a:buClr>
                <a:schemeClr val="dk1"/>
              </a:buClr>
              <a:buFont typeface="Arial"/>
              <a:buNone/>
            </a:pPr>
            <a:r>
              <a:rPr lang="en-US" sz="3000" b="1">
                <a:solidFill>
                  <a:schemeClr val="dk1"/>
                </a:solidFill>
                <a:latin typeface="DM Sans"/>
                <a:ea typeface="DM Sans"/>
                <a:cs typeface="DM Sans"/>
                <a:sym typeface="DM Sans"/>
              </a:rPr>
              <a:t>10K</a:t>
            </a:r>
            <a:endParaRPr sz="3000" b="1">
              <a:solidFill>
                <a:schemeClr val="dk1"/>
              </a:solidFill>
              <a:latin typeface="DM Sans"/>
              <a:ea typeface="DM Sans"/>
              <a:cs typeface="DM Sans"/>
              <a:sym typeface="DM Sans"/>
            </a:endParaRPr>
          </a:p>
          <a:p>
            <a:pPr marL="0" lvl="0" indent="0" algn="ctr" rtl="0">
              <a:spcBef>
                <a:spcPts val="0"/>
              </a:spcBef>
              <a:spcAft>
                <a:spcPts val="0"/>
              </a:spcAft>
              <a:buClr>
                <a:schemeClr val="dk1"/>
              </a:buClr>
              <a:buFont typeface="Arial"/>
              <a:buNone/>
            </a:pPr>
            <a:r>
              <a:rPr lang="en-US" sz="2000" b="1">
                <a:solidFill>
                  <a:schemeClr val="dk1"/>
                </a:solidFill>
                <a:latin typeface="DM Sans"/>
                <a:ea typeface="DM Sans"/>
                <a:cs typeface="DM Sans"/>
                <a:sym typeface="DM Sans"/>
              </a:rPr>
              <a:t>Filas</a:t>
            </a:r>
            <a:endParaRPr sz="2000" b="1">
              <a:solidFill>
                <a:schemeClr val="dk1"/>
              </a:solidFill>
              <a:latin typeface="DM Sans"/>
              <a:ea typeface="DM Sans"/>
              <a:cs typeface="DM Sans"/>
              <a:sym typeface="DM Sans"/>
            </a:endParaRPr>
          </a:p>
        </p:txBody>
      </p:sp>
      <p:sp>
        <p:nvSpPr>
          <p:cNvPr id="190" name="Google Shape;190;p30"/>
          <p:cNvSpPr txBox="1"/>
          <p:nvPr/>
        </p:nvSpPr>
        <p:spPr>
          <a:xfrm>
            <a:off x="2066242" y="131779"/>
            <a:ext cx="7836300" cy="34470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2800"/>
              <a:buFont typeface="Arial"/>
              <a:buNone/>
            </a:pPr>
            <a:r>
              <a:rPr lang="en-US" sz="2800">
                <a:latin typeface="DM Sans"/>
                <a:ea typeface="DM Sans"/>
                <a:cs typeface="DM Sans"/>
                <a:sym typeface="DM Sans"/>
              </a:rPr>
              <a:t>RESUMEN</a:t>
            </a:r>
            <a:r>
              <a:rPr lang="en-US" sz="2800" i="0" u="none" strike="noStrike" cap="none">
                <a:solidFill>
                  <a:srgbClr val="000000"/>
                </a:solidFill>
                <a:latin typeface="DM Sans"/>
                <a:ea typeface="DM Sans"/>
                <a:cs typeface="DM Sans"/>
                <a:sym typeface="DM Sans"/>
              </a:rPr>
              <a:t> </a:t>
            </a:r>
            <a:r>
              <a:rPr lang="en-US" sz="2800" b="1">
                <a:latin typeface="DM Sans"/>
                <a:ea typeface="DM Sans"/>
                <a:cs typeface="DM Sans"/>
                <a:sym typeface="DM Sans"/>
              </a:rPr>
              <a:t>METADATA</a:t>
            </a:r>
            <a:endParaRPr>
              <a:latin typeface="DM Sans"/>
              <a:ea typeface="DM Sans"/>
              <a:cs typeface="DM Sans"/>
              <a:sym typeface="DM Sans"/>
            </a:endParaRPr>
          </a:p>
        </p:txBody>
      </p:sp>
      <p:sp>
        <p:nvSpPr>
          <p:cNvPr id="191" name="Google Shape;191;p30"/>
          <p:cNvSpPr txBox="1"/>
          <p:nvPr/>
        </p:nvSpPr>
        <p:spPr>
          <a:xfrm>
            <a:off x="471475" y="6452838"/>
            <a:ext cx="107394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solidFill>
                  <a:schemeClr val="dk1"/>
                </a:solidFill>
                <a:latin typeface="Calibri"/>
                <a:ea typeface="Calibri"/>
                <a:cs typeface="Calibri"/>
                <a:sym typeface="Calibri"/>
              </a:rPr>
              <a:t>Fuente: </a:t>
            </a:r>
            <a:r>
              <a:rPr lang="en-US" sz="1000" u="sng">
                <a:solidFill>
                  <a:schemeClr val="hlink"/>
                </a:solidFill>
                <a:latin typeface="Calibri"/>
                <a:ea typeface="Calibri"/>
                <a:cs typeface="Calibri"/>
                <a:sym typeface="Calibri"/>
                <a:hlinkClick r:id="rId3"/>
              </a:rPr>
              <a:t>https://www.kaggle.com/datasets/radheshyamkollipara/bank-customer-churn</a:t>
            </a:r>
            <a:endParaRPr sz="1000">
              <a:solidFill>
                <a:schemeClr val="dk1"/>
              </a:solidFill>
              <a:latin typeface="Calibri"/>
              <a:ea typeface="Calibri"/>
              <a:cs typeface="Calibri"/>
              <a:sym typeface="Calibri"/>
            </a:endParaRPr>
          </a:p>
        </p:txBody>
      </p:sp>
      <p:pic>
        <p:nvPicPr>
          <p:cNvPr id="192" name="Google Shape;192;p30"/>
          <p:cNvPicPr preferRelativeResize="0"/>
          <p:nvPr/>
        </p:nvPicPr>
        <p:blipFill>
          <a:blip r:embed="rId4">
            <a:alphaModFix/>
          </a:blip>
          <a:stretch>
            <a:fillRect/>
          </a:stretch>
        </p:blipFill>
        <p:spPr>
          <a:xfrm>
            <a:off x="752625" y="2292325"/>
            <a:ext cx="5005686" cy="4160525"/>
          </a:xfrm>
          <a:prstGeom prst="rect">
            <a:avLst/>
          </a:prstGeom>
          <a:noFill/>
          <a:ln>
            <a:noFill/>
          </a:ln>
        </p:spPr>
      </p:pic>
      <p:pic>
        <p:nvPicPr>
          <p:cNvPr id="193" name="Google Shape;193;p30"/>
          <p:cNvPicPr preferRelativeResize="0"/>
          <p:nvPr/>
        </p:nvPicPr>
        <p:blipFill>
          <a:blip r:embed="rId5">
            <a:alphaModFix/>
          </a:blip>
          <a:stretch>
            <a:fillRect/>
          </a:stretch>
        </p:blipFill>
        <p:spPr>
          <a:xfrm>
            <a:off x="6987378" y="2342773"/>
            <a:ext cx="4504621" cy="4059639"/>
          </a:xfrm>
          <a:prstGeom prst="rect">
            <a:avLst/>
          </a:prstGeom>
          <a:noFill/>
          <a:ln>
            <a:noFill/>
          </a:ln>
        </p:spPr>
      </p:pic>
      <p:sp>
        <p:nvSpPr>
          <p:cNvPr id="194" name="Google Shape;194;p30"/>
          <p:cNvSpPr txBox="1"/>
          <p:nvPr/>
        </p:nvSpPr>
        <p:spPr>
          <a:xfrm>
            <a:off x="446712" y="1808238"/>
            <a:ext cx="5617500" cy="307800"/>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2000" b="1">
                <a:solidFill>
                  <a:schemeClr val="dk1"/>
                </a:solidFill>
                <a:latin typeface="DM Sans"/>
                <a:ea typeface="DM Sans"/>
                <a:cs typeface="DM Sans"/>
                <a:sym typeface="DM Sans"/>
              </a:rPr>
              <a:t>Antes del Data Wrangling</a:t>
            </a:r>
            <a:endParaRPr sz="2000">
              <a:latin typeface="DM Sans"/>
              <a:ea typeface="DM Sans"/>
              <a:cs typeface="DM Sans"/>
              <a:sym typeface="DM Sans"/>
            </a:endParaRPr>
          </a:p>
        </p:txBody>
      </p:sp>
      <p:sp>
        <p:nvSpPr>
          <p:cNvPr id="195" name="Google Shape;195;p30"/>
          <p:cNvSpPr txBox="1"/>
          <p:nvPr/>
        </p:nvSpPr>
        <p:spPr>
          <a:xfrm>
            <a:off x="6430937" y="1808238"/>
            <a:ext cx="5617500" cy="307800"/>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2000" b="1">
                <a:solidFill>
                  <a:schemeClr val="dk1"/>
                </a:solidFill>
                <a:latin typeface="DM Sans"/>
                <a:ea typeface="DM Sans"/>
                <a:cs typeface="DM Sans"/>
                <a:sym typeface="DM Sans"/>
              </a:rPr>
              <a:t>Después del Data Wrangling</a:t>
            </a:r>
            <a:endParaRPr sz="2000">
              <a:latin typeface="DM Sans"/>
              <a:ea typeface="DM Sans"/>
              <a:cs typeface="DM Sans"/>
              <a:sym typeface="DM Sans"/>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1"/>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6</a:t>
            </a:fld>
            <a:endParaRPr sz="1050" b="0" i="0" u="none" strike="noStrike" cap="none">
              <a:solidFill>
                <a:srgbClr val="000000"/>
              </a:solidFill>
              <a:latin typeface="Arial"/>
              <a:ea typeface="Arial"/>
              <a:cs typeface="Arial"/>
              <a:sym typeface="Arial"/>
            </a:endParaRPr>
          </a:p>
        </p:txBody>
      </p:sp>
      <p:sp>
        <p:nvSpPr>
          <p:cNvPr id="202" name="Google Shape;202;p31"/>
          <p:cNvSpPr txBox="1"/>
          <p:nvPr/>
        </p:nvSpPr>
        <p:spPr>
          <a:xfrm>
            <a:off x="429592" y="2505670"/>
            <a:ext cx="10857900" cy="147780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6000"/>
              <a:buFont typeface="Arial"/>
              <a:buNone/>
            </a:pPr>
            <a:r>
              <a:rPr lang="en-US" sz="6000"/>
              <a:t>ANÁLISIS</a:t>
            </a:r>
            <a:r>
              <a:rPr lang="en-US" sz="6000" b="0" i="0" u="none" strike="noStrike" cap="none">
                <a:solidFill>
                  <a:srgbClr val="000000"/>
                </a:solidFill>
                <a:latin typeface="Arial"/>
                <a:ea typeface="Arial"/>
                <a:cs typeface="Arial"/>
                <a:sym typeface="Arial"/>
              </a:rPr>
              <a:t> </a:t>
            </a:r>
            <a:endParaRPr/>
          </a:p>
          <a:p>
            <a:pPr marL="0" marR="0" lvl="0" indent="0" algn="ctr" rtl="0">
              <a:lnSpc>
                <a:spcPct val="80000"/>
              </a:lnSpc>
              <a:spcBef>
                <a:spcPts val="0"/>
              </a:spcBef>
              <a:spcAft>
                <a:spcPts val="0"/>
              </a:spcAft>
              <a:buClr>
                <a:srgbClr val="000000"/>
              </a:buClr>
              <a:buSzPts val="6000"/>
              <a:buFont typeface="Arial"/>
              <a:buNone/>
            </a:pPr>
            <a:r>
              <a:rPr lang="en-US" sz="6000" b="1"/>
              <a:t>EXPLORATORIO</a:t>
            </a:r>
            <a:endParaRPr sz="6000" b="1" i="0" u="none" strike="noStrike" cap="none">
              <a:solidFill>
                <a:srgbClr val="000000"/>
              </a:solidFill>
              <a:latin typeface="Arial"/>
              <a:ea typeface="Arial"/>
              <a:cs typeface="Arial"/>
              <a:sym typeface="Arial"/>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2"/>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7</a:t>
            </a:fld>
            <a:endParaRPr sz="1050" b="0" i="0" u="none" strike="noStrike" cap="none">
              <a:solidFill>
                <a:srgbClr val="000000"/>
              </a:solidFill>
              <a:latin typeface="Arial"/>
              <a:ea typeface="Arial"/>
              <a:cs typeface="Arial"/>
              <a:sym typeface="Arial"/>
            </a:endParaRPr>
          </a:p>
        </p:txBody>
      </p:sp>
      <p:sp>
        <p:nvSpPr>
          <p:cNvPr id="209" name="Google Shape;209;p32"/>
          <p:cNvSpPr txBox="1"/>
          <p:nvPr/>
        </p:nvSpPr>
        <p:spPr>
          <a:xfrm>
            <a:off x="480873" y="506701"/>
            <a:ext cx="2718000" cy="68970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n-US" sz="2800"/>
              <a:t>ANÁLISIS</a:t>
            </a:r>
            <a:endParaRPr/>
          </a:p>
          <a:p>
            <a:pPr marL="0" marR="0" lvl="0" indent="0" algn="l" rtl="0">
              <a:lnSpc>
                <a:spcPct val="80000"/>
              </a:lnSpc>
              <a:spcBef>
                <a:spcPts val="0"/>
              </a:spcBef>
              <a:spcAft>
                <a:spcPts val="0"/>
              </a:spcAft>
              <a:buClr>
                <a:srgbClr val="000000"/>
              </a:buClr>
              <a:buSzPts val="2800"/>
              <a:buFont typeface="Arial"/>
              <a:buNone/>
            </a:pPr>
            <a:r>
              <a:rPr lang="en-US" sz="2800" b="1"/>
              <a:t>UNIVARIADO</a:t>
            </a:r>
            <a:endParaRPr/>
          </a:p>
        </p:txBody>
      </p:sp>
      <p:sp>
        <p:nvSpPr>
          <p:cNvPr id="210" name="Google Shape;210;p32"/>
          <p:cNvSpPr/>
          <p:nvPr/>
        </p:nvSpPr>
        <p:spPr>
          <a:xfrm>
            <a:off x="3402250" y="440725"/>
            <a:ext cx="8387700" cy="135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chemeClr val="dk1"/>
                </a:solidFill>
                <a:latin typeface="DM Sans"/>
                <a:ea typeface="DM Sans"/>
                <a:cs typeface="DM Sans"/>
                <a:sym typeface="DM Sans"/>
              </a:rPr>
              <a:t>Conclusiones preliminares</a:t>
            </a:r>
            <a:endParaRPr sz="2000" b="1">
              <a:solidFill>
                <a:schemeClr val="dk1"/>
              </a:solidFill>
              <a:latin typeface="DM Sans"/>
              <a:ea typeface="DM Sans"/>
              <a:cs typeface="DM Sans"/>
              <a:sym typeface="DM Sans"/>
            </a:endParaRPr>
          </a:p>
          <a:p>
            <a:pPr marL="0" lvl="0" indent="0" algn="l" rtl="0">
              <a:spcBef>
                <a:spcPts val="0"/>
              </a:spcBef>
              <a:spcAft>
                <a:spcPts val="0"/>
              </a:spcAft>
              <a:buNone/>
            </a:pPr>
            <a:r>
              <a:rPr lang="en-US">
                <a:solidFill>
                  <a:schemeClr val="dk1"/>
                </a:solidFill>
                <a:latin typeface="DM Sans"/>
                <a:ea typeface="DM Sans"/>
                <a:cs typeface="DM Sans"/>
                <a:sym typeface="DM Sans"/>
              </a:rPr>
              <a:t>La característica más interesante de este análisis resulta ser “Complain” (“Queja”).</a:t>
            </a:r>
            <a:endParaRPr>
              <a:solidFill>
                <a:schemeClr val="dk1"/>
              </a:solidFill>
              <a:latin typeface="DM Sans"/>
              <a:ea typeface="DM Sans"/>
              <a:cs typeface="DM Sans"/>
              <a:sym typeface="DM Sans"/>
            </a:endParaRPr>
          </a:p>
          <a:p>
            <a:pPr marL="0" lvl="0" indent="0" algn="l" rtl="0">
              <a:spcBef>
                <a:spcPts val="0"/>
              </a:spcBef>
              <a:spcAft>
                <a:spcPts val="0"/>
              </a:spcAft>
              <a:buNone/>
            </a:pPr>
            <a:endParaRPr>
              <a:solidFill>
                <a:schemeClr val="dk1"/>
              </a:solidFill>
              <a:latin typeface="DM Sans"/>
              <a:ea typeface="DM Sans"/>
              <a:cs typeface="DM Sans"/>
              <a:sym typeface="DM Sans"/>
            </a:endParaRPr>
          </a:p>
          <a:p>
            <a:pPr marL="0" lvl="0" indent="0" algn="l" rtl="0">
              <a:spcBef>
                <a:spcPts val="0"/>
              </a:spcBef>
              <a:spcAft>
                <a:spcPts val="0"/>
              </a:spcAft>
              <a:buClr>
                <a:schemeClr val="dk1"/>
              </a:buClr>
              <a:buFont typeface="Arial"/>
              <a:buNone/>
            </a:pPr>
            <a:r>
              <a:rPr lang="en-US">
                <a:solidFill>
                  <a:schemeClr val="dk1"/>
                </a:solidFill>
                <a:latin typeface="DM Sans"/>
                <a:ea typeface="DM Sans"/>
                <a:cs typeface="DM Sans"/>
                <a:sym typeface="DM Sans"/>
              </a:rPr>
              <a:t>En el siguiente gráfico se muestra como Complain está altamente correlacionada con la variable objetivo.</a:t>
            </a:r>
            <a:endParaRPr>
              <a:solidFill>
                <a:schemeClr val="dk1"/>
              </a:solidFill>
              <a:latin typeface="DM Sans"/>
              <a:ea typeface="DM Sans"/>
              <a:cs typeface="DM Sans"/>
              <a:sym typeface="DM Sans"/>
            </a:endParaRPr>
          </a:p>
          <a:p>
            <a:pPr marL="0" marR="0" lvl="0" indent="0" algn="l" rtl="0">
              <a:spcBef>
                <a:spcPts val="0"/>
              </a:spcBef>
              <a:spcAft>
                <a:spcPts val="0"/>
              </a:spcAft>
              <a:buNone/>
            </a:pPr>
            <a:endParaRPr>
              <a:solidFill>
                <a:schemeClr val="dk1"/>
              </a:solidFill>
              <a:latin typeface="DM Sans"/>
              <a:ea typeface="DM Sans"/>
              <a:cs typeface="DM Sans"/>
              <a:sym typeface="DM Sans"/>
            </a:endParaRPr>
          </a:p>
        </p:txBody>
      </p:sp>
      <p:sp>
        <p:nvSpPr>
          <p:cNvPr id="211" name="Google Shape;211;p32"/>
          <p:cNvSpPr txBox="1"/>
          <p:nvPr/>
        </p:nvSpPr>
        <p:spPr>
          <a:xfrm>
            <a:off x="8052212" y="2869579"/>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47%</a:t>
            </a:r>
            <a:endParaRPr/>
          </a:p>
        </p:txBody>
      </p:sp>
      <p:sp>
        <p:nvSpPr>
          <p:cNvPr id="212" name="Google Shape;212;p32"/>
          <p:cNvSpPr txBox="1"/>
          <p:nvPr/>
        </p:nvSpPr>
        <p:spPr>
          <a:xfrm>
            <a:off x="8052212" y="4126315"/>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55%</a:t>
            </a:r>
            <a:endParaRPr/>
          </a:p>
        </p:txBody>
      </p:sp>
      <p:sp>
        <p:nvSpPr>
          <p:cNvPr id="213" name="Google Shape;213;p32"/>
          <p:cNvSpPr txBox="1"/>
          <p:nvPr/>
        </p:nvSpPr>
        <p:spPr>
          <a:xfrm>
            <a:off x="8052212" y="5335688"/>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52%</a:t>
            </a:r>
            <a:endParaRPr/>
          </a:p>
        </p:txBody>
      </p:sp>
      <p:pic>
        <p:nvPicPr>
          <p:cNvPr id="214" name="Google Shape;214;p32"/>
          <p:cNvPicPr preferRelativeResize="0"/>
          <p:nvPr/>
        </p:nvPicPr>
        <p:blipFill>
          <a:blip r:embed="rId3">
            <a:alphaModFix/>
          </a:blip>
          <a:stretch>
            <a:fillRect/>
          </a:stretch>
        </p:blipFill>
        <p:spPr>
          <a:xfrm>
            <a:off x="3859025" y="2052650"/>
            <a:ext cx="7930924" cy="4108800"/>
          </a:xfrm>
          <a:prstGeom prst="rect">
            <a:avLst/>
          </a:prstGeom>
          <a:noFill/>
          <a:ln>
            <a:noFill/>
          </a:ln>
        </p:spPr>
      </p:pic>
      <p:pic>
        <p:nvPicPr>
          <p:cNvPr id="215" name="Google Shape;215;p32"/>
          <p:cNvPicPr preferRelativeResize="0"/>
          <p:nvPr/>
        </p:nvPicPr>
        <p:blipFill>
          <a:blip r:embed="rId4">
            <a:alphaModFix/>
          </a:blip>
          <a:stretch>
            <a:fillRect/>
          </a:stretch>
        </p:blipFill>
        <p:spPr>
          <a:xfrm>
            <a:off x="125375" y="2052638"/>
            <a:ext cx="3429000" cy="3057525"/>
          </a:xfrm>
          <a:prstGeom prst="rect">
            <a:avLst/>
          </a:prstGeom>
          <a:noFill/>
          <a:ln>
            <a:noFill/>
          </a:ln>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3"/>
          <p:cNvSpPr txBox="1"/>
          <p:nvPr/>
        </p:nvSpPr>
        <p:spPr>
          <a:xfrm>
            <a:off x="11506202" y="6519009"/>
            <a:ext cx="685800" cy="206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8</a:t>
            </a:fld>
            <a:endParaRPr sz="1050" b="0" i="0" u="none" strike="noStrike" cap="none">
              <a:solidFill>
                <a:srgbClr val="000000"/>
              </a:solidFill>
              <a:latin typeface="Arial"/>
              <a:ea typeface="Arial"/>
              <a:cs typeface="Arial"/>
              <a:sym typeface="Arial"/>
            </a:endParaRPr>
          </a:p>
        </p:txBody>
      </p:sp>
      <p:sp>
        <p:nvSpPr>
          <p:cNvPr id="222" name="Google Shape;222;p33"/>
          <p:cNvSpPr txBox="1"/>
          <p:nvPr/>
        </p:nvSpPr>
        <p:spPr>
          <a:xfrm>
            <a:off x="480873" y="506701"/>
            <a:ext cx="2718000" cy="68970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n-US" sz="2800"/>
              <a:t>ANÁLISIS</a:t>
            </a:r>
            <a:endParaRPr/>
          </a:p>
          <a:p>
            <a:pPr marL="0" marR="0" lvl="0" indent="0" algn="l" rtl="0">
              <a:lnSpc>
                <a:spcPct val="80000"/>
              </a:lnSpc>
              <a:spcBef>
                <a:spcPts val="0"/>
              </a:spcBef>
              <a:spcAft>
                <a:spcPts val="0"/>
              </a:spcAft>
              <a:buClr>
                <a:srgbClr val="000000"/>
              </a:buClr>
              <a:buSzPts val="2800"/>
              <a:buFont typeface="Arial"/>
              <a:buNone/>
            </a:pPr>
            <a:r>
              <a:rPr lang="en-US" sz="2800" b="1"/>
              <a:t>BIVARIADO</a:t>
            </a:r>
            <a:endParaRPr/>
          </a:p>
        </p:txBody>
      </p:sp>
      <p:sp>
        <p:nvSpPr>
          <p:cNvPr id="223" name="Google Shape;223;p33"/>
          <p:cNvSpPr/>
          <p:nvPr/>
        </p:nvSpPr>
        <p:spPr>
          <a:xfrm>
            <a:off x="3402250" y="440725"/>
            <a:ext cx="8387700" cy="135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a:solidFill>
                  <a:schemeClr val="dk1"/>
                </a:solidFill>
                <a:latin typeface="DM Sans"/>
                <a:ea typeface="DM Sans"/>
                <a:cs typeface="DM Sans"/>
                <a:sym typeface="DM Sans"/>
              </a:rPr>
              <a:t>Conclusiones preliminares</a:t>
            </a:r>
            <a:endParaRPr>
              <a:latin typeface="DM Sans"/>
              <a:ea typeface="DM Sans"/>
              <a:cs typeface="DM Sans"/>
              <a:sym typeface="DM Sans"/>
            </a:endParaRPr>
          </a:p>
          <a:p>
            <a:pPr marL="0" lvl="0" indent="0" algn="l" rtl="0">
              <a:spcBef>
                <a:spcPts val="0"/>
              </a:spcBef>
              <a:spcAft>
                <a:spcPts val="0"/>
              </a:spcAft>
              <a:buClr>
                <a:schemeClr val="dk1"/>
              </a:buClr>
              <a:buFont typeface="Arial"/>
              <a:buNone/>
            </a:pPr>
            <a:r>
              <a:rPr lang="en-US">
                <a:solidFill>
                  <a:schemeClr val="dk1"/>
                </a:solidFill>
                <a:latin typeface="DM Sans"/>
                <a:ea typeface="DM Sans"/>
                <a:cs typeface="DM Sans"/>
                <a:sym typeface="DM Sans"/>
              </a:rPr>
              <a:t>Algunas de las características más interesantes de este análisis son: Geo, Género y Tipo de Tarjeta.</a:t>
            </a:r>
            <a:endParaRPr>
              <a:solidFill>
                <a:schemeClr val="dk1"/>
              </a:solidFill>
              <a:latin typeface="DM Sans"/>
              <a:ea typeface="DM Sans"/>
              <a:cs typeface="DM Sans"/>
              <a:sym typeface="DM Sans"/>
            </a:endParaRPr>
          </a:p>
          <a:p>
            <a:pPr marL="0" lvl="0" indent="0" algn="l" rtl="0">
              <a:spcBef>
                <a:spcPts val="0"/>
              </a:spcBef>
              <a:spcAft>
                <a:spcPts val="0"/>
              </a:spcAft>
              <a:buClr>
                <a:schemeClr val="dk1"/>
              </a:buClr>
              <a:buFont typeface="Arial"/>
              <a:buNone/>
            </a:pPr>
            <a:endParaRPr>
              <a:solidFill>
                <a:schemeClr val="dk1"/>
              </a:solidFill>
              <a:latin typeface="DM Sans"/>
              <a:ea typeface="DM Sans"/>
              <a:cs typeface="DM Sans"/>
              <a:sym typeface="DM Sans"/>
            </a:endParaRPr>
          </a:p>
          <a:p>
            <a:pPr marL="0" lvl="0" indent="0" algn="l" rtl="0">
              <a:spcBef>
                <a:spcPts val="0"/>
              </a:spcBef>
              <a:spcAft>
                <a:spcPts val="0"/>
              </a:spcAft>
              <a:buClr>
                <a:schemeClr val="dk1"/>
              </a:buClr>
              <a:buFont typeface="Arial"/>
              <a:buNone/>
            </a:pPr>
            <a:r>
              <a:rPr lang="en-US">
                <a:solidFill>
                  <a:schemeClr val="dk1"/>
                </a:solidFill>
                <a:latin typeface="DM Sans"/>
                <a:ea typeface="DM Sans"/>
                <a:cs typeface="DM Sans"/>
                <a:sym typeface="DM Sans"/>
              </a:rPr>
              <a:t>En los siguientes gráficos se muestra la frecuencia relativa de los siguientes valores en relación a la variable objetivo.</a:t>
            </a:r>
            <a:endParaRPr>
              <a:solidFill>
                <a:schemeClr val="dk1"/>
              </a:solidFill>
              <a:latin typeface="DM Sans"/>
              <a:ea typeface="DM Sans"/>
              <a:cs typeface="DM Sans"/>
              <a:sym typeface="DM Sans"/>
            </a:endParaRPr>
          </a:p>
        </p:txBody>
      </p:sp>
      <p:sp>
        <p:nvSpPr>
          <p:cNvPr id="224" name="Google Shape;224;p33"/>
          <p:cNvSpPr txBox="1"/>
          <p:nvPr/>
        </p:nvSpPr>
        <p:spPr>
          <a:xfrm>
            <a:off x="8052212" y="2869579"/>
            <a:ext cx="674700" cy="184800"/>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47%</a:t>
            </a:r>
            <a:endParaRPr/>
          </a:p>
        </p:txBody>
      </p:sp>
      <p:sp>
        <p:nvSpPr>
          <p:cNvPr id="225" name="Google Shape;225;p33"/>
          <p:cNvSpPr txBox="1"/>
          <p:nvPr/>
        </p:nvSpPr>
        <p:spPr>
          <a:xfrm>
            <a:off x="8052212" y="4126315"/>
            <a:ext cx="674700" cy="184800"/>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55%</a:t>
            </a:r>
            <a:endParaRPr/>
          </a:p>
        </p:txBody>
      </p:sp>
      <p:sp>
        <p:nvSpPr>
          <p:cNvPr id="226" name="Google Shape;226;p33"/>
          <p:cNvSpPr txBox="1"/>
          <p:nvPr/>
        </p:nvSpPr>
        <p:spPr>
          <a:xfrm>
            <a:off x="8052212" y="5335688"/>
            <a:ext cx="674700" cy="184800"/>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52%</a:t>
            </a:r>
            <a:endParaRPr/>
          </a:p>
        </p:txBody>
      </p:sp>
      <p:pic>
        <p:nvPicPr>
          <p:cNvPr id="227" name="Google Shape;227;p33"/>
          <p:cNvPicPr preferRelativeResize="0"/>
          <p:nvPr/>
        </p:nvPicPr>
        <p:blipFill>
          <a:blip r:embed="rId3">
            <a:alphaModFix/>
          </a:blip>
          <a:stretch>
            <a:fillRect/>
          </a:stretch>
        </p:blipFill>
        <p:spPr>
          <a:xfrm>
            <a:off x="738263" y="1770025"/>
            <a:ext cx="10715475" cy="4901376"/>
          </a:xfrm>
          <a:prstGeom prst="rect">
            <a:avLst/>
          </a:prstGeom>
          <a:noFill/>
          <a:ln>
            <a:noFill/>
          </a:ln>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4"/>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9</a:t>
            </a:fld>
            <a:endParaRPr sz="1050" b="0" i="0" u="none" strike="noStrike" cap="none">
              <a:solidFill>
                <a:srgbClr val="000000"/>
              </a:solidFill>
              <a:latin typeface="Arial"/>
              <a:ea typeface="Arial"/>
              <a:cs typeface="Arial"/>
              <a:sym typeface="Arial"/>
            </a:endParaRPr>
          </a:p>
        </p:txBody>
      </p:sp>
      <p:sp>
        <p:nvSpPr>
          <p:cNvPr id="234" name="Google Shape;234;p34"/>
          <p:cNvSpPr txBox="1"/>
          <p:nvPr/>
        </p:nvSpPr>
        <p:spPr>
          <a:xfrm>
            <a:off x="429592" y="2505670"/>
            <a:ext cx="10857900" cy="1477800"/>
          </a:xfrm>
          <a:prstGeom prst="rect">
            <a:avLst/>
          </a:prstGeom>
          <a:noFill/>
          <a:ln>
            <a:noFill/>
          </a:ln>
        </p:spPr>
        <p:txBody>
          <a:bodyPr spcFirstLastPara="1" wrap="square" lIns="0" tIns="0" rIns="0" bIns="0" anchor="ctr" anchorCtr="0">
            <a:noAutofit/>
          </a:bodyPr>
          <a:lstStyle/>
          <a:p>
            <a:pPr marL="0" marR="0" lvl="0" indent="0" algn="ctr" rtl="0">
              <a:lnSpc>
                <a:spcPct val="80000"/>
              </a:lnSpc>
              <a:spcBef>
                <a:spcPts val="0"/>
              </a:spcBef>
              <a:spcAft>
                <a:spcPts val="0"/>
              </a:spcAft>
              <a:buClr>
                <a:schemeClr val="lt1"/>
              </a:buClr>
              <a:buSzPts val="6000"/>
              <a:buFont typeface="Arial"/>
              <a:buNone/>
            </a:pPr>
            <a:r>
              <a:rPr lang="en-US" sz="6000"/>
              <a:t>INSIGHTS &amp;</a:t>
            </a:r>
            <a:endParaRPr sz="6000"/>
          </a:p>
          <a:p>
            <a:pPr marL="0" marR="0" lvl="0" indent="0" algn="ctr" rtl="0">
              <a:lnSpc>
                <a:spcPct val="80000"/>
              </a:lnSpc>
              <a:spcBef>
                <a:spcPts val="0"/>
              </a:spcBef>
              <a:spcAft>
                <a:spcPts val="0"/>
              </a:spcAft>
              <a:buClr>
                <a:schemeClr val="lt1"/>
              </a:buClr>
              <a:buSzPts val="6000"/>
              <a:buFont typeface="Arial"/>
              <a:buNone/>
            </a:pPr>
            <a:r>
              <a:rPr lang="en-US" sz="6000" b="1" cap="none">
                <a:solidFill>
                  <a:srgbClr val="000000"/>
                </a:solidFill>
                <a:latin typeface="Arial"/>
                <a:ea typeface="Arial"/>
                <a:cs typeface="Arial"/>
                <a:sym typeface="Arial"/>
              </a:rPr>
              <a:t>RECOMENDA</a:t>
            </a:r>
            <a:r>
              <a:rPr lang="en-US" sz="6000" b="1"/>
              <a:t>CIONES</a:t>
            </a:r>
            <a:endParaRPr sz="6000" b="1" i="0" u="none" strike="noStrike" cap="none">
              <a:solidFill>
                <a:srgbClr val="000000"/>
              </a:solidFill>
              <a:latin typeface="Arial"/>
              <a:ea typeface="Arial"/>
              <a:cs typeface="Arial"/>
              <a:sym typeface="Arial"/>
            </a:endParaRPr>
          </a:p>
        </p:txBody>
      </p:sp>
    </p:spTree>
  </p:cSld>
  <p:clrMapOvr>
    <a:masterClrMapping/>
  </p:clrMapOvr>
  <p:transition spd="slow">
    <p:push/>
  </p:transition>
</p:sld>
</file>

<file path=ppt/theme/theme1.xml><?xml version="1.0" encoding="utf-8"?>
<a:theme xmlns:a="http://schemas.openxmlformats.org/drawingml/2006/main" name="1_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Pain Points Palete">
      <a:dk1>
        <a:srgbClr val="000000"/>
      </a:dk1>
      <a:lt1>
        <a:srgbClr val="FFFFFF"/>
      </a:lt1>
      <a:dk2>
        <a:srgbClr val="212745"/>
      </a:dk2>
      <a:lt2>
        <a:srgbClr val="B4DCFA"/>
      </a:lt2>
      <a:accent1>
        <a:srgbClr val="00F3FF"/>
      </a:accent1>
      <a:accent2>
        <a:srgbClr val="A100FF"/>
      </a:accent2>
      <a:accent3>
        <a:srgbClr val="380089"/>
      </a:accent3>
      <a:accent4>
        <a:srgbClr val="00D700"/>
      </a:accent4>
      <a:accent5>
        <a:srgbClr val="FF9500"/>
      </a:accent5>
      <a:accent6>
        <a:srgbClr val="008EFF"/>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494</Words>
  <Application>Microsoft Office PowerPoint</Application>
  <PresentationFormat>Personalizado</PresentationFormat>
  <Paragraphs>107</Paragraphs>
  <Slides>10</Slides>
  <Notes>10</Notes>
  <HiddenSlides>0</HiddenSlides>
  <MMClips>0</MMClips>
  <ScaleCrop>false</ScaleCrop>
  <HeadingPairs>
    <vt:vector size="6" baseType="variant">
      <vt:variant>
        <vt:lpstr>Fuentes usadas</vt:lpstr>
      </vt:variant>
      <vt:variant>
        <vt:i4>9</vt:i4>
      </vt:variant>
      <vt:variant>
        <vt:lpstr>Tema</vt:lpstr>
      </vt:variant>
      <vt:variant>
        <vt:i4>2</vt:i4>
      </vt:variant>
      <vt:variant>
        <vt:lpstr>Títulos de diapositiva</vt:lpstr>
      </vt:variant>
      <vt:variant>
        <vt:i4>10</vt:i4>
      </vt:variant>
    </vt:vector>
  </HeadingPairs>
  <TitlesOfParts>
    <vt:vector size="21" baseType="lpstr">
      <vt:lpstr>Arial</vt:lpstr>
      <vt:lpstr>Poppins</vt:lpstr>
      <vt:lpstr>Helvetica Neue</vt:lpstr>
      <vt:lpstr>Open Sans Medium</vt:lpstr>
      <vt:lpstr>Anton</vt:lpstr>
      <vt:lpstr>Noto Sans Symbols</vt:lpstr>
      <vt:lpstr>DM Sans</vt:lpstr>
      <vt:lpstr>Calibri</vt:lpstr>
      <vt:lpstr>Helvetica Neue Light</vt:lpstr>
      <vt:lpstr>1_Office Theme</vt:lpstr>
      <vt:lpstr>3_Office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José Moreno</dc:creator>
  <cp:lastModifiedBy>Usuario de Windows</cp:lastModifiedBy>
  <cp:revision>1</cp:revision>
  <dcterms:modified xsi:type="dcterms:W3CDTF">2023-11-04T17:31:17Z</dcterms:modified>
</cp:coreProperties>
</file>