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8"/>
  </p:handoutMasterIdLst>
  <p:sldIdLst>
    <p:sldId id="259" r:id="rId2"/>
    <p:sldId id="256" r:id="rId3"/>
    <p:sldId id="263" r:id="rId4"/>
    <p:sldId id="257" r:id="rId5"/>
    <p:sldId id="258" r:id="rId6"/>
    <p:sldId id="260" r:id="rId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6"/>
    <p:restoredTop sz="94710"/>
  </p:normalViewPr>
  <p:slideViewPr>
    <p:cSldViewPr snapToGrid="0" snapToObjects="1">
      <p:cViewPr varScale="1">
        <p:scale>
          <a:sx n="68" d="100"/>
          <a:sy n="68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E03798-9DC4-4F3B-A01D-71459198190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7DBDFB0-DD5F-44D8-9BE9-28FDA119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3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7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B110-64BB-3942-96D8-0955CE7BF53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BA72-F535-C846-9D9F-4187F218E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lumosit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29" y="778565"/>
            <a:ext cx="3071192" cy="29585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5601" y="3737113"/>
            <a:ext cx="44454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Lumosity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3620" y="4998997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Jose Ramirez</a:t>
            </a:r>
          </a:p>
        </p:txBody>
      </p:sp>
    </p:spTree>
    <p:extLst>
      <p:ext uri="{BB962C8B-B14F-4D97-AF65-F5344CB8AC3E}">
        <p14:creationId xmlns:p14="http://schemas.microsoft.com/office/powerpoint/2010/main" val="14982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252" y="1612893"/>
            <a:ext cx="843832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Lumosity is an online program and app consisting of games claiming to improve brain performance.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Product of </a:t>
            </a:r>
            <a:r>
              <a:rPr lang="en-US" sz="2400" dirty="0" err="1"/>
              <a:t>Lumos</a:t>
            </a:r>
            <a:r>
              <a:rPr lang="en-US" sz="2400" dirty="0"/>
              <a:t> Labs, based in San Francisco, California.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The company was founded in 2005 by </a:t>
            </a:r>
            <a:r>
              <a:rPr lang="en-US" sz="2400" dirty="0" err="1"/>
              <a:t>Kunal</a:t>
            </a:r>
            <a:r>
              <a:rPr lang="en-US" sz="2400" dirty="0"/>
              <a:t> Sarkar, Michael Scanlon, and David </a:t>
            </a:r>
            <a:r>
              <a:rPr lang="en-US" sz="2400" dirty="0" err="1"/>
              <a:t>Drescher</a:t>
            </a:r>
            <a:r>
              <a:rPr lang="en-US" sz="2400" dirty="0"/>
              <a:t>. </a:t>
            </a:r>
            <a:r>
              <a:rPr lang="en-US" sz="2400" baseline="30000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baseline="30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Launched in 2007  and has 70 million members in 182 countries and 150 employees.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0350" y="195387"/>
            <a:ext cx="52341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About the app</a:t>
            </a:r>
            <a:endParaRPr 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7969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252" y="1528487"/>
            <a:ext cx="84383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err="1"/>
              <a:t>Lumosity</a:t>
            </a:r>
            <a:r>
              <a:rPr lang="en-US" sz="2400" dirty="0"/>
              <a:t> membership is free.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You have the option to unlock full access to more games and special features for a range of fees.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Their site is available in 7 languages. 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The cognitive assessment and training market will grow from $2.4 billion in 2015 to $7.5 billion by 2020.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Over 3 billion games played and 35+ million app downloads.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6006" y="195387"/>
            <a:ext cx="724281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about the app</a:t>
            </a:r>
            <a:endParaRPr 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373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6821" y="457200"/>
            <a:ext cx="72170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How the app works.</a:t>
            </a:r>
            <a:endParaRPr 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70" y="1745833"/>
            <a:ext cx="9837336" cy="42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21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2919" y="232116"/>
            <a:ext cx="71448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Does it really work?</a:t>
            </a:r>
            <a:endParaRPr 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7" y="1657977"/>
            <a:ext cx="2649834" cy="44363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9970" y="1959090"/>
            <a:ext cx="6863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Lumosity is based on neuroplasticity.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Depends on two basic elements. First, users need to use the program regularly.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The second part depends on using many different types of games.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There are 40+ different games available.</a:t>
            </a:r>
          </a:p>
        </p:txBody>
      </p:sp>
    </p:spTree>
    <p:extLst>
      <p:ext uri="{BB962C8B-B14F-4D97-AF65-F5344CB8AC3E}">
        <p14:creationId xmlns:p14="http://schemas.microsoft.com/office/powerpoint/2010/main" val="2014290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0697" y="457200"/>
            <a:ext cx="70092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Where is available?</a:t>
            </a:r>
            <a:endParaRPr 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7211" y="2065196"/>
            <a:ext cx="831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Lumosity is available online at their web site, </a:t>
            </a:r>
            <a:r>
              <a:rPr lang="en-US" sz="2400" dirty="0">
                <a:hlinkClick r:id="rId2"/>
              </a:rPr>
              <a:t>www.lumosity.com</a:t>
            </a:r>
            <a:endParaRPr lang="en-US" sz="2400" dirty="0"/>
          </a:p>
          <a:p>
            <a:pPr algn="just"/>
            <a:r>
              <a:rPr lang="en-US" sz="2400" dirty="0"/>
              <a:t>It can be downloaded as an app from the Apple App Store and Google Play.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82" y="3913312"/>
            <a:ext cx="3062759" cy="907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64" y="3913312"/>
            <a:ext cx="3062759" cy="9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63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Ramírez</dc:creator>
  <cp:lastModifiedBy>JENNY</cp:lastModifiedBy>
  <cp:revision>28</cp:revision>
  <dcterms:created xsi:type="dcterms:W3CDTF">2016-09-04T01:45:24Z</dcterms:created>
  <dcterms:modified xsi:type="dcterms:W3CDTF">2016-10-15T21:08:28Z</dcterms:modified>
</cp:coreProperties>
</file>