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5" r:id="rId11"/>
    <p:sldId id="266" r:id="rId12"/>
    <p:sldId id="267" r:id="rId13"/>
    <p:sldId id="268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osema93.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Daily prophet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5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Imágenes y videos usados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3910757" cy="173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3356992"/>
            <a:ext cx="4752527" cy="257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7467600" cy="1143000"/>
          </a:xfrm>
        </p:spPr>
        <p:txBody>
          <a:bodyPr/>
          <a:lstStyle/>
          <a:p>
            <a:pPr algn="ctr"/>
            <a:r>
              <a:rPr lang="es-ES" dirty="0" smtClean="0"/>
              <a:t>Numero de páginas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106688" cy="2404863"/>
          </a:xfrm>
        </p:spPr>
        <p:txBody>
          <a:bodyPr/>
          <a:lstStyle/>
          <a:p>
            <a:r>
              <a:rPr lang="es-ES" dirty="0" err="1" smtClean="0"/>
              <a:t>Index</a:t>
            </a:r>
            <a:endParaRPr lang="es-ES" dirty="0" smtClean="0"/>
          </a:p>
          <a:p>
            <a:pPr lvl="1"/>
            <a:r>
              <a:rPr lang="es-ES" dirty="0" smtClean="0"/>
              <a:t>Noticias</a:t>
            </a:r>
          </a:p>
          <a:p>
            <a:pPr lvl="1"/>
            <a:r>
              <a:rPr lang="es-ES" dirty="0" smtClean="0"/>
              <a:t>Noticias-2</a:t>
            </a:r>
          </a:p>
          <a:p>
            <a:pPr lvl="1"/>
            <a:r>
              <a:rPr lang="es-ES" dirty="0" smtClean="0"/>
              <a:t>Registro.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21" y="3820193"/>
            <a:ext cx="4895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3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Reparto de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externa del proyecto.</a:t>
            </a:r>
          </a:p>
          <a:p>
            <a:pPr lvl="1"/>
            <a:r>
              <a:rPr lang="es-ES" dirty="0" smtClean="0"/>
              <a:t>José María, Cristian, Daniel, Yeison.</a:t>
            </a:r>
          </a:p>
          <a:p>
            <a:r>
              <a:rPr lang="es-ES" dirty="0" smtClean="0"/>
              <a:t>Estructura interna del proyecto.</a:t>
            </a:r>
          </a:p>
          <a:p>
            <a:pPr lvl="1"/>
            <a:r>
              <a:rPr lang="es-ES" dirty="0" smtClean="0"/>
              <a:t>José María, Cristian, Daniel, Adrian.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9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61598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72" y="661329"/>
            <a:ext cx="5688111" cy="541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19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de nuestro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1114420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hlinkClick r:id="rId2" tooltip="http://josema93.es"/>
              </a:rPr>
              <a:t>http://josema93.es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76" y="2571744"/>
            <a:ext cx="6786610" cy="1000124"/>
          </a:xfrm>
        </p:spPr>
        <p:txBody>
          <a:bodyPr/>
          <a:lstStyle/>
          <a:p>
            <a:pPr algn="ctr"/>
            <a:r>
              <a:rPr lang="es-ES" dirty="0" smtClean="0"/>
              <a:t>Muchas gracias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Herramientas y estilos usados</a:t>
            </a:r>
          </a:p>
          <a:p>
            <a:r>
              <a:rPr lang="es-ES" dirty="0" smtClean="0"/>
              <a:t> Diseño en Axure</a:t>
            </a:r>
          </a:p>
          <a:p>
            <a:r>
              <a:rPr lang="es-ES" dirty="0" smtClean="0"/>
              <a:t>Estructura de ficheros</a:t>
            </a:r>
          </a:p>
          <a:p>
            <a:pPr lvl="1"/>
            <a:r>
              <a:rPr lang="es-ES" dirty="0" smtClean="0"/>
              <a:t>Ejemplo</a:t>
            </a:r>
          </a:p>
          <a:p>
            <a:pPr lvl="1"/>
            <a:r>
              <a:rPr lang="es-ES" dirty="0" smtClean="0"/>
              <a:t>Estructura interna de los directorios</a:t>
            </a:r>
          </a:p>
          <a:p>
            <a:r>
              <a:rPr lang="es-ES" dirty="0" smtClean="0"/>
              <a:t>Fuentes usadas</a:t>
            </a:r>
          </a:p>
          <a:p>
            <a:r>
              <a:rPr lang="es-ES" dirty="0" smtClean="0"/>
              <a:t>Paleta de colores usada</a:t>
            </a:r>
          </a:p>
          <a:p>
            <a:r>
              <a:rPr lang="es-ES" dirty="0" smtClean="0"/>
              <a:t>Imágenes y videos usados</a:t>
            </a:r>
          </a:p>
          <a:p>
            <a:r>
              <a:rPr lang="es-ES" dirty="0" smtClean="0"/>
              <a:t>Numero de paginas</a:t>
            </a:r>
          </a:p>
          <a:p>
            <a:r>
              <a:rPr lang="es-ES" dirty="0" smtClean="0"/>
              <a:t>Reparto de trabajo</a:t>
            </a:r>
          </a:p>
          <a:p>
            <a:r>
              <a:rPr lang="es-ES" dirty="0" smtClean="0"/>
              <a:t>enlace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Herramientas y estilos usados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Git-kraken</a:t>
            </a:r>
            <a:endParaRPr lang="es-ES" dirty="0" smtClean="0"/>
          </a:p>
          <a:p>
            <a:r>
              <a:rPr lang="es-ES" dirty="0" smtClean="0"/>
              <a:t>Sublime-</a:t>
            </a:r>
            <a:r>
              <a:rPr lang="es-ES" dirty="0" err="1" smtClean="0"/>
              <a:t>text</a:t>
            </a:r>
            <a:endParaRPr lang="es-ES" dirty="0" smtClean="0"/>
          </a:p>
          <a:p>
            <a:r>
              <a:rPr lang="es-ES" dirty="0" smtClean="0"/>
              <a:t>Koala</a:t>
            </a:r>
          </a:p>
          <a:p>
            <a:r>
              <a:rPr lang="es-ES" dirty="0" err="1" smtClean="0"/>
              <a:t>Axure</a:t>
            </a:r>
            <a:endParaRPr lang="es-ES" dirty="0" smtClean="0"/>
          </a:p>
          <a:p>
            <a:r>
              <a:rPr lang="es-ES" dirty="0" smtClean="0"/>
              <a:t>Google </a:t>
            </a:r>
            <a:r>
              <a:rPr lang="es-ES" dirty="0" err="1" smtClean="0"/>
              <a:t>chrome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96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 en </a:t>
            </a:r>
            <a:r>
              <a:rPr lang="es-ES" dirty="0"/>
              <a:t>A</a:t>
            </a:r>
            <a:r>
              <a:rPr lang="es-ES" dirty="0" smtClean="0"/>
              <a:t>xure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Estilos</a:t>
            </a:r>
          </a:p>
          <a:p>
            <a:r>
              <a:rPr lang="es-ES" dirty="0" smtClean="0"/>
              <a:t>Colores</a:t>
            </a:r>
          </a:p>
          <a:p>
            <a:r>
              <a:rPr lang="es-ES" dirty="0" smtClean="0"/>
              <a:t>Fuentes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56222"/>
            <a:ext cx="6072230" cy="16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8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ficheros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arquitectura 5:1.</a:t>
            </a:r>
          </a:p>
          <a:p>
            <a:pPr lvl="1"/>
            <a:r>
              <a:rPr lang="es-ES" dirty="0" smtClean="0"/>
              <a:t>base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components/</a:t>
            </a:r>
          </a:p>
          <a:p>
            <a:pPr lvl="1"/>
            <a:r>
              <a:rPr lang="es-ES" dirty="0" err="1"/>
              <a:t>layout</a:t>
            </a:r>
            <a:r>
              <a:rPr lang="es-ES" dirty="0"/>
              <a:t>/</a:t>
            </a:r>
          </a:p>
          <a:p>
            <a:pPr lvl="1"/>
            <a:r>
              <a:rPr lang="es-ES" dirty="0" smtClean="0"/>
              <a:t>abstracts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vendors/</a:t>
            </a:r>
          </a:p>
          <a:p>
            <a:pPr lvl="1"/>
            <a:r>
              <a:rPr lang="es-ES" dirty="0" err="1"/>
              <a:t>m</a:t>
            </a:r>
            <a:r>
              <a:rPr lang="es-ES" dirty="0" err="1" smtClean="0"/>
              <a:t>ain.scss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Ejemplo del proyecto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1" y="1285860"/>
            <a:ext cx="4153217" cy="39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496"/>
            <a:ext cx="3286148" cy="35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00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Estructura interna de los directorios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3786190"/>
            <a:ext cx="4762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57435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33" y="2395526"/>
            <a:ext cx="18859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00539"/>
            <a:ext cx="22288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Fuentes usadas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8"/>
            <a:ext cx="3130412" cy="254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4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Paleta de colores usada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429288" cy="307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339</TotalTime>
  <Words>139</Words>
  <Application>Microsoft Office PowerPoint</Application>
  <PresentationFormat>Presentación en pantalla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Técnico</vt:lpstr>
      <vt:lpstr>Daily prophet</vt:lpstr>
      <vt:lpstr>Índice</vt:lpstr>
      <vt:lpstr>Herramientas y estilos usados</vt:lpstr>
      <vt:lpstr>Diseño en Axure</vt:lpstr>
      <vt:lpstr>Estructura de ficheros CSS</vt:lpstr>
      <vt:lpstr>Ejemplo del proyecto</vt:lpstr>
      <vt:lpstr>Estructura interna de los directorios</vt:lpstr>
      <vt:lpstr>Fuentes usadas</vt:lpstr>
      <vt:lpstr>Paleta de colores usada</vt:lpstr>
      <vt:lpstr>Imágenes y videos usados</vt:lpstr>
      <vt:lpstr>Numero de páginas</vt:lpstr>
      <vt:lpstr>Reparto de trabajo</vt:lpstr>
      <vt:lpstr>Presentación de PowerPoint</vt:lpstr>
      <vt:lpstr>Presentación de PowerPoint</vt:lpstr>
      <vt:lpstr>Enlace de nuestro proyecto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prophet</dc:title>
  <dc:creator>jason</dc:creator>
  <cp:lastModifiedBy>jason</cp:lastModifiedBy>
  <cp:revision>28</cp:revision>
  <dcterms:created xsi:type="dcterms:W3CDTF">2019-01-16T16:10:32Z</dcterms:created>
  <dcterms:modified xsi:type="dcterms:W3CDTF">2019-01-17T15:47:19Z</dcterms:modified>
</cp:coreProperties>
</file>