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Eduardo Maestre Betancur" userId="36998d6b-2162-49be-b862-e4dfef2db961" providerId="ADAL" clId="{ACC03846-ED47-4049-BCAD-ABE780945F17}"/>
    <pc:docChg chg="undo custSel modSld">
      <pc:chgData name="Jose Eduardo Maestre Betancur" userId="36998d6b-2162-49be-b862-e4dfef2db961" providerId="ADAL" clId="{ACC03846-ED47-4049-BCAD-ABE780945F17}" dt="2024-03-21T21:54:52.147" v="4" actId="478"/>
      <pc:docMkLst>
        <pc:docMk/>
      </pc:docMkLst>
      <pc:sldChg chg="addSp delSp modSp mod">
        <pc:chgData name="Jose Eduardo Maestre Betancur" userId="36998d6b-2162-49be-b862-e4dfef2db961" providerId="ADAL" clId="{ACC03846-ED47-4049-BCAD-ABE780945F17}" dt="2024-03-21T21:54:52.147" v="4" actId="478"/>
        <pc:sldMkLst>
          <pc:docMk/>
          <pc:sldMk cId="0" sldId="257"/>
        </pc:sldMkLst>
        <pc:spChg chg="del mod modVis">
          <ac:chgData name="Jose Eduardo Maestre Betancur" userId="36998d6b-2162-49be-b862-e4dfef2db961" providerId="ADAL" clId="{ACC03846-ED47-4049-BCAD-ABE780945F17}" dt="2024-03-21T21:54:45.548" v="3" actId="478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Jose Eduardo Maestre Betancur" userId="36998d6b-2162-49be-b862-e4dfef2db961" providerId="ADAL" clId="{ACC03846-ED47-4049-BCAD-ABE780945F17}" dt="2024-03-21T21:54:52.147" v="4" actId="478"/>
          <ac:spMkLst>
            <pc:docMk/>
            <pc:sldMk cId="0" sldId="257"/>
            <ac:spMk id="5" creationId="{2A3F3805-70DE-D80F-A848-A2DF55FC6371}"/>
          </ac:spMkLst>
        </pc:spChg>
        <pc:picChg chg="add del">
          <ac:chgData name="Jose Eduardo Maestre Betancur" userId="36998d6b-2162-49be-b862-e4dfef2db961" providerId="ADAL" clId="{ACC03846-ED47-4049-BCAD-ABE780945F17}" dt="2024-03-21T21:54:40.493" v="2" actId="478"/>
          <ac:picMkLst>
            <pc:docMk/>
            <pc:sldMk cId="0" sldId="257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AF902-BEC2-4B9C-834C-E1EEC4C0514C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BB2D5-5F34-485E-A97F-0DC58D7F41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2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hundredPercentStackedBarChart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9a78a4d-8853-43cf-b489-3dc25e245c9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9a78a4d-8853-43cf-b489-3dc25e245c9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Tablero Prototipo - PIA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21/03/2024 20:57:57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21/03/2024 20:55:51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barChart ,pieChart ,map ,hundredPercentStackedBarChart ,gauge ,lineChart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71</Words>
  <Application>Microsoft Office PowerPoint</Application>
  <PresentationFormat>Panorámica</PresentationFormat>
  <Paragraphs>35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Tablero Prototipo - PIA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Jose Eduardo Maestre Betancur</cp:lastModifiedBy>
  <cp:revision>4</cp:revision>
  <dcterms:created xsi:type="dcterms:W3CDTF">2016-09-04T11:54:55Z</dcterms:created>
  <dcterms:modified xsi:type="dcterms:W3CDTF">2024-03-21T21:54:53Z</dcterms:modified>
</cp:coreProperties>
</file>