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166"/>
    <a:srgbClr val="AAAACC"/>
    <a:srgbClr val="EEDD99"/>
    <a:srgbClr val="EEAAAA"/>
    <a:srgbClr val="8A8A8A"/>
    <a:srgbClr val="FFFFDD"/>
    <a:srgbClr val="FFEEDD"/>
    <a:srgbClr val="E9E0FD"/>
    <a:srgbClr val="FF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5597" autoAdjust="0"/>
  </p:normalViewPr>
  <p:slideViewPr>
    <p:cSldViewPr>
      <p:cViewPr varScale="1">
        <p:scale>
          <a:sx n="65" d="100"/>
          <a:sy n="65" d="100"/>
        </p:scale>
        <p:origin x="1498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57D26-CA20-4739-BE18-2EB0FE01069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DE0B35-29C9-45D1-B4C6-6FCC08BB6B56}">
      <dgm:prSet phldrT="[Texto]"/>
      <dgm:spPr/>
      <dgm:t>
        <a:bodyPr/>
        <a:lstStyle/>
        <a:p>
          <a:r>
            <a:rPr lang="es-ES" dirty="0"/>
            <a:t>Ventajas</a:t>
          </a:r>
        </a:p>
      </dgm:t>
    </dgm:pt>
    <dgm:pt modelId="{F628E2D4-B77C-4754-84B8-54BBC5142AFD}" type="parTrans" cxnId="{0A9A1C25-1644-487C-B196-A135AB2147AA}">
      <dgm:prSet/>
      <dgm:spPr/>
      <dgm:t>
        <a:bodyPr/>
        <a:lstStyle/>
        <a:p>
          <a:endParaRPr lang="es-ES"/>
        </a:p>
      </dgm:t>
    </dgm:pt>
    <dgm:pt modelId="{0D12CF8F-6E71-4677-BBE5-89B909F38730}" type="sibTrans" cxnId="{0A9A1C25-1644-487C-B196-A135AB2147AA}">
      <dgm:prSet/>
      <dgm:spPr/>
      <dgm:t>
        <a:bodyPr/>
        <a:lstStyle/>
        <a:p>
          <a:endParaRPr lang="es-ES"/>
        </a:p>
      </dgm:t>
    </dgm:pt>
    <dgm:pt modelId="{C39EED6A-9C19-4491-88E2-2C6040C9DEB6}">
      <dgm:prSet phldrT="[Texto]"/>
      <dgm:spPr/>
      <dgm:t>
        <a:bodyPr/>
        <a:lstStyle/>
        <a:p>
          <a:r>
            <a:rPr lang="es-ES" dirty="0"/>
            <a:t>Precio</a:t>
          </a:r>
        </a:p>
      </dgm:t>
    </dgm:pt>
    <dgm:pt modelId="{7E6E4284-97DB-4A6F-8806-C956C96113E7}" type="parTrans" cxnId="{581CDFE8-B587-47A4-9242-D4C42C0A2ED4}">
      <dgm:prSet/>
      <dgm:spPr/>
      <dgm:t>
        <a:bodyPr/>
        <a:lstStyle/>
        <a:p>
          <a:endParaRPr lang="es-ES"/>
        </a:p>
      </dgm:t>
    </dgm:pt>
    <dgm:pt modelId="{3A8F4C28-ABF5-4870-B263-138308A76287}" type="sibTrans" cxnId="{581CDFE8-B587-47A4-9242-D4C42C0A2ED4}">
      <dgm:prSet/>
      <dgm:spPr/>
      <dgm:t>
        <a:bodyPr/>
        <a:lstStyle/>
        <a:p>
          <a:endParaRPr lang="es-ES"/>
        </a:p>
      </dgm:t>
    </dgm:pt>
    <dgm:pt modelId="{990DA8EA-318E-48B6-8CB4-EF3BECFDBD8C}">
      <dgm:prSet phldrT="[Texto]"/>
      <dgm:spPr/>
      <dgm:t>
        <a:bodyPr/>
        <a:lstStyle/>
        <a:p>
          <a:r>
            <a:rPr lang="es-ES" dirty="0"/>
            <a:t>Privacidad</a:t>
          </a:r>
        </a:p>
      </dgm:t>
    </dgm:pt>
    <dgm:pt modelId="{78BCE443-D2DC-42D5-8505-26439D542763}" type="parTrans" cxnId="{32D824AB-C554-4333-92F2-BB841BCDEBF1}">
      <dgm:prSet/>
      <dgm:spPr/>
      <dgm:t>
        <a:bodyPr/>
        <a:lstStyle/>
        <a:p>
          <a:endParaRPr lang="es-ES"/>
        </a:p>
      </dgm:t>
    </dgm:pt>
    <dgm:pt modelId="{FEA6AF08-ABD8-44A4-9DC3-0E33EE40097F}" type="sibTrans" cxnId="{32D824AB-C554-4333-92F2-BB841BCDEBF1}">
      <dgm:prSet/>
      <dgm:spPr/>
      <dgm:t>
        <a:bodyPr/>
        <a:lstStyle/>
        <a:p>
          <a:endParaRPr lang="es-ES"/>
        </a:p>
      </dgm:t>
    </dgm:pt>
    <dgm:pt modelId="{F011DD8E-3492-4F17-8E75-6C56B746CB42}">
      <dgm:prSet phldrT="[Texto]"/>
      <dgm:spPr/>
      <dgm:t>
        <a:bodyPr/>
        <a:lstStyle/>
        <a:p>
          <a:r>
            <a:rPr lang="es-ES" dirty="0"/>
            <a:t>Inconvenientes</a:t>
          </a:r>
        </a:p>
      </dgm:t>
    </dgm:pt>
    <dgm:pt modelId="{D8A2279D-0CBC-409D-8884-6BCF0D7865FE}" type="parTrans" cxnId="{276D5F92-35CB-49C3-BA4E-9292CD6CC4BA}">
      <dgm:prSet/>
      <dgm:spPr/>
      <dgm:t>
        <a:bodyPr/>
        <a:lstStyle/>
        <a:p>
          <a:endParaRPr lang="es-ES"/>
        </a:p>
      </dgm:t>
    </dgm:pt>
    <dgm:pt modelId="{0390176B-1379-4AB2-B9A7-3F5F11C961B5}" type="sibTrans" cxnId="{276D5F92-35CB-49C3-BA4E-9292CD6CC4BA}">
      <dgm:prSet/>
      <dgm:spPr/>
      <dgm:t>
        <a:bodyPr/>
        <a:lstStyle/>
        <a:p>
          <a:endParaRPr lang="es-ES"/>
        </a:p>
      </dgm:t>
    </dgm:pt>
    <dgm:pt modelId="{ACB8D066-AFE4-4599-9B70-9CE49568F50A}">
      <dgm:prSet phldrT="[Texto]"/>
      <dgm:spPr/>
      <dgm:t>
        <a:bodyPr/>
        <a:lstStyle/>
        <a:p>
          <a:r>
            <a:rPr lang="es-ES" dirty="0"/>
            <a:t>Hardware</a:t>
          </a:r>
        </a:p>
      </dgm:t>
    </dgm:pt>
    <dgm:pt modelId="{53D63AB2-A024-437A-AD86-61EBB3F9683A}" type="parTrans" cxnId="{0BE97366-7EA4-42F1-8A80-E6F9BB699521}">
      <dgm:prSet/>
      <dgm:spPr/>
      <dgm:t>
        <a:bodyPr/>
        <a:lstStyle/>
        <a:p>
          <a:endParaRPr lang="es-ES"/>
        </a:p>
      </dgm:t>
    </dgm:pt>
    <dgm:pt modelId="{85D94713-755A-407A-B787-E4AC24326E35}" type="sibTrans" cxnId="{0BE97366-7EA4-42F1-8A80-E6F9BB699521}">
      <dgm:prSet/>
      <dgm:spPr/>
      <dgm:t>
        <a:bodyPr/>
        <a:lstStyle/>
        <a:p>
          <a:endParaRPr lang="es-ES"/>
        </a:p>
      </dgm:t>
    </dgm:pt>
    <dgm:pt modelId="{D2517330-310D-4E5B-B200-8AB18DD40CBC}">
      <dgm:prSet phldrT="[Texto]"/>
      <dgm:spPr/>
      <dgm:t>
        <a:bodyPr/>
        <a:lstStyle/>
        <a:p>
          <a:r>
            <a:rPr lang="es-ES" dirty="0"/>
            <a:t>Potencialmente acceso a modelos menos avanzados</a:t>
          </a:r>
        </a:p>
      </dgm:t>
    </dgm:pt>
    <dgm:pt modelId="{B01673B9-2251-4FE0-BC47-2C9F4914A7C8}" type="parTrans" cxnId="{5D8474C9-F8E9-4E7D-9401-5EC9CD380796}">
      <dgm:prSet/>
      <dgm:spPr/>
      <dgm:t>
        <a:bodyPr/>
        <a:lstStyle/>
        <a:p>
          <a:endParaRPr lang="es-ES"/>
        </a:p>
      </dgm:t>
    </dgm:pt>
    <dgm:pt modelId="{F6262BF4-DF95-4044-A7E3-79977194F4D7}" type="sibTrans" cxnId="{5D8474C9-F8E9-4E7D-9401-5EC9CD380796}">
      <dgm:prSet/>
      <dgm:spPr/>
      <dgm:t>
        <a:bodyPr/>
        <a:lstStyle/>
        <a:p>
          <a:endParaRPr lang="es-ES"/>
        </a:p>
      </dgm:t>
    </dgm:pt>
    <dgm:pt modelId="{763F816F-DF8E-46B4-8C64-668A65AFD25C}">
      <dgm:prSet phldrT="[Texto]"/>
      <dgm:spPr/>
      <dgm:t>
        <a:bodyPr/>
        <a:lstStyle/>
        <a:p>
          <a:r>
            <a:rPr lang="es-ES"/>
            <a:t>Autonomía (independencia de conexión a internet)</a:t>
          </a:r>
          <a:endParaRPr lang="es-ES" dirty="0"/>
        </a:p>
      </dgm:t>
    </dgm:pt>
    <dgm:pt modelId="{234D17A1-A6C4-41F8-85D7-34B37731BFDA}" type="parTrans" cxnId="{DD1CDFC3-8D63-4E2B-A76F-92EF2EEF8EC5}">
      <dgm:prSet/>
      <dgm:spPr/>
      <dgm:t>
        <a:bodyPr/>
        <a:lstStyle/>
        <a:p>
          <a:endParaRPr lang="es-ES"/>
        </a:p>
      </dgm:t>
    </dgm:pt>
    <dgm:pt modelId="{97CE3A11-F40F-404B-B87C-E99ADDEC7610}" type="sibTrans" cxnId="{DD1CDFC3-8D63-4E2B-A76F-92EF2EEF8EC5}">
      <dgm:prSet/>
      <dgm:spPr/>
      <dgm:t>
        <a:bodyPr/>
        <a:lstStyle/>
        <a:p>
          <a:endParaRPr lang="es-ES"/>
        </a:p>
      </dgm:t>
    </dgm:pt>
    <dgm:pt modelId="{ED37637A-57CD-4E05-8F4B-D865326355B1}" type="pres">
      <dgm:prSet presAssocID="{55157D26-CA20-4739-BE18-2EB0FE0106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C77B05-448D-4604-8B0D-30DDF42F9CDB}" type="pres">
      <dgm:prSet presAssocID="{32DE0B35-29C9-45D1-B4C6-6FCC08BB6B56}" presName="root" presStyleCnt="0"/>
      <dgm:spPr/>
    </dgm:pt>
    <dgm:pt modelId="{937CBEDD-8D80-44C9-8CBC-0B489678C89D}" type="pres">
      <dgm:prSet presAssocID="{32DE0B35-29C9-45D1-B4C6-6FCC08BB6B56}" presName="rootComposite" presStyleCnt="0"/>
      <dgm:spPr/>
    </dgm:pt>
    <dgm:pt modelId="{72F1CB2A-FB97-4CD0-AD5B-432ED9EB8B74}" type="pres">
      <dgm:prSet presAssocID="{32DE0B35-29C9-45D1-B4C6-6FCC08BB6B56}" presName="rootText" presStyleLbl="node1" presStyleIdx="0" presStyleCnt="2"/>
      <dgm:spPr/>
    </dgm:pt>
    <dgm:pt modelId="{94F00363-06A6-44F3-A54A-BFBC3E6A17E7}" type="pres">
      <dgm:prSet presAssocID="{32DE0B35-29C9-45D1-B4C6-6FCC08BB6B56}" presName="rootConnector" presStyleLbl="node1" presStyleIdx="0" presStyleCnt="2"/>
      <dgm:spPr/>
    </dgm:pt>
    <dgm:pt modelId="{8F964B8B-6675-49DC-8A4B-A0CBCFC4804C}" type="pres">
      <dgm:prSet presAssocID="{32DE0B35-29C9-45D1-B4C6-6FCC08BB6B56}" presName="childShape" presStyleCnt="0"/>
      <dgm:spPr/>
    </dgm:pt>
    <dgm:pt modelId="{32088F59-CDA7-4ED2-946B-03063E8453F6}" type="pres">
      <dgm:prSet presAssocID="{7E6E4284-97DB-4A6F-8806-C956C96113E7}" presName="Name13" presStyleLbl="parChTrans1D2" presStyleIdx="0" presStyleCnt="5"/>
      <dgm:spPr/>
    </dgm:pt>
    <dgm:pt modelId="{8FD092EE-53BC-420A-BD6E-5D6116A9FF65}" type="pres">
      <dgm:prSet presAssocID="{C39EED6A-9C19-4491-88E2-2C6040C9DEB6}" presName="childText" presStyleLbl="bgAcc1" presStyleIdx="0" presStyleCnt="5">
        <dgm:presLayoutVars>
          <dgm:bulletEnabled val="1"/>
        </dgm:presLayoutVars>
      </dgm:prSet>
      <dgm:spPr/>
    </dgm:pt>
    <dgm:pt modelId="{1FCB3892-5A51-4CEF-9048-63FC6B54F217}" type="pres">
      <dgm:prSet presAssocID="{78BCE443-D2DC-42D5-8505-26439D542763}" presName="Name13" presStyleLbl="parChTrans1D2" presStyleIdx="1" presStyleCnt="5"/>
      <dgm:spPr/>
    </dgm:pt>
    <dgm:pt modelId="{6F8261EB-351D-46B0-8173-8AFD9AA9C560}" type="pres">
      <dgm:prSet presAssocID="{990DA8EA-318E-48B6-8CB4-EF3BECFDBD8C}" presName="childText" presStyleLbl="bgAcc1" presStyleIdx="1" presStyleCnt="5">
        <dgm:presLayoutVars>
          <dgm:bulletEnabled val="1"/>
        </dgm:presLayoutVars>
      </dgm:prSet>
      <dgm:spPr/>
    </dgm:pt>
    <dgm:pt modelId="{8392E0AA-3CF0-4161-9F16-9D1F2B587719}" type="pres">
      <dgm:prSet presAssocID="{234D17A1-A6C4-41F8-85D7-34B37731BFDA}" presName="Name13" presStyleLbl="parChTrans1D2" presStyleIdx="2" presStyleCnt="5"/>
      <dgm:spPr/>
    </dgm:pt>
    <dgm:pt modelId="{84A7D04D-3628-4519-8B96-66A6F5871F3D}" type="pres">
      <dgm:prSet presAssocID="{763F816F-DF8E-46B4-8C64-668A65AFD25C}" presName="childText" presStyleLbl="bgAcc1" presStyleIdx="2" presStyleCnt="5">
        <dgm:presLayoutVars>
          <dgm:bulletEnabled val="1"/>
        </dgm:presLayoutVars>
      </dgm:prSet>
      <dgm:spPr/>
    </dgm:pt>
    <dgm:pt modelId="{9570D28C-8F7C-4F40-9C03-B92653334E77}" type="pres">
      <dgm:prSet presAssocID="{F011DD8E-3492-4F17-8E75-6C56B746CB42}" presName="root" presStyleCnt="0"/>
      <dgm:spPr/>
    </dgm:pt>
    <dgm:pt modelId="{770CA6F1-601E-4A1D-BE3A-41C7F982599D}" type="pres">
      <dgm:prSet presAssocID="{F011DD8E-3492-4F17-8E75-6C56B746CB42}" presName="rootComposite" presStyleCnt="0"/>
      <dgm:spPr/>
    </dgm:pt>
    <dgm:pt modelId="{01E20E19-3132-4CE6-ADB9-B762A8C565B3}" type="pres">
      <dgm:prSet presAssocID="{F011DD8E-3492-4F17-8E75-6C56B746CB42}" presName="rootText" presStyleLbl="node1" presStyleIdx="1" presStyleCnt="2"/>
      <dgm:spPr/>
    </dgm:pt>
    <dgm:pt modelId="{AC1AE302-7541-4683-9BBB-8377A5EB4310}" type="pres">
      <dgm:prSet presAssocID="{F011DD8E-3492-4F17-8E75-6C56B746CB42}" presName="rootConnector" presStyleLbl="node1" presStyleIdx="1" presStyleCnt="2"/>
      <dgm:spPr/>
    </dgm:pt>
    <dgm:pt modelId="{D7DE6675-6986-44EA-B059-309FAC3D88C8}" type="pres">
      <dgm:prSet presAssocID="{F011DD8E-3492-4F17-8E75-6C56B746CB42}" presName="childShape" presStyleCnt="0"/>
      <dgm:spPr/>
    </dgm:pt>
    <dgm:pt modelId="{2A76CD36-8EA4-4FB5-BFA0-B7D02C60B3CF}" type="pres">
      <dgm:prSet presAssocID="{53D63AB2-A024-437A-AD86-61EBB3F9683A}" presName="Name13" presStyleLbl="parChTrans1D2" presStyleIdx="3" presStyleCnt="5"/>
      <dgm:spPr/>
    </dgm:pt>
    <dgm:pt modelId="{FC225963-0F5A-4F19-B5C7-FB828FFF9D26}" type="pres">
      <dgm:prSet presAssocID="{ACB8D066-AFE4-4599-9B70-9CE49568F50A}" presName="childText" presStyleLbl="bgAcc1" presStyleIdx="3" presStyleCnt="5">
        <dgm:presLayoutVars>
          <dgm:bulletEnabled val="1"/>
        </dgm:presLayoutVars>
      </dgm:prSet>
      <dgm:spPr/>
    </dgm:pt>
    <dgm:pt modelId="{AD999CB7-76E1-40D9-9D85-737B51200ED0}" type="pres">
      <dgm:prSet presAssocID="{B01673B9-2251-4FE0-BC47-2C9F4914A7C8}" presName="Name13" presStyleLbl="parChTrans1D2" presStyleIdx="4" presStyleCnt="5"/>
      <dgm:spPr/>
    </dgm:pt>
    <dgm:pt modelId="{EB8D8033-CD79-4792-9736-3E9A1ED46B34}" type="pres">
      <dgm:prSet presAssocID="{D2517330-310D-4E5B-B200-8AB18DD40CBC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7D03F30E-15DF-456E-A6E1-2EF8FD6CD26F}" type="presOf" srcId="{D2517330-310D-4E5B-B200-8AB18DD40CBC}" destId="{EB8D8033-CD79-4792-9736-3E9A1ED46B34}" srcOrd="0" destOrd="0" presId="urn:microsoft.com/office/officeart/2005/8/layout/hierarchy3"/>
    <dgm:cxn modelId="{53400B1D-1E08-4185-B8ED-F9C61560EF5E}" type="presOf" srcId="{32DE0B35-29C9-45D1-B4C6-6FCC08BB6B56}" destId="{72F1CB2A-FB97-4CD0-AD5B-432ED9EB8B74}" srcOrd="0" destOrd="0" presId="urn:microsoft.com/office/officeart/2005/8/layout/hierarchy3"/>
    <dgm:cxn modelId="{355B4E21-2F6E-45BB-B8AE-E73822073A41}" type="presOf" srcId="{F011DD8E-3492-4F17-8E75-6C56B746CB42}" destId="{AC1AE302-7541-4683-9BBB-8377A5EB4310}" srcOrd="1" destOrd="0" presId="urn:microsoft.com/office/officeart/2005/8/layout/hierarchy3"/>
    <dgm:cxn modelId="{0A9A1C25-1644-487C-B196-A135AB2147AA}" srcId="{55157D26-CA20-4739-BE18-2EB0FE010691}" destId="{32DE0B35-29C9-45D1-B4C6-6FCC08BB6B56}" srcOrd="0" destOrd="0" parTransId="{F628E2D4-B77C-4754-84B8-54BBC5142AFD}" sibTransId="{0D12CF8F-6E71-4677-BBE5-89B909F38730}"/>
    <dgm:cxn modelId="{95EE915F-6F70-491A-8ABA-DDCCE8921508}" type="presOf" srcId="{55157D26-CA20-4739-BE18-2EB0FE010691}" destId="{ED37637A-57CD-4E05-8F4B-D865326355B1}" srcOrd="0" destOrd="0" presId="urn:microsoft.com/office/officeart/2005/8/layout/hierarchy3"/>
    <dgm:cxn modelId="{0BE97366-7EA4-42F1-8A80-E6F9BB699521}" srcId="{F011DD8E-3492-4F17-8E75-6C56B746CB42}" destId="{ACB8D066-AFE4-4599-9B70-9CE49568F50A}" srcOrd="0" destOrd="0" parTransId="{53D63AB2-A024-437A-AD86-61EBB3F9683A}" sibTransId="{85D94713-755A-407A-B787-E4AC24326E35}"/>
    <dgm:cxn modelId="{ABFC2650-4A86-45DB-94A8-9FDA2A8BCC79}" type="presOf" srcId="{7E6E4284-97DB-4A6F-8806-C956C96113E7}" destId="{32088F59-CDA7-4ED2-946B-03063E8453F6}" srcOrd="0" destOrd="0" presId="urn:microsoft.com/office/officeart/2005/8/layout/hierarchy3"/>
    <dgm:cxn modelId="{98094572-1E3C-44E1-B3D0-227102DBA050}" type="presOf" srcId="{C39EED6A-9C19-4491-88E2-2C6040C9DEB6}" destId="{8FD092EE-53BC-420A-BD6E-5D6116A9FF65}" srcOrd="0" destOrd="0" presId="urn:microsoft.com/office/officeart/2005/8/layout/hierarchy3"/>
    <dgm:cxn modelId="{97958858-8A09-45BD-87E0-0F99392D0FA4}" type="presOf" srcId="{53D63AB2-A024-437A-AD86-61EBB3F9683A}" destId="{2A76CD36-8EA4-4FB5-BFA0-B7D02C60B3CF}" srcOrd="0" destOrd="0" presId="urn:microsoft.com/office/officeart/2005/8/layout/hierarchy3"/>
    <dgm:cxn modelId="{7E6BDA8B-6FD6-476B-B93E-F2E269560DFC}" type="presOf" srcId="{32DE0B35-29C9-45D1-B4C6-6FCC08BB6B56}" destId="{94F00363-06A6-44F3-A54A-BFBC3E6A17E7}" srcOrd="1" destOrd="0" presId="urn:microsoft.com/office/officeart/2005/8/layout/hierarchy3"/>
    <dgm:cxn modelId="{276D5F92-35CB-49C3-BA4E-9292CD6CC4BA}" srcId="{55157D26-CA20-4739-BE18-2EB0FE010691}" destId="{F011DD8E-3492-4F17-8E75-6C56B746CB42}" srcOrd="1" destOrd="0" parTransId="{D8A2279D-0CBC-409D-8884-6BCF0D7865FE}" sibTransId="{0390176B-1379-4AB2-B9A7-3F5F11C961B5}"/>
    <dgm:cxn modelId="{B1F467A8-8786-413D-A227-B2041107A02A}" type="presOf" srcId="{ACB8D066-AFE4-4599-9B70-9CE49568F50A}" destId="{FC225963-0F5A-4F19-B5C7-FB828FFF9D26}" srcOrd="0" destOrd="0" presId="urn:microsoft.com/office/officeart/2005/8/layout/hierarchy3"/>
    <dgm:cxn modelId="{8A752EAA-C176-41A5-8249-09331F0E3B7F}" type="presOf" srcId="{990DA8EA-318E-48B6-8CB4-EF3BECFDBD8C}" destId="{6F8261EB-351D-46B0-8173-8AFD9AA9C560}" srcOrd="0" destOrd="0" presId="urn:microsoft.com/office/officeart/2005/8/layout/hierarchy3"/>
    <dgm:cxn modelId="{32D824AB-C554-4333-92F2-BB841BCDEBF1}" srcId="{32DE0B35-29C9-45D1-B4C6-6FCC08BB6B56}" destId="{990DA8EA-318E-48B6-8CB4-EF3BECFDBD8C}" srcOrd="1" destOrd="0" parTransId="{78BCE443-D2DC-42D5-8505-26439D542763}" sibTransId="{FEA6AF08-ABD8-44A4-9DC3-0E33EE40097F}"/>
    <dgm:cxn modelId="{DD1CDFC3-8D63-4E2B-A76F-92EF2EEF8EC5}" srcId="{32DE0B35-29C9-45D1-B4C6-6FCC08BB6B56}" destId="{763F816F-DF8E-46B4-8C64-668A65AFD25C}" srcOrd="2" destOrd="0" parTransId="{234D17A1-A6C4-41F8-85D7-34B37731BFDA}" sibTransId="{97CE3A11-F40F-404B-B87C-E99ADDEC7610}"/>
    <dgm:cxn modelId="{07C5A2C7-2DFB-43C4-9C29-979DA4D248EB}" type="presOf" srcId="{F011DD8E-3492-4F17-8E75-6C56B746CB42}" destId="{01E20E19-3132-4CE6-ADB9-B762A8C565B3}" srcOrd="0" destOrd="0" presId="urn:microsoft.com/office/officeart/2005/8/layout/hierarchy3"/>
    <dgm:cxn modelId="{5D8474C9-F8E9-4E7D-9401-5EC9CD380796}" srcId="{F011DD8E-3492-4F17-8E75-6C56B746CB42}" destId="{D2517330-310D-4E5B-B200-8AB18DD40CBC}" srcOrd="1" destOrd="0" parTransId="{B01673B9-2251-4FE0-BC47-2C9F4914A7C8}" sibTransId="{F6262BF4-DF95-4044-A7E3-79977194F4D7}"/>
    <dgm:cxn modelId="{581CDFE8-B587-47A4-9242-D4C42C0A2ED4}" srcId="{32DE0B35-29C9-45D1-B4C6-6FCC08BB6B56}" destId="{C39EED6A-9C19-4491-88E2-2C6040C9DEB6}" srcOrd="0" destOrd="0" parTransId="{7E6E4284-97DB-4A6F-8806-C956C96113E7}" sibTransId="{3A8F4C28-ABF5-4870-B263-138308A76287}"/>
    <dgm:cxn modelId="{0127A9EE-FE65-46C9-B517-56B601725E61}" type="presOf" srcId="{234D17A1-A6C4-41F8-85D7-34B37731BFDA}" destId="{8392E0AA-3CF0-4161-9F16-9D1F2B587719}" srcOrd="0" destOrd="0" presId="urn:microsoft.com/office/officeart/2005/8/layout/hierarchy3"/>
    <dgm:cxn modelId="{1BBDC9F3-A84D-4BDA-BC3D-89910614C07F}" type="presOf" srcId="{763F816F-DF8E-46B4-8C64-668A65AFD25C}" destId="{84A7D04D-3628-4519-8B96-66A6F5871F3D}" srcOrd="0" destOrd="0" presId="urn:microsoft.com/office/officeart/2005/8/layout/hierarchy3"/>
    <dgm:cxn modelId="{17DDFAF8-21D0-41D8-B84A-FC744EB2FE9E}" type="presOf" srcId="{78BCE443-D2DC-42D5-8505-26439D542763}" destId="{1FCB3892-5A51-4CEF-9048-63FC6B54F217}" srcOrd="0" destOrd="0" presId="urn:microsoft.com/office/officeart/2005/8/layout/hierarchy3"/>
    <dgm:cxn modelId="{846E50FD-31DF-439E-B718-8A8B01AD6AF9}" type="presOf" srcId="{B01673B9-2251-4FE0-BC47-2C9F4914A7C8}" destId="{AD999CB7-76E1-40D9-9D85-737B51200ED0}" srcOrd="0" destOrd="0" presId="urn:microsoft.com/office/officeart/2005/8/layout/hierarchy3"/>
    <dgm:cxn modelId="{35681E2F-4370-47AB-8C27-4BED0134F4D0}" type="presParOf" srcId="{ED37637A-57CD-4E05-8F4B-D865326355B1}" destId="{42C77B05-448D-4604-8B0D-30DDF42F9CDB}" srcOrd="0" destOrd="0" presId="urn:microsoft.com/office/officeart/2005/8/layout/hierarchy3"/>
    <dgm:cxn modelId="{8BF3FF92-B601-48A9-9206-33236ED04EFE}" type="presParOf" srcId="{42C77B05-448D-4604-8B0D-30DDF42F9CDB}" destId="{937CBEDD-8D80-44C9-8CBC-0B489678C89D}" srcOrd="0" destOrd="0" presId="urn:microsoft.com/office/officeart/2005/8/layout/hierarchy3"/>
    <dgm:cxn modelId="{95493C45-7C7E-4A7A-8730-729842E24E69}" type="presParOf" srcId="{937CBEDD-8D80-44C9-8CBC-0B489678C89D}" destId="{72F1CB2A-FB97-4CD0-AD5B-432ED9EB8B74}" srcOrd="0" destOrd="0" presId="urn:microsoft.com/office/officeart/2005/8/layout/hierarchy3"/>
    <dgm:cxn modelId="{87AEE339-17AA-4920-8757-B6C5A5251864}" type="presParOf" srcId="{937CBEDD-8D80-44C9-8CBC-0B489678C89D}" destId="{94F00363-06A6-44F3-A54A-BFBC3E6A17E7}" srcOrd="1" destOrd="0" presId="urn:microsoft.com/office/officeart/2005/8/layout/hierarchy3"/>
    <dgm:cxn modelId="{6B11D79F-1B8C-49D7-891E-50AF59E8EA16}" type="presParOf" srcId="{42C77B05-448D-4604-8B0D-30DDF42F9CDB}" destId="{8F964B8B-6675-49DC-8A4B-A0CBCFC4804C}" srcOrd="1" destOrd="0" presId="urn:microsoft.com/office/officeart/2005/8/layout/hierarchy3"/>
    <dgm:cxn modelId="{C21C392F-402A-4A53-B418-0413D7DB96D9}" type="presParOf" srcId="{8F964B8B-6675-49DC-8A4B-A0CBCFC4804C}" destId="{32088F59-CDA7-4ED2-946B-03063E8453F6}" srcOrd="0" destOrd="0" presId="urn:microsoft.com/office/officeart/2005/8/layout/hierarchy3"/>
    <dgm:cxn modelId="{5C20C421-B282-4018-93B6-570766CEBC4E}" type="presParOf" srcId="{8F964B8B-6675-49DC-8A4B-A0CBCFC4804C}" destId="{8FD092EE-53BC-420A-BD6E-5D6116A9FF65}" srcOrd="1" destOrd="0" presId="urn:microsoft.com/office/officeart/2005/8/layout/hierarchy3"/>
    <dgm:cxn modelId="{BC18047E-13F5-40B0-BAF6-542890E5B957}" type="presParOf" srcId="{8F964B8B-6675-49DC-8A4B-A0CBCFC4804C}" destId="{1FCB3892-5A51-4CEF-9048-63FC6B54F217}" srcOrd="2" destOrd="0" presId="urn:microsoft.com/office/officeart/2005/8/layout/hierarchy3"/>
    <dgm:cxn modelId="{5C4899FE-0582-4287-800D-538F7F54CC1E}" type="presParOf" srcId="{8F964B8B-6675-49DC-8A4B-A0CBCFC4804C}" destId="{6F8261EB-351D-46B0-8173-8AFD9AA9C560}" srcOrd="3" destOrd="0" presId="urn:microsoft.com/office/officeart/2005/8/layout/hierarchy3"/>
    <dgm:cxn modelId="{E2E9DA7C-5FD6-4FF9-8507-546E8EA8AD04}" type="presParOf" srcId="{8F964B8B-6675-49DC-8A4B-A0CBCFC4804C}" destId="{8392E0AA-3CF0-4161-9F16-9D1F2B587719}" srcOrd="4" destOrd="0" presId="urn:microsoft.com/office/officeart/2005/8/layout/hierarchy3"/>
    <dgm:cxn modelId="{27CC87FE-A54E-4861-BFE8-BF8D1FF78A43}" type="presParOf" srcId="{8F964B8B-6675-49DC-8A4B-A0CBCFC4804C}" destId="{84A7D04D-3628-4519-8B96-66A6F5871F3D}" srcOrd="5" destOrd="0" presId="urn:microsoft.com/office/officeart/2005/8/layout/hierarchy3"/>
    <dgm:cxn modelId="{461B9F65-A7BA-4EA1-ABB9-09622BEB5E64}" type="presParOf" srcId="{ED37637A-57CD-4E05-8F4B-D865326355B1}" destId="{9570D28C-8F7C-4F40-9C03-B92653334E77}" srcOrd="1" destOrd="0" presId="urn:microsoft.com/office/officeart/2005/8/layout/hierarchy3"/>
    <dgm:cxn modelId="{C71CE016-24AF-49E2-8DC5-670ED321D9C0}" type="presParOf" srcId="{9570D28C-8F7C-4F40-9C03-B92653334E77}" destId="{770CA6F1-601E-4A1D-BE3A-41C7F982599D}" srcOrd="0" destOrd="0" presId="urn:microsoft.com/office/officeart/2005/8/layout/hierarchy3"/>
    <dgm:cxn modelId="{9D85479C-46F0-4587-9F41-1B0E783B9C92}" type="presParOf" srcId="{770CA6F1-601E-4A1D-BE3A-41C7F982599D}" destId="{01E20E19-3132-4CE6-ADB9-B762A8C565B3}" srcOrd="0" destOrd="0" presId="urn:microsoft.com/office/officeart/2005/8/layout/hierarchy3"/>
    <dgm:cxn modelId="{F51A075A-8F0D-4413-8D68-0C0E7C8FD51A}" type="presParOf" srcId="{770CA6F1-601E-4A1D-BE3A-41C7F982599D}" destId="{AC1AE302-7541-4683-9BBB-8377A5EB4310}" srcOrd="1" destOrd="0" presId="urn:microsoft.com/office/officeart/2005/8/layout/hierarchy3"/>
    <dgm:cxn modelId="{D8FEBFB0-306B-4F5B-AFBC-DD85C8578950}" type="presParOf" srcId="{9570D28C-8F7C-4F40-9C03-B92653334E77}" destId="{D7DE6675-6986-44EA-B059-309FAC3D88C8}" srcOrd="1" destOrd="0" presId="urn:microsoft.com/office/officeart/2005/8/layout/hierarchy3"/>
    <dgm:cxn modelId="{1B038F06-7DF3-488D-83EB-28DC6416A600}" type="presParOf" srcId="{D7DE6675-6986-44EA-B059-309FAC3D88C8}" destId="{2A76CD36-8EA4-4FB5-BFA0-B7D02C60B3CF}" srcOrd="0" destOrd="0" presId="urn:microsoft.com/office/officeart/2005/8/layout/hierarchy3"/>
    <dgm:cxn modelId="{63AF8C81-1B95-451A-B32A-B1FC8D71DD43}" type="presParOf" srcId="{D7DE6675-6986-44EA-B059-309FAC3D88C8}" destId="{FC225963-0F5A-4F19-B5C7-FB828FFF9D26}" srcOrd="1" destOrd="0" presId="urn:microsoft.com/office/officeart/2005/8/layout/hierarchy3"/>
    <dgm:cxn modelId="{81CA34B7-F1E4-4477-B736-769C35C2E252}" type="presParOf" srcId="{D7DE6675-6986-44EA-B059-309FAC3D88C8}" destId="{AD999CB7-76E1-40D9-9D85-737B51200ED0}" srcOrd="2" destOrd="0" presId="urn:microsoft.com/office/officeart/2005/8/layout/hierarchy3"/>
    <dgm:cxn modelId="{8B2381CB-C855-42D5-ACA3-DE713E83464F}" type="presParOf" srcId="{D7DE6675-6986-44EA-B059-309FAC3D88C8}" destId="{EB8D8033-CD79-4792-9736-3E9A1ED46B3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41782-CFBC-498F-A54B-D49F937D13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F1B12F7-3D13-4247-AC17-2C3142B81E85}">
      <dgm:prSet phldrT="[Texto]"/>
      <dgm:spPr/>
      <dgm:t>
        <a:bodyPr/>
        <a:lstStyle/>
        <a:p>
          <a:r>
            <a:rPr lang="es-ES" dirty="0"/>
            <a:t>Creamos servidor</a:t>
          </a:r>
        </a:p>
      </dgm:t>
    </dgm:pt>
    <dgm:pt modelId="{34CDAC64-AF56-4134-81A3-07C99B3E9CA9}" type="parTrans" cxnId="{E8B06FA3-C89C-4F39-B98D-0B521049B74D}">
      <dgm:prSet/>
      <dgm:spPr/>
      <dgm:t>
        <a:bodyPr/>
        <a:lstStyle/>
        <a:p>
          <a:endParaRPr lang="es-ES"/>
        </a:p>
      </dgm:t>
    </dgm:pt>
    <dgm:pt modelId="{EA0F2275-95D2-417C-83C0-C2A1A43293AF}" type="sibTrans" cxnId="{E8B06FA3-C89C-4F39-B98D-0B521049B74D}">
      <dgm:prSet/>
      <dgm:spPr/>
      <dgm:t>
        <a:bodyPr/>
        <a:lstStyle/>
        <a:p>
          <a:endParaRPr lang="es-ES"/>
        </a:p>
      </dgm:t>
    </dgm:pt>
    <dgm:pt modelId="{87343131-F0D2-4D86-8D99-1D014CFF93DE}">
      <dgm:prSet phldrT="[Texto]"/>
      <dgm:spPr/>
      <dgm:t>
        <a:bodyPr/>
        <a:lstStyle/>
        <a:p>
          <a:r>
            <a:rPr lang="es-ES" dirty="0"/>
            <a:t>Instalamos LM Studio</a:t>
          </a:r>
        </a:p>
      </dgm:t>
    </dgm:pt>
    <dgm:pt modelId="{BD6842D4-FCF3-4A88-A597-7D0384F4E838}" type="parTrans" cxnId="{CD726433-BFE1-4DA4-9782-84D8A489B571}">
      <dgm:prSet/>
      <dgm:spPr/>
      <dgm:t>
        <a:bodyPr/>
        <a:lstStyle/>
        <a:p>
          <a:endParaRPr lang="es-ES"/>
        </a:p>
      </dgm:t>
    </dgm:pt>
    <dgm:pt modelId="{C1701A26-6AEB-4E44-9A33-4DDC80A39A49}" type="sibTrans" cxnId="{CD726433-BFE1-4DA4-9782-84D8A489B571}">
      <dgm:prSet/>
      <dgm:spPr/>
      <dgm:t>
        <a:bodyPr/>
        <a:lstStyle/>
        <a:p>
          <a:endParaRPr lang="es-ES"/>
        </a:p>
      </dgm:t>
    </dgm:pt>
    <dgm:pt modelId="{170DC61A-4849-432A-BAFE-430714046CAD}">
      <dgm:prSet phldrT="[Texto]"/>
      <dgm:spPr/>
      <dgm:t>
        <a:bodyPr/>
        <a:lstStyle/>
        <a:p>
          <a:r>
            <a:rPr lang="es-ES" dirty="0"/>
            <a:t>Creamos un script</a:t>
          </a:r>
        </a:p>
      </dgm:t>
    </dgm:pt>
    <dgm:pt modelId="{3270B182-72C7-4622-9642-0BA935B24D07}" type="parTrans" cxnId="{71FF60F9-A6A5-4237-99F3-A88A3B0E2B22}">
      <dgm:prSet/>
      <dgm:spPr/>
      <dgm:t>
        <a:bodyPr/>
        <a:lstStyle/>
        <a:p>
          <a:endParaRPr lang="es-ES"/>
        </a:p>
      </dgm:t>
    </dgm:pt>
    <dgm:pt modelId="{451F50F9-6E5D-4174-87C0-5581A0DD83B1}" type="sibTrans" cxnId="{71FF60F9-A6A5-4237-99F3-A88A3B0E2B22}">
      <dgm:prSet/>
      <dgm:spPr/>
      <dgm:t>
        <a:bodyPr/>
        <a:lstStyle/>
        <a:p>
          <a:endParaRPr lang="es-ES"/>
        </a:p>
      </dgm:t>
    </dgm:pt>
    <dgm:pt modelId="{EB8F1FFE-4409-4215-8D74-DB65203D4667}">
      <dgm:prSet phldrT="[Texto]"/>
      <dgm:spPr/>
      <dgm:t>
        <a:bodyPr/>
        <a:lstStyle/>
        <a:p>
          <a:r>
            <a:rPr lang="es-ES" dirty="0"/>
            <a:t>Lee las facturas en PDF</a:t>
          </a:r>
        </a:p>
      </dgm:t>
    </dgm:pt>
    <dgm:pt modelId="{7B4D85DF-80D8-4951-865F-341648BE3B6A}" type="parTrans" cxnId="{78EE5BAD-F1ED-4421-A8F4-05ACDD5620D0}">
      <dgm:prSet/>
      <dgm:spPr/>
      <dgm:t>
        <a:bodyPr/>
        <a:lstStyle/>
        <a:p>
          <a:endParaRPr lang="es-ES"/>
        </a:p>
      </dgm:t>
    </dgm:pt>
    <dgm:pt modelId="{8EB25A67-4D11-4CF2-81E1-0A50663FBFB8}" type="sibTrans" cxnId="{78EE5BAD-F1ED-4421-A8F4-05ACDD5620D0}">
      <dgm:prSet/>
      <dgm:spPr/>
      <dgm:t>
        <a:bodyPr/>
        <a:lstStyle/>
        <a:p>
          <a:endParaRPr lang="es-ES"/>
        </a:p>
      </dgm:t>
    </dgm:pt>
    <dgm:pt modelId="{292ABA81-6A6C-4ECE-B102-BDCAF63EC996}">
      <dgm:prSet phldrT="[Texto]"/>
      <dgm:spPr/>
      <dgm:t>
        <a:bodyPr/>
        <a:lstStyle/>
        <a:p>
          <a:r>
            <a:rPr lang="es-ES" dirty="0"/>
            <a:t>Procesamos la respuesta y almacenamos los datos obtenidos en un </a:t>
          </a:r>
          <a:r>
            <a:rPr lang="es-ES" dirty="0" err="1"/>
            <a:t>csv</a:t>
          </a:r>
          <a:r>
            <a:rPr lang="es-ES" dirty="0"/>
            <a:t> </a:t>
          </a:r>
          <a:r>
            <a:rPr lang="es-ES" dirty="0" err="1"/>
            <a:t>ó</a:t>
          </a:r>
          <a:r>
            <a:rPr lang="es-ES" dirty="0"/>
            <a:t> un archivo de Excel</a:t>
          </a:r>
        </a:p>
      </dgm:t>
    </dgm:pt>
    <dgm:pt modelId="{0D439532-F754-468E-A6B0-B86C1E86A3CD}" type="parTrans" cxnId="{C7D28F7E-B78E-42E0-B407-A837E4D711CD}">
      <dgm:prSet/>
      <dgm:spPr/>
      <dgm:t>
        <a:bodyPr/>
        <a:lstStyle/>
        <a:p>
          <a:endParaRPr lang="es-ES"/>
        </a:p>
      </dgm:t>
    </dgm:pt>
    <dgm:pt modelId="{64A638EB-5151-4BB8-AD8E-D647C5A1E9BC}" type="sibTrans" cxnId="{C7D28F7E-B78E-42E0-B407-A837E4D711CD}">
      <dgm:prSet/>
      <dgm:spPr/>
      <dgm:t>
        <a:bodyPr/>
        <a:lstStyle/>
        <a:p>
          <a:endParaRPr lang="es-ES"/>
        </a:p>
      </dgm:t>
    </dgm:pt>
    <dgm:pt modelId="{295990B2-3D6F-493C-880D-E5A973D2D6A4}">
      <dgm:prSet phldrT="[Texto]"/>
      <dgm:spPr/>
      <dgm:t>
        <a:bodyPr/>
        <a:lstStyle/>
        <a:p>
          <a:r>
            <a:rPr lang="es-ES" dirty="0"/>
            <a:t>Descargamos un modelo</a:t>
          </a:r>
        </a:p>
      </dgm:t>
    </dgm:pt>
    <dgm:pt modelId="{8A8AC39D-11FE-470F-93FC-40A1B5565BDC}" type="parTrans" cxnId="{98E77275-67A3-4235-914C-2E2DEE5344E2}">
      <dgm:prSet/>
      <dgm:spPr/>
      <dgm:t>
        <a:bodyPr/>
        <a:lstStyle/>
        <a:p>
          <a:endParaRPr lang="es-ES"/>
        </a:p>
      </dgm:t>
    </dgm:pt>
    <dgm:pt modelId="{8950C0D1-76B8-4B2F-B01D-25B8E60948D2}" type="sibTrans" cxnId="{98E77275-67A3-4235-914C-2E2DEE5344E2}">
      <dgm:prSet/>
      <dgm:spPr/>
      <dgm:t>
        <a:bodyPr/>
        <a:lstStyle/>
        <a:p>
          <a:endParaRPr lang="es-ES"/>
        </a:p>
      </dgm:t>
    </dgm:pt>
    <dgm:pt modelId="{D10FE5B3-BEEC-47DF-9A01-8728262D4264}">
      <dgm:prSet phldrT="[Texto]"/>
      <dgm:spPr/>
      <dgm:t>
        <a:bodyPr/>
        <a:lstStyle/>
        <a:p>
          <a:r>
            <a:rPr lang="es-ES" dirty="0"/>
            <a:t>Levantamos un servidor</a:t>
          </a:r>
        </a:p>
      </dgm:t>
    </dgm:pt>
    <dgm:pt modelId="{E8C49916-B040-4334-A729-E7FE2B0F77D4}" type="parTrans" cxnId="{E70D4F3A-C3D3-4130-9B24-EC4F22A16383}">
      <dgm:prSet/>
      <dgm:spPr/>
      <dgm:t>
        <a:bodyPr/>
        <a:lstStyle/>
        <a:p>
          <a:endParaRPr lang="es-ES"/>
        </a:p>
      </dgm:t>
    </dgm:pt>
    <dgm:pt modelId="{D6ED3482-5624-4BDB-8D76-E605AAA48E7F}" type="sibTrans" cxnId="{E70D4F3A-C3D3-4130-9B24-EC4F22A16383}">
      <dgm:prSet/>
      <dgm:spPr/>
      <dgm:t>
        <a:bodyPr/>
        <a:lstStyle/>
        <a:p>
          <a:endParaRPr lang="es-ES"/>
        </a:p>
      </dgm:t>
    </dgm:pt>
    <dgm:pt modelId="{5A856125-F89E-4F23-9FD9-CB14A44C4A83}">
      <dgm:prSet phldrT="[Texto]"/>
      <dgm:spPr/>
      <dgm:t>
        <a:bodyPr/>
        <a:lstStyle/>
        <a:p>
          <a:r>
            <a:rPr lang="es-ES" dirty="0"/>
            <a:t>Las pasamos a texto</a:t>
          </a:r>
        </a:p>
      </dgm:t>
    </dgm:pt>
    <dgm:pt modelId="{CAFFB615-5F30-43F4-8B7E-AC80F31081E1}" type="parTrans" cxnId="{16876D53-949D-49FA-AE2F-AC82C8D19450}">
      <dgm:prSet/>
      <dgm:spPr/>
      <dgm:t>
        <a:bodyPr/>
        <a:lstStyle/>
        <a:p>
          <a:endParaRPr lang="es-ES"/>
        </a:p>
      </dgm:t>
    </dgm:pt>
    <dgm:pt modelId="{D758CE12-D173-49C7-8F85-1661673CB814}" type="sibTrans" cxnId="{16876D53-949D-49FA-AE2F-AC82C8D19450}">
      <dgm:prSet/>
      <dgm:spPr/>
      <dgm:t>
        <a:bodyPr/>
        <a:lstStyle/>
        <a:p>
          <a:endParaRPr lang="es-ES"/>
        </a:p>
      </dgm:t>
    </dgm:pt>
    <dgm:pt modelId="{FD8402C2-94ED-4D5E-AE4C-B580E0B67331}">
      <dgm:prSet phldrT="[Texto]"/>
      <dgm:spPr/>
      <dgm:t>
        <a:bodyPr/>
        <a:lstStyle/>
        <a:p>
          <a:r>
            <a:rPr lang="es-ES" dirty="0"/>
            <a:t>Creamos un </a:t>
          </a:r>
          <a:r>
            <a:rPr lang="es-ES" i="1" dirty="0" err="1"/>
            <a:t>prompt</a:t>
          </a:r>
          <a:r>
            <a:rPr lang="es-ES" dirty="0"/>
            <a:t> solicitando al modelo la información que queremos que extraiga de la factura y el formato de salida deseado</a:t>
          </a:r>
        </a:p>
      </dgm:t>
    </dgm:pt>
    <dgm:pt modelId="{5EF18E75-DD02-45B1-A276-E65DA94013A7}" type="parTrans" cxnId="{A22E14F5-C10C-47C4-933E-FFEF73EB8163}">
      <dgm:prSet/>
      <dgm:spPr/>
      <dgm:t>
        <a:bodyPr/>
        <a:lstStyle/>
        <a:p>
          <a:endParaRPr lang="es-ES"/>
        </a:p>
      </dgm:t>
    </dgm:pt>
    <dgm:pt modelId="{6EE3046F-CA10-4E05-8B54-7EDBF2202E25}" type="sibTrans" cxnId="{A22E14F5-C10C-47C4-933E-FFEF73EB8163}">
      <dgm:prSet/>
      <dgm:spPr/>
      <dgm:t>
        <a:bodyPr/>
        <a:lstStyle/>
        <a:p>
          <a:endParaRPr lang="es-ES"/>
        </a:p>
      </dgm:t>
    </dgm:pt>
    <dgm:pt modelId="{A09A9754-1678-4740-9205-DAF0020677DF}">
      <dgm:prSet phldrT="[Texto]"/>
      <dgm:spPr/>
      <dgm:t>
        <a:bodyPr/>
        <a:lstStyle/>
        <a:p>
          <a:r>
            <a:rPr lang="es-ES" dirty="0"/>
            <a:t>Lo enviamos como JSON</a:t>
          </a:r>
        </a:p>
      </dgm:t>
    </dgm:pt>
    <dgm:pt modelId="{5FCF9B19-1674-4D0E-813D-54D1BDD1C4E9}" type="parTrans" cxnId="{2F93D32A-297B-43E1-880D-BBE44D843B69}">
      <dgm:prSet/>
      <dgm:spPr/>
      <dgm:t>
        <a:bodyPr/>
        <a:lstStyle/>
        <a:p>
          <a:endParaRPr lang="es-ES"/>
        </a:p>
      </dgm:t>
    </dgm:pt>
    <dgm:pt modelId="{4163E7C3-B343-416A-A0D2-5F40F902F660}" type="sibTrans" cxnId="{2F93D32A-297B-43E1-880D-BBE44D843B69}">
      <dgm:prSet/>
      <dgm:spPr/>
      <dgm:t>
        <a:bodyPr/>
        <a:lstStyle/>
        <a:p>
          <a:endParaRPr lang="es-ES"/>
        </a:p>
      </dgm:t>
    </dgm:pt>
    <dgm:pt modelId="{90567B05-212F-4F5F-B820-4288C6D1BCA7}" type="pres">
      <dgm:prSet presAssocID="{27D41782-CFBC-498F-A54B-D49F937D1387}" presName="linearFlow" presStyleCnt="0">
        <dgm:presLayoutVars>
          <dgm:dir/>
          <dgm:animLvl val="lvl"/>
          <dgm:resizeHandles val="exact"/>
        </dgm:presLayoutVars>
      </dgm:prSet>
      <dgm:spPr/>
    </dgm:pt>
    <dgm:pt modelId="{DEFAEC1C-1206-4784-A5FA-586BBA913343}" type="pres">
      <dgm:prSet presAssocID="{1F1B12F7-3D13-4247-AC17-2C3142B81E85}" presName="composite" presStyleCnt="0"/>
      <dgm:spPr/>
    </dgm:pt>
    <dgm:pt modelId="{DCB9B221-EB70-441D-89A7-382DE71A4A4F}" type="pres">
      <dgm:prSet presAssocID="{1F1B12F7-3D13-4247-AC17-2C3142B81E8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6A12A52-0D3C-4256-B068-262FE39C0255}" type="pres">
      <dgm:prSet presAssocID="{1F1B12F7-3D13-4247-AC17-2C3142B81E85}" presName="descendantText" presStyleLbl="alignAcc1" presStyleIdx="0" presStyleCnt="2">
        <dgm:presLayoutVars>
          <dgm:bulletEnabled val="1"/>
        </dgm:presLayoutVars>
      </dgm:prSet>
      <dgm:spPr/>
    </dgm:pt>
    <dgm:pt modelId="{C98DE3A6-B3C3-4410-944A-08EBB1C35668}" type="pres">
      <dgm:prSet presAssocID="{EA0F2275-95D2-417C-83C0-C2A1A43293AF}" presName="sp" presStyleCnt="0"/>
      <dgm:spPr/>
    </dgm:pt>
    <dgm:pt modelId="{8C0B17C0-77D0-46AE-9B0C-963F60294A65}" type="pres">
      <dgm:prSet presAssocID="{170DC61A-4849-432A-BAFE-430714046CAD}" presName="composite" presStyleCnt="0"/>
      <dgm:spPr/>
    </dgm:pt>
    <dgm:pt modelId="{816B1FAA-EC8C-4477-94DD-D5FAF497F8EC}" type="pres">
      <dgm:prSet presAssocID="{170DC61A-4849-432A-BAFE-430714046CAD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4AAD46A-B9E2-461B-AFA0-EB6404C6D624}" type="pres">
      <dgm:prSet presAssocID="{170DC61A-4849-432A-BAFE-430714046CAD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5B8CB09-988D-47C5-8AC4-92CEBDA7FF38}" type="presOf" srcId="{292ABA81-6A6C-4ECE-B102-BDCAF63EC996}" destId="{C4AAD46A-B9E2-461B-AFA0-EB6404C6D624}" srcOrd="0" destOrd="4" presId="urn:microsoft.com/office/officeart/2005/8/layout/chevron2"/>
    <dgm:cxn modelId="{7AA6A727-B7BA-46F6-A81F-85F2723BBCD9}" type="presOf" srcId="{FD8402C2-94ED-4D5E-AE4C-B580E0B67331}" destId="{C4AAD46A-B9E2-461B-AFA0-EB6404C6D624}" srcOrd="0" destOrd="2" presId="urn:microsoft.com/office/officeart/2005/8/layout/chevron2"/>
    <dgm:cxn modelId="{2F93D32A-297B-43E1-880D-BBE44D843B69}" srcId="{170DC61A-4849-432A-BAFE-430714046CAD}" destId="{A09A9754-1678-4740-9205-DAF0020677DF}" srcOrd="3" destOrd="0" parTransId="{5FCF9B19-1674-4D0E-813D-54D1BDD1C4E9}" sibTransId="{4163E7C3-B343-416A-A0D2-5F40F902F660}"/>
    <dgm:cxn modelId="{F02A9631-57DF-487A-98A6-55C3C3576EA0}" type="presOf" srcId="{27D41782-CFBC-498F-A54B-D49F937D1387}" destId="{90567B05-212F-4F5F-B820-4288C6D1BCA7}" srcOrd="0" destOrd="0" presId="urn:microsoft.com/office/officeart/2005/8/layout/chevron2"/>
    <dgm:cxn modelId="{CD726433-BFE1-4DA4-9782-84D8A489B571}" srcId="{1F1B12F7-3D13-4247-AC17-2C3142B81E85}" destId="{87343131-F0D2-4D86-8D99-1D014CFF93DE}" srcOrd="0" destOrd="0" parTransId="{BD6842D4-FCF3-4A88-A597-7D0384F4E838}" sibTransId="{C1701A26-6AEB-4E44-9A33-4DDC80A39A49}"/>
    <dgm:cxn modelId="{E70D4F3A-C3D3-4130-9B24-EC4F22A16383}" srcId="{1F1B12F7-3D13-4247-AC17-2C3142B81E85}" destId="{D10FE5B3-BEEC-47DF-9A01-8728262D4264}" srcOrd="2" destOrd="0" parTransId="{E8C49916-B040-4334-A729-E7FE2B0F77D4}" sibTransId="{D6ED3482-5624-4BDB-8D76-E605AAA48E7F}"/>
    <dgm:cxn modelId="{0D86E86D-4369-436F-ACB0-BA9E8BA568B2}" type="presOf" srcId="{87343131-F0D2-4D86-8D99-1D014CFF93DE}" destId="{06A12A52-0D3C-4256-B068-262FE39C0255}" srcOrd="0" destOrd="0" presId="urn:microsoft.com/office/officeart/2005/8/layout/chevron2"/>
    <dgm:cxn modelId="{3C9E3C6E-AAF1-410D-B6EE-AADAA484C5CA}" type="presOf" srcId="{1F1B12F7-3D13-4247-AC17-2C3142B81E85}" destId="{DCB9B221-EB70-441D-89A7-382DE71A4A4F}" srcOrd="0" destOrd="0" presId="urn:microsoft.com/office/officeart/2005/8/layout/chevron2"/>
    <dgm:cxn modelId="{DA86436F-DC87-4CB0-B9A0-69F83E57DB1B}" type="presOf" srcId="{295990B2-3D6F-493C-880D-E5A973D2D6A4}" destId="{06A12A52-0D3C-4256-B068-262FE39C0255}" srcOrd="0" destOrd="1" presId="urn:microsoft.com/office/officeart/2005/8/layout/chevron2"/>
    <dgm:cxn modelId="{16876D53-949D-49FA-AE2F-AC82C8D19450}" srcId="{170DC61A-4849-432A-BAFE-430714046CAD}" destId="{5A856125-F89E-4F23-9FD9-CB14A44C4A83}" srcOrd="1" destOrd="0" parTransId="{CAFFB615-5F30-43F4-8B7E-AC80F31081E1}" sibTransId="{D758CE12-D173-49C7-8F85-1661673CB814}"/>
    <dgm:cxn modelId="{98E77275-67A3-4235-914C-2E2DEE5344E2}" srcId="{1F1B12F7-3D13-4247-AC17-2C3142B81E85}" destId="{295990B2-3D6F-493C-880D-E5A973D2D6A4}" srcOrd="1" destOrd="0" parTransId="{8A8AC39D-11FE-470F-93FC-40A1B5565BDC}" sibTransId="{8950C0D1-76B8-4B2F-B01D-25B8E60948D2}"/>
    <dgm:cxn modelId="{C7D28F7E-B78E-42E0-B407-A837E4D711CD}" srcId="{170DC61A-4849-432A-BAFE-430714046CAD}" destId="{292ABA81-6A6C-4ECE-B102-BDCAF63EC996}" srcOrd="4" destOrd="0" parTransId="{0D439532-F754-468E-A6B0-B86C1E86A3CD}" sibTransId="{64A638EB-5151-4BB8-AD8E-D647C5A1E9BC}"/>
    <dgm:cxn modelId="{E8B06FA3-C89C-4F39-B98D-0B521049B74D}" srcId="{27D41782-CFBC-498F-A54B-D49F937D1387}" destId="{1F1B12F7-3D13-4247-AC17-2C3142B81E85}" srcOrd="0" destOrd="0" parTransId="{34CDAC64-AF56-4134-81A3-07C99B3E9CA9}" sibTransId="{EA0F2275-95D2-417C-83C0-C2A1A43293AF}"/>
    <dgm:cxn modelId="{78EE5BAD-F1ED-4421-A8F4-05ACDD5620D0}" srcId="{170DC61A-4849-432A-BAFE-430714046CAD}" destId="{EB8F1FFE-4409-4215-8D74-DB65203D4667}" srcOrd="0" destOrd="0" parTransId="{7B4D85DF-80D8-4951-865F-341648BE3B6A}" sibTransId="{8EB25A67-4D11-4CF2-81E1-0A50663FBFB8}"/>
    <dgm:cxn modelId="{1C3BE1C2-C06A-4F53-980F-8781BF79C6DF}" type="presOf" srcId="{EB8F1FFE-4409-4215-8D74-DB65203D4667}" destId="{C4AAD46A-B9E2-461B-AFA0-EB6404C6D624}" srcOrd="0" destOrd="0" presId="urn:microsoft.com/office/officeart/2005/8/layout/chevron2"/>
    <dgm:cxn modelId="{0F898CE1-8B44-4076-A990-478548F004BC}" type="presOf" srcId="{A09A9754-1678-4740-9205-DAF0020677DF}" destId="{C4AAD46A-B9E2-461B-AFA0-EB6404C6D624}" srcOrd="0" destOrd="3" presId="urn:microsoft.com/office/officeart/2005/8/layout/chevron2"/>
    <dgm:cxn modelId="{C69B10E9-1CF5-467D-B694-52CF476BF26A}" type="presOf" srcId="{170DC61A-4849-432A-BAFE-430714046CAD}" destId="{816B1FAA-EC8C-4477-94DD-D5FAF497F8EC}" srcOrd="0" destOrd="0" presId="urn:microsoft.com/office/officeart/2005/8/layout/chevron2"/>
    <dgm:cxn modelId="{A22E14F5-C10C-47C4-933E-FFEF73EB8163}" srcId="{170DC61A-4849-432A-BAFE-430714046CAD}" destId="{FD8402C2-94ED-4D5E-AE4C-B580E0B67331}" srcOrd="2" destOrd="0" parTransId="{5EF18E75-DD02-45B1-A276-E65DA94013A7}" sibTransId="{6EE3046F-CA10-4E05-8B54-7EDBF2202E25}"/>
    <dgm:cxn modelId="{71FF60F9-A6A5-4237-99F3-A88A3B0E2B22}" srcId="{27D41782-CFBC-498F-A54B-D49F937D1387}" destId="{170DC61A-4849-432A-BAFE-430714046CAD}" srcOrd="1" destOrd="0" parTransId="{3270B182-72C7-4622-9642-0BA935B24D07}" sibTransId="{451F50F9-6E5D-4174-87C0-5581A0DD83B1}"/>
    <dgm:cxn modelId="{E3D786FA-7BFF-475C-9836-A3A3A6CC5BF8}" type="presOf" srcId="{D10FE5B3-BEEC-47DF-9A01-8728262D4264}" destId="{06A12A52-0D3C-4256-B068-262FE39C0255}" srcOrd="0" destOrd="2" presId="urn:microsoft.com/office/officeart/2005/8/layout/chevron2"/>
    <dgm:cxn modelId="{15C324FB-3C06-4027-8D5E-DBE43233E3C5}" type="presOf" srcId="{5A856125-F89E-4F23-9FD9-CB14A44C4A83}" destId="{C4AAD46A-B9E2-461B-AFA0-EB6404C6D624}" srcOrd="0" destOrd="1" presId="urn:microsoft.com/office/officeart/2005/8/layout/chevron2"/>
    <dgm:cxn modelId="{3D05533C-6030-4AB1-ABC2-B04A356890C0}" type="presParOf" srcId="{90567B05-212F-4F5F-B820-4288C6D1BCA7}" destId="{DEFAEC1C-1206-4784-A5FA-586BBA913343}" srcOrd="0" destOrd="0" presId="urn:microsoft.com/office/officeart/2005/8/layout/chevron2"/>
    <dgm:cxn modelId="{376A6FDC-CCCB-426B-8D21-E23C9BEC57CA}" type="presParOf" srcId="{DEFAEC1C-1206-4784-A5FA-586BBA913343}" destId="{DCB9B221-EB70-441D-89A7-382DE71A4A4F}" srcOrd="0" destOrd="0" presId="urn:microsoft.com/office/officeart/2005/8/layout/chevron2"/>
    <dgm:cxn modelId="{22BA0621-D29D-484A-A08A-F0CE39C027D5}" type="presParOf" srcId="{DEFAEC1C-1206-4784-A5FA-586BBA913343}" destId="{06A12A52-0D3C-4256-B068-262FE39C0255}" srcOrd="1" destOrd="0" presId="urn:microsoft.com/office/officeart/2005/8/layout/chevron2"/>
    <dgm:cxn modelId="{8F5DA567-F397-4D74-96EF-7385EA7F1C29}" type="presParOf" srcId="{90567B05-212F-4F5F-B820-4288C6D1BCA7}" destId="{C98DE3A6-B3C3-4410-944A-08EBB1C35668}" srcOrd="1" destOrd="0" presId="urn:microsoft.com/office/officeart/2005/8/layout/chevron2"/>
    <dgm:cxn modelId="{2651BC18-878C-43CB-A454-AB947DFEBD80}" type="presParOf" srcId="{90567B05-212F-4F5F-B820-4288C6D1BCA7}" destId="{8C0B17C0-77D0-46AE-9B0C-963F60294A65}" srcOrd="2" destOrd="0" presId="urn:microsoft.com/office/officeart/2005/8/layout/chevron2"/>
    <dgm:cxn modelId="{B6D5503E-7BF4-4EDE-87AB-3DAB3357028E}" type="presParOf" srcId="{8C0B17C0-77D0-46AE-9B0C-963F60294A65}" destId="{816B1FAA-EC8C-4477-94DD-D5FAF497F8EC}" srcOrd="0" destOrd="0" presId="urn:microsoft.com/office/officeart/2005/8/layout/chevron2"/>
    <dgm:cxn modelId="{53B2AA53-778C-4CD0-9A4B-D1302027A729}" type="presParOf" srcId="{8C0B17C0-77D0-46AE-9B0C-963F60294A65}" destId="{C4AAD46A-B9E2-461B-AFA0-EB6404C6D6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1CB2A-FB97-4CD0-AD5B-432ED9EB8B74}">
      <dsp:nvSpPr>
        <dsp:cNvPr id="0" name=""/>
        <dsp:cNvSpPr/>
      </dsp:nvSpPr>
      <dsp:spPr>
        <a:xfrm>
          <a:off x="743800" y="1097"/>
          <a:ext cx="1625119" cy="81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Ventajas</a:t>
          </a:r>
        </a:p>
      </dsp:txBody>
      <dsp:txXfrm>
        <a:off x="767599" y="24896"/>
        <a:ext cx="1577521" cy="764961"/>
      </dsp:txXfrm>
    </dsp:sp>
    <dsp:sp modelId="{32088F59-CDA7-4ED2-946B-03063E8453F6}">
      <dsp:nvSpPr>
        <dsp:cNvPr id="0" name=""/>
        <dsp:cNvSpPr/>
      </dsp:nvSpPr>
      <dsp:spPr>
        <a:xfrm>
          <a:off x="906312" y="813657"/>
          <a:ext cx="162511" cy="60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419"/>
              </a:lnTo>
              <a:lnTo>
                <a:pt x="162511" y="609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092EE-53BC-420A-BD6E-5D6116A9FF65}">
      <dsp:nvSpPr>
        <dsp:cNvPr id="0" name=""/>
        <dsp:cNvSpPr/>
      </dsp:nvSpPr>
      <dsp:spPr>
        <a:xfrm>
          <a:off x="1068824" y="1016797"/>
          <a:ext cx="1300095" cy="812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Precio</a:t>
          </a:r>
        </a:p>
      </dsp:txBody>
      <dsp:txXfrm>
        <a:off x="1092623" y="1040596"/>
        <a:ext cx="1252497" cy="764961"/>
      </dsp:txXfrm>
    </dsp:sp>
    <dsp:sp modelId="{1FCB3892-5A51-4CEF-9048-63FC6B54F217}">
      <dsp:nvSpPr>
        <dsp:cNvPr id="0" name=""/>
        <dsp:cNvSpPr/>
      </dsp:nvSpPr>
      <dsp:spPr>
        <a:xfrm>
          <a:off x="906312" y="813657"/>
          <a:ext cx="162511" cy="1625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19"/>
              </a:lnTo>
              <a:lnTo>
                <a:pt x="162511" y="1625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261EB-351D-46B0-8173-8AFD9AA9C560}">
      <dsp:nvSpPr>
        <dsp:cNvPr id="0" name=""/>
        <dsp:cNvSpPr/>
      </dsp:nvSpPr>
      <dsp:spPr>
        <a:xfrm>
          <a:off x="1068824" y="2032497"/>
          <a:ext cx="1300095" cy="812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Privacidad</a:t>
          </a:r>
        </a:p>
      </dsp:txBody>
      <dsp:txXfrm>
        <a:off x="1092623" y="2056296"/>
        <a:ext cx="1252497" cy="764961"/>
      </dsp:txXfrm>
    </dsp:sp>
    <dsp:sp modelId="{8392E0AA-3CF0-4161-9F16-9D1F2B587719}">
      <dsp:nvSpPr>
        <dsp:cNvPr id="0" name=""/>
        <dsp:cNvSpPr/>
      </dsp:nvSpPr>
      <dsp:spPr>
        <a:xfrm>
          <a:off x="906312" y="813657"/>
          <a:ext cx="162511" cy="2640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0819"/>
              </a:lnTo>
              <a:lnTo>
                <a:pt x="162511" y="26408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7D04D-3628-4519-8B96-66A6F5871F3D}">
      <dsp:nvSpPr>
        <dsp:cNvPr id="0" name=""/>
        <dsp:cNvSpPr/>
      </dsp:nvSpPr>
      <dsp:spPr>
        <a:xfrm>
          <a:off x="1068824" y="3048197"/>
          <a:ext cx="1300095" cy="812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Autonomía (independencia de conexión a internet)</a:t>
          </a:r>
          <a:endParaRPr lang="es-ES" sz="1300" kern="1200" dirty="0"/>
        </a:p>
      </dsp:txBody>
      <dsp:txXfrm>
        <a:off x="1092623" y="3071996"/>
        <a:ext cx="1252497" cy="764961"/>
      </dsp:txXfrm>
    </dsp:sp>
    <dsp:sp modelId="{01E20E19-3132-4CE6-ADB9-B762A8C565B3}">
      <dsp:nvSpPr>
        <dsp:cNvPr id="0" name=""/>
        <dsp:cNvSpPr/>
      </dsp:nvSpPr>
      <dsp:spPr>
        <a:xfrm>
          <a:off x="2775199" y="1097"/>
          <a:ext cx="1625119" cy="812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Inconvenientes</a:t>
          </a:r>
        </a:p>
      </dsp:txBody>
      <dsp:txXfrm>
        <a:off x="2798998" y="24896"/>
        <a:ext cx="1577521" cy="764961"/>
      </dsp:txXfrm>
    </dsp:sp>
    <dsp:sp modelId="{2A76CD36-8EA4-4FB5-BFA0-B7D02C60B3CF}">
      <dsp:nvSpPr>
        <dsp:cNvPr id="0" name=""/>
        <dsp:cNvSpPr/>
      </dsp:nvSpPr>
      <dsp:spPr>
        <a:xfrm>
          <a:off x="2937711" y="813657"/>
          <a:ext cx="162511" cy="60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419"/>
              </a:lnTo>
              <a:lnTo>
                <a:pt x="162511" y="609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25963-0F5A-4F19-B5C7-FB828FFF9D26}">
      <dsp:nvSpPr>
        <dsp:cNvPr id="0" name=""/>
        <dsp:cNvSpPr/>
      </dsp:nvSpPr>
      <dsp:spPr>
        <a:xfrm>
          <a:off x="3100223" y="1016797"/>
          <a:ext cx="1300095" cy="812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Hardware</a:t>
          </a:r>
        </a:p>
      </dsp:txBody>
      <dsp:txXfrm>
        <a:off x="3124022" y="1040596"/>
        <a:ext cx="1252497" cy="764961"/>
      </dsp:txXfrm>
    </dsp:sp>
    <dsp:sp modelId="{AD999CB7-76E1-40D9-9D85-737B51200ED0}">
      <dsp:nvSpPr>
        <dsp:cNvPr id="0" name=""/>
        <dsp:cNvSpPr/>
      </dsp:nvSpPr>
      <dsp:spPr>
        <a:xfrm>
          <a:off x="2937711" y="813657"/>
          <a:ext cx="162511" cy="1625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19"/>
              </a:lnTo>
              <a:lnTo>
                <a:pt x="162511" y="1625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D8033-CD79-4792-9736-3E9A1ED46B34}">
      <dsp:nvSpPr>
        <dsp:cNvPr id="0" name=""/>
        <dsp:cNvSpPr/>
      </dsp:nvSpPr>
      <dsp:spPr>
        <a:xfrm>
          <a:off x="3100223" y="2032497"/>
          <a:ext cx="1300095" cy="812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Potencialmente acceso a modelos menos avanzados</a:t>
          </a:r>
        </a:p>
      </dsp:txBody>
      <dsp:txXfrm>
        <a:off x="3124022" y="2056296"/>
        <a:ext cx="1252497" cy="764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B221-EB70-441D-89A7-382DE71A4A4F}">
      <dsp:nvSpPr>
        <dsp:cNvPr id="0" name=""/>
        <dsp:cNvSpPr/>
      </dsp:nvSpPr>
      <dsp:spPr>
        <a:xfrm rot="5400000">
          <a:off x="-380627" y="381941"/>
          <a:ext cx="2537518" cy="1776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Creamos servidor</a:t>
          </a:r>
        </a:p>
      </dsp:txBody>
      <dsp:txXfrm rot="-5400000">
        <a:off x="1" y="889444"/>
        <a:ext cx="1776262" cy="761256"/>
      </dsp:txXfrm>
    </dsp:sp>
    <dsp:sp modelId="{06A12A52-0D3C-4256-B068-262FE39C0255}">
      <dsp:nvSpPr>
        <dsp:cNvPr id="0" name=""/>
        <dsp:cNvSpPr/>
      </dsp:nvSpPr>
      <dsp:spPr>
        <a:xfrm rot="5400000">
          <a:off x="3562721" y="-1785145"/>
          <a:ext cx="1649386" cy="5222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Instalamos LM Studio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Descargamos un modelo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Levantamos un servidor</a:t>
          </a:r>
        </a:p>
      </dsp:txBody>
      <dsp:txXfrm rot="-5400000">
        <a:off x="1776262" y="81830"/>
        <a:ext cx="5141789" cy="1488354"/>
      </dsp:txXfrm>
    </dsp:sp>
    <dsp:sp modelId="{816B1FAA-EC8C-4477-94DD-D5FAF497F8EC}">
      <dsp:nvSpPr>
        <dsp:cNvPr id="0" name=""/>
        <dsp:cNvSpPr/>
      </dsp:nvSpPr>
      <dsp:spPr>
        <a:xfrm rot="5400000">
          <a:off x="-380627" y="2635925"/>
          <a:ext cx="2537518" cy="1776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Creamos un script</a:t>
          </a:r>
        </a:p>
      </dsp:txBody>
      <dsp:txXfrm rot="-5400000">
        <a:off x="1" y="3143428"/>
        <a:ext cx="1776262" cy="761256"/>
      </dsp:txXfrm>
    </dsp:sp>
    <dsp:sp modelId="{C4AAD46A-B9E2-461B-AFA0-EB6404C6D624}">
      <dsp:nvSpPr>
        <dsp:cNvPr id="0" name=""/>
        <dsp:cNvSpPr/>
      </dsp:nvSpPr>
      <dsp:spPr>
        <a:xfrm rot="5400000">
          <a:off x="3562721" y="468838"/>
          <a:ext cx="1649386" cy="5222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Lee las facturas en PDF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Las pasamos a texto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Creamos un </a:t>
          </a:r>
          <a:r>
            <a:rPr lang="es-ES" sz="1300" i="1" kern="1200" dirty="0" err="1"/>
            <a:t>prompt</a:t>
          </a:r>
          <a:r>
            <a:rPr lang="es-ES" sz="1300" kern="1200" dirty="0"/>
            <a:t> solicitando al modelo la información que queremos que extraiga de la factura y el formato de salida deseado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Lo enviamos como JSON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Procesamos la respuesta y almacenamos los datos obtenidos en un </a:t>
          </a:r>
          <a:r>
            <a:rPr lang="es-ES" sz="1300" kern="1200" dirty="0" err="1"/>
            <a:t>csv</a:t>
          </a:r>
          <a:r>
            <a:rPr lang="es-ES" sz="1300" kern="1200" dirty="0"/>
            <a:t> </a:t>
          </a:r>
          <a:r>
            <a:rPr lang="es-ES" sz="1300" kern="1200" dirty="0" err="1"/>
            <a:t>ó</a:t>
          </a:r>
          <a:r>
            <a:rPr lang="es-ES" sz="1300" kern="1200" dirty="0"/>
            <a:t> un archivo de Excel</a:t>
          </a:r>
        </a:p>
      </dsp:txBody>
      <dsp:txXfrm rot="-5400000">
        <a:off x="1776262" y="2335813"/>
        <a:ext cx="5141789" cy="1488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61CF7-7EC3-F540-959D-7928FD838F62}" type="datetime1">
              <a:rPr lang="es-ES" smtClean="0"/>
              <a:t>08/08/2024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8440-4EDD-7D4F-8AD1-4FBD7DB100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16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9586-28E3-7348-9EF9-DBDDAE7C9B1A}" type="datetime1">
              <a:rPr lang="es-ES" smtClean="0"/>
              <a:t>08/08/2024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4C11B-D679-417E-92D7-A5DAE9A75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17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4C11B-D679-417E-92D7-A5DAE9A7550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25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4C11B-D679-417E-92D7-A5DAE9A7550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7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51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629816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772816"/>
            <a:ext cx="10972800" cy="435334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4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16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20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309237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836712"/>
            <a:ext cx="2743200" cy="52894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836712"/>
            <a:ext cx="8026400" cy="528945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14" name="13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5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24078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2132857"/>
            <a:ext cx="10972800" cy="39933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3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15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264668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4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16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178202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692696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5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17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20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12137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182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92514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564904"/>
            <a:ext cx="5386917" cy="3561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9168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64904"/>
            <a:ext cx="5389033" cy="3561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4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16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23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30014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1824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8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0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12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18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2528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3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15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18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241351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692696"/>
            <a:ext cx="4011084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700809"/>
            <a:ext cx="4011084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2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14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18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308134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92696"/>
            <a:ext cx="73152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8544272" y="6448722"/>
            <a:ext cx="29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2" name="Picture 2" descr="logotipoubu124x1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78" y="6309320"/>
            <a:ext cx="596484" cy="4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14 Conector recto"/>
          <p:cNvCxnSpPr/>
          <p:nvPr userDrawn="1"/>
        </p:nvCxnSpPr>
        <p:spPr>
          <a:xfrm>
            <a:off x="863419" y="620688"/>
            <a:ext cx="11328581" cy="0"/>
          </a:xfrm>
          <a:prstGeom prst="line">
            <a:avLst/>
          </a:prstGeom>
          <a:ln w="25400" cmpd="sng">
            <a:solidFill>
              <a:srgbClr val="221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261467"/>
            <a:ext cx="11328400" cy="5032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221166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</a:p>
        </p:txBody>
      </p:sp>
      <p:sp>
        <p:nvSpPr>
          <p:cNvPr id="18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6494938"/>
            <a:ext cx="8640233" cy="31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[Asignatura]</a:t>
            </a:r>
          </a:p>
        </p:txBody>
      </p:sp>
    </p:spTree>
    <p:extLst>
      <p:ext uri="{BB962C8B-B14F-4D97-AF65-F5344CB8AC3E}">
        <p14:creationId xmlns:p14="http://schemas.microsoft.com/office/powerpoint/2010/main" val="229715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fghfghfghfgh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E3BF-39C0-47E9-9B6A-74CFFE26781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6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semagalan/extractInfoWithLL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sites.google.com/site/josemagal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contreras\Documents\UBUCEV\Plantillas\UBUCEV\Fondo Romeros - esqu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6702"/>
            <a:ext cx="2843808" cy="29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9576" y="764705"/>
            <a:ext cx="7772400" cy="1470025"/>
          </a:xfrm>
          <a:ln w="12700">
            <a:solidFill>
              <a:srgbClr val="AAAACC"/>
            </a:solidFill>
          </a:ln>
        </p:spPr>
        <p:txBody>
          <a:bodyPr>
            <a:normAutofit/>
          </a:bodyPr>
          <a:lstStyle/>
          <a:p>
            <a:r>
              <a:rPr lang="es-ES" sz="3600" dirty="0" err="1"/>
              <a:t>Extract</a:t>
            </a:r>
            <a:r>
              <a:rPr lang="es-ES" sz="3600" dirty="0"/>
              <a:t> Info </a:t>
            </a:r>
            <a:r>
              <a:rPr lang="es-ES" sz="3600" dirty="0" err="1"/>
              <a:t>with</a:t>
            </a:r>
            <a:r>
              <a:rPr lang="es-ES" sz="3600" dirty="0"/>
              <a:t> LLM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048328" y="6280679"/>
            <a:ext cx="22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2" name="Imagen 11" descr="escudoubu153x25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584" y="6073947"/>
            <a:ext cx="400750" cy="6471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Picture 2" descr="LM STUDIO - Element Labs Inc. Trademark Registration">
            <a:extLst>
              <a:ext uri="{FF2B5EF4-FFF2-40B4-BE49-F238E27FC236}">
                <a16:creationId xmlns:a16="http://schemas.microsoft.com/office/drawing/2014/main" id="{E1CEEF05-233C-9937-FAD6-112D2AF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15" y="3974052"/>
            <a:ext cx="3097734" cy="1005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R - Libro online de IAAR">
            <a:extLst>
              <a:ext uri="{FF2B5EF4-FFF2-40B4-BE49-F238E27FC236}">
                <a16:creationId xmlns:a16="http://schemas.microsoft.com/office/drawing/2014/main" id="{1BC1FD6A-0BD3-17C0-4E55-D7F86D15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82" y="3886200"/>
            <a:ext cx="2133600" cy="129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 nuevo modelo Phi-3 Mini de Microsoft compacto y económico">
            <a:extLst>
              <a:ext uri="{FF2B5EF4-FFF2-40B4-BE49-F238E27FC236}">
                <a16:creationId xmlns:a16="http://schemas.microsoft.com/office/drawing/2014/main" id="{3409E8BA-AF6B-F5F6-9777-90E579C66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77" y="4046002"/>
            <a:ext cx="2018840" cy="11355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33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109A3-992D-FBFA-8D0C-53DB2F5D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664" y="2132857"/>
            <a:ext cx="8510736" cy="3993307"/>
          </a:xfrm>
        </p:spPr>
        <p:txBody>
          <a:bodyPr/>
          <a:lstStyle/>
          <a:p>
            <a:r>
              <a:rPr lang="es-ES" dirty="0"/>
              <a:t>Prácticas y tutoriales</a:t>
            </a:r>
          </a:p>
          <a:p>
            <a:pPr lvl="1"/>
            <a:r>
              <a:rPr lang="es-ES" dirty="0"/>
              <a:t>Excel avanzado</a:t>
            </a:r>
          </a:p>
          <a:p>
            <a:pPr lvl="1"/>
            <a:r>
              <a:rPr lang="es-ES" dirty="0"/>
              <a:t>Google Data Studio (ahora </a:t>
            </a:r>
            <a:r>
              <a:rPr lang="es-ES" dirty="0" err="1"/>
              <a:t>Looker</a:t>
            </a:r>
            <a:r>
              <a:rPr lang="es-ES" dirty="0"/>
              <a:t> Studio)</a:t>
            </a:r>
          </a:p>
          <a:p>
            <a:r>
              <a:rPr lang="es-ES" dirty="0"/>
              <a:t>¿de dónde salen los datos?</a:t>
            </a:r>
          </a:p>
          <a:p>
            <a:pPr lvl="1"/>
            <a:r>
              <a:rPr lang="es-ES" dirty="0"/>
              <a:t>ERP</a:t>
            </a:r>
          </a:p>
          <a:p>
            <a:pPr lvl="1"/>
            <a:r>
              <a:rPr lang="es-ES" dirty="0"/>
              <a:t>PYMES sin sistemas de información avanzados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158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¿cuáles son los objetivos de aprendizaje?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CCC82-E310-4B49-973F-EA74690F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664" y="2132857"/>
            <a:ext cx="8510736" cy="3993307"/>
          </a:xfrm>
        </p:spPr>
        <p:txBody>
          <a:bodyPr>
            <a:normAutofit/>
          </a:bodyPr>
          <a:lstStyle/>
          <a:p>
            <a:r>
              <a:rPr lang="es-ES" dirty="0"/>
              <a:t>Conocer LM Studio</a:t>
            </a:r>
          </a:p>
          <a:p>
            <a:pPr lvl="1"/>
            <a:r>
              <a:rPr lang="es-ES" dirty="0"/>
              <a:t>Instalar un modelo local</a:t>
            </a:r>
          </a:p>
          <a:p>
            <a:pPr lvl="1"/>
            <a:r>
              <a:rPr lang="es-ES" dirty="0"/>
              <a:t>Probar un chat</a:t>
            </a:r>
          </a:p>
          <a:p>
            <a:pPr lvl="1"/>
            <a:r>
              <a:rPr lang="es-ES" dirty="0"/>
              <a:t>Levantar un servidor local</a:t>
            </a:r>
          </a:p>
          <a:p>
            <a:r>
              <a:rPr lang="es-ES" dirty="0"/>
              <a:t>Crear una aplicación de procesado de facturas a través de la API</a:t>
            </a:r>
          </a:p>
          <a:p>
            <a:pPr lvl="1"/>
            <a:r>
              <a:rPr lang="es-ES" dirty="0"/>
              <a:t>En 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1135709-F432-4DDB-AFB2-EC0338CE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45BD78F-CFD6-413C-AB81-97A584BEE7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50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LLM local frente a la nube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1135709-F432-4DDB-AFB2-EC0338CE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45BD78F-CFD6-413C-AB81-97A584BEE7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C8567E7-C9D2-5426-D1AE-5E411A386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912239"/>
              </p:ext>
            </p:extLst>
          </p:nvPr>
        </p:nvGraphicFramePr>
        <p:xfrm>
          <a:off x="5231904" y="2060848"/>
          <a:ext cx="5144120" cy="3861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67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1135709-F432-4DDB-AFB2-EC0338CE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45BD78F-CFD6-413C-AB81-97A584BEE7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CB96F78-20E0-1ADE-03F6-D4D92F7BD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437720"/>
              </p:ext>
            </p:extLst>
          </p:nvPr>
        </p:nvGraphicFramePr>
        <p:xfrm>
          <a:off x="4583832" y="1700808"/>
          <a:ext cx="6998568" cy="479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70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contreras\Documents\UBUCEV\Plantillas\UBUCEV\Fondo Romeros - esqu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6702"/>
            <a:ext cx="2843808" cy="29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9576" y="764705"/>
            <a:ext cx="7772400" cy="1470025"/>
          </a:xfrm>
          <a:ln w="12700">
            <a:solidFill>
              <a:srgbClr val="AAAACC"/>
            </a:solidFill>
          </a:ln>
        </p:spPr>
        <p:txBody>
          <a:bodyPr>
            <a:normAutofit/>
          </a:bodyPr>
          <a:lstStyle/>
          <a:p>
            <a:r>
              <a:rPr lang="es-ES" sz="3600" dirty="0" err="1"/>
              <a:t>Extract</a:t>
            </a:r>
            <a:r>
              <a:rPr lang="es-ES" sz="3600" dirty="0"/>
              <a:t> Info </a:t>
            </a:r>
            <a:r>
              <a:rPr lang="es-ES" sz="3600" dirty="0" err="1"/>
              <a:t>with</a:t>
            </a:r>
            <a:r>
              <a:rPr lang="es-ES" sz="3600" dirty="0"/>
              <a:t> LLM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048328" y="6280679"/>
            <a:ext cx="22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Garamond" pitchFamily="18" charset="0"/>
              </a:rPr>
              <a:t>Universidad de Burgos</a:t>
            </a:r>
          </a:p>
        </p:txBody>
      </p:sp>
      <p:pic>
        <p:nvPicPr>
          <p:cNvPr id="12" name="Imagen 11" descr="escudoubu153x25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584" y="6073947"/>
            <a:ext cx="400750" cy="6471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Picture 2" descr="LM STUDIO - Element Labs Inc. Trademark Registration">
            <a:extLst>
              <a:ext uri="{FF2B5EF4-FFF2-40B4-BE49-F238E27FC236}">
                <a16:creationId xmlns:a16="http://schemas.microsoft.com/office/drawing/2014/main" id="{E1CEEF05-233C-9937-FAD6-112D2AF4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15" y="3974052"/>
            <a:ext cx="3097734" cy="1005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R - Libro online de IAAR">
            <a:extLst>
              <a:ext uri="{FF2B5EF4-FFF2-40B4-BE49-F238E27FC236}">
                <a16:creationId xmlns:a16="http://schemas.microsoft.com/office/drawing/2014/main" id="{1BC1FD6A-0BD3-17C0-4E55-D7F86D15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82" y="3886200"/>
            <a:ext cx="2133600" cy="129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 nuevo modelo Phi-3 Mini de Microsoft compacto y económico">
            <a:extLst>
              <a:ext uri="{FF2B5EF4-FFF2-40B4-BE49-F238E27FC236}">
                <a16:creationId xmlns:a16="http://schemas.microsoft.com/office/drawing/2014/main" id="{3409E8BA-AF6B-F5F6-9777-90E579C66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77" y="4046002"/>
            <a:ext cx="2018840" cy="11355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821B53-4CB2-FAE6-A7E4-2DC2174B6CA8}"/>
              </a:ext>
            </a:extLst>
          </p:cNvPr>
          <p:cNvSpPr txBox="1"/>
          <p:nvPr/>
        </p:nvSpPr>
        <p:spPr>
          <a:xfrm>
            <a:off x="2076790" y="2685313"/>
            <a:ext cx="803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dobe Garamond Pro" panose="02020502060506020403" pitchFamily="18" charset="0"/>
                <a:hlinkClick r:id="rId8"/>
              </a:rPr>
              <a:t>https://github.com/josemagalan/extractInfoWithLLM</a:t>
            </a:r>
            <a:r>
              <a:rPr lang="es-ES" sz="2800" dirty="0">
                <a:latin typeface="Adobe Garamond Pro" panose="02020502060506020403" pitchFamily="18" charset="0"/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D7B8C3-7148-69EB-49CF-CD926E66F2B9}"/>
              </a:ext>
            </a:extLst>
          </p:cNvPr>
          <p:cNvSpPr txBox="1"/>
          <p:nvPr/>
        </p:nvSpPr>
        <p:spPr>
          <a:xfrm>
            <a:off x="3038822" y="5798602"/>
            <a:ext cx="5933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dobe Garamond Pro" panose="02020502060506020403" pitchFamily="18" charset="0"/>
              </a:rPr>
              <a:t>Dr. José Manuel Galán </a:t>
            </a:r>
            <a:r>
              <a:rPr lang="es-ES" sz="2800" dirty="0" err="1">
                <a:latin typeface="Adobe Garamond Pro" panose="02020502060506020403" pitchFamily="18" charset="0"/>
              </a:rPr>
              <a:t>Ordax</a:t>
            </a:r>
            <a:endParaRPr lang="es-ES" sz="2800" dirty="0">
              <a:latin typeface="Adobe Garamond Pro" panose="02020502060506020403" pitchFamily="18" charset="0"/>
            </a:endParaRPr>
          </a:p>
          <a:p>
            <a:r>
              <a:rPr lang="es-ES" sz="2800" dirty="0">
                <a:latin typeface="Adobe Garamond Pro" panose="02020502060506020403" pitchFamily="18" charset="0"/>
                <a:hlinkClick r:id="rId9"/>
              </a:rPr>
              <a:t>https://sites.google.com/site/josemagalan</a:t>
            </a:r>
            <a:r>
              <a:rPr lang="es-ES" sz="2800" dirty="0">
                <a:latin typeface="Adobe Garamond Pro" panose="02020502060506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031391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 Presentación con patrón Febrero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Presentación (Def) (1)</Template>
  <TotalTime>1303</TotalTime>
  <Words>196</Words>
  <Application>Microsoft Office PowerPoint</Application>
  <PresentationFormat>Panorámica</PresentationFormat>
  <Paragraphs>42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Adobe Garamond Pro</vt:lpstr>
      <vt:lpstr>Arial</vt:lpstr>
      <vt:lpstr>Calibri</vt:lpstr>
      <vt:lpstr>Garamond</vt:lpstr>
      <vt:lpstr>Plantilla de Presentación con patrón Febrero 2014</vt:lpstr>
      <vt:lpstr>Extract Info with LLM</vt:lpstr>
      <vt:lpstr>Motivación</vt:lpstr>
      <vt:lpstr>¿cuáles son los objetivos de aprendizaje?</vt:lpstr>
      <vt:lpstr>LLM local frente a la nube</vt:lpstr>
      <vt:lpstr>Estructura</vt:lpstr>
      <vt:lpstr>Extract Info with LLM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</dc:title>
  <dc:creator>Josema Galán</dc:creator>
  <cp:lastModifiedBy>JOSE MANUEL GALAN ORDAX</cp:lastModifiedBy>
  <cp:revision>55</cp:revision>
  <cp:lastPrinted>2016-08-31T14:31:08Z</cp:lastPrinted>
  <dcterms:created xsi:type="dcterms:W3CDTF">2016-07-19T15:16:57Z</dcterms:created>
  <dcterms:modified xsi:type="dcterms:W3CDTF">2024-08-08T12:10:14Z</dcterms:modified>
</cp:coreProperties>
</file>