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691" autoAdjust="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5" y="1908135"/>
            <a:ext cx="10188867" cy="78694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STORED PROCEDURES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pPr lvl="1"/>
            <a:r>
              <a:rPr lang="pt-BR" dirty="0"/>
              <a:t>Crie uma procedure que faça um backup da tabela de produtos;</a:t>
            </a:r>
          </a:p>
          <a:p>
            <a:pPr lvl="1"/>
            <a:r>
              <a:rPr lang="pt-BR" dirty="0"/>
              <a:t>Crie uma procedure que faça a atualização de valor do produto de acordo com o código do produto passado como parâmetro, para os produtos que não estão descontinuados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2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Consultando Dados com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Passando parâmetros para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Criando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Utilizando SQL Dinâmico 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STORED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0691265" cy="4518911"/>
          </a:xfrm>
        </p:spPr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 são coleções de instruções T-SQL que ficam armazenados no banco de dados;</a:t>
            </a:r>
          </a:p>
          <a:p>
            <a:r>
              <a:rPr lang="pt-BR" dirty="0"/>
              <a:t>Procedures podem retornar resultados, manipular dados e realizar ações administrativas no servidor;</a:t>
            </a:r>
          </a:p>
          <a:p>
            <a:r>
              <a:rPr lang="pt-BR" dirty="0"/>
              <a:t>Assim como outros objetos, procedures podem proporcionar uma interface de programação para aplicações de banco de dados,  isolando aplicações de mudanças na estrutura do banco de dados:</a:t>
            </a:r>
          </a:p>
          <a:p>
            <a:pPr lvl="1"/>
            <a:r>
              <a:rPr lang="pt-BR" dirty="0"/>
              <a:t>Use VIEWS, Funções e Procedures para retornar dados</a:t>
            </a:r>
          </a:p>
          <a:p>
            <a:pPr lvl="1"/>
            <a:r>
              <a:rPr lang="pt-BR" dirty="0"/>
              <a:t>Use Procedures para modificar e adicionar novos dados</a:t>
            </a:r>
          </a:p>
          <a:p>
            <a:pPr lvl="1"/>
            <a:r>
              <a:rPr lang="pt-BR" dirty="0"/>
              <a:t>Alterar a definição da procedure, ao invés de atualizar o código da aplicação. </a:t>
            </a:r>
          </a:p>
        </p:txBody>
      </p:sp>
    </p:spTree>
    <p:extLst>
      <p:ext uri="{BB962C8B-B14F-4D97-AF65-F5344CB8AC3E}">
        <p14:creationId xmlns:p14="http://schemas.microsoft.com/office/powerpoint/2010/main" val="22887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STORED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A invocação de uma STORED PROCEDURE se dá pelo uso das palavras chave EXECUTE ou EXEC;</a:t>
            </a:r>
          </a:p>
          <a:p>
            <a:r>
              <a:rPr lang="pt-BR" dirty="0"/>
              <a:t>Na invocação de uma procedure devemos utilizar o nome com o esquema;</a:t>
            </a:r>
          </a:p>
          <a:p>
            <a:r>
              <a:rPr lang="pt-BR" dirty="0"/>
              <a:t>Passagem de parâmetros como @nome = valor, usando o tipo de dados apropriado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253D874-AAB2-4D43-B165-A808C12D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477" y="3642707"/>
            <a:ext cx="7345045" cy="79601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ProductsbySuppliers</a:t>
            </a:r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defTabSz="457200">
              <a:tabLst>
                <a:tab pos="457200" algn="l"/>
              </a:tabLst>
              <a:defRPr/>
            </a:pPr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@supplierid 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1;</a:t>
            </a:r>
            <a:endParaRPr lang="en-US" sz="24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278B23A-54FF-415E-997B-730F7C86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477" y="4849039"/>
            <a:ext cx="7345045" cy="79601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tabLst>
                <a:tab pos="457200" algn="l"/>
              </a:tabLst>
              <a:defRPr/>
            </a:pPr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ProductsbySuppliers</a:t>
            </a:r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4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@supplierid 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@numrows </a:t>
            </a:r>
            <a:r>
              <a:rPr lang="en-US" sz="24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4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2;</a:t>
            </a:r>
            <a:endParaRPr lang="en-US" sz="24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1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STORED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WITH RESULT SETS</a:t>
            </a:r>
          </a:p>
          <a:p>
            <a:pPr lvl="1"/>
            <a:r>
              <a:rPr lang="pt-BR" dirty="0"/>
              <a:t>A partir da versão 2012 do SQL SERVER</a:t>
            </a:r>
          </a:p>
          <a:p>
            <a:pPr lvl="1"/>
            <a:r>
              <a:rPr lang="pt-BR" dirty="0"/>
              <a:t>Modificar o nome das colunas e tipo de dados sem alterar a definição da procedure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DEB457-16FB-4895-B873-F9882B6C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90" y="2981986"/>
            <a:ext cx="4975893" cy="34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7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Parâmetros são definidos no cabeçalho do código da procedure, incluindo nome, tipo de dados e direção (input é o padrão);</a:t>
            </a:r>
          </a:p>
          <a:p>
            <a:r>
              <a:rPr lang="pt-BR" dirty="0"/>
              <a:t>Parâmetros podem ser descobertos usando o SSMS e a view </a:t>
            </a:r>
            <a:r>
              <a:rPr lang="pt-BR" dirty="0" err="1"/>
              <a:t>sys.parameters</a:t>
            </a:r>
            <a:endParaRPr lang="pt-BR" dirty="0"/>
          </a:p>
          <a:p>
            <a:r>
              <a:rPr lang="pt-BR" dirty="0"/>
              <a:t>Para passar os parâmetros em uma procedure, use nomes definidos na procedure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70B7362-9760-406D-9983-AEDEAB95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341" y="3901225"/>
            <a:ext cx="7345045" cy="105495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PROCEDURE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ProductsbySuppliers</a:t>
            </a:r>
          </a:p>
          <a:p>
            <a:pPr lvl="0"/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@supplierid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 ...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DF1AE593-4720-4FC7-B4A6-B07C38599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340" y="5088515"/>
            <a:ext cx="7345045" cy="671334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ProductsbySuppliers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@supplierid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1;</a:t>
            </a:r>
            <a:endParaRPr lang="en-US" sz="20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8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Parâmetros de saída permitem que sejam retornados valores de uma STORED PROCEDURE</a:t>
            </a:r>
          </a:p>
          <a:p>
            <a:r>
              <a:rPr lang="pt-BR" dirty="0"/>
              <a:t>Parâmetro marcado como OUTPUT deve ser chamado em uma consulta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70AE743-4EA0-4824-AC9F-480BDE9A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477" y="2942417"/>
            <a:ext cx="7345045" cy="137463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PROCEDURE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proc_name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pPr lvl="0"/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input_param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&gt;,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output_param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OUTPUT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endParaRPr lang="en-US" sz="20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9D17D71-ABFC-4690-968F-9303A1F3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476" y="4561268"/>
            <a:ext cx="7345045" cy="137463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output_param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&gt;;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proc_name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input_parameter_list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output_param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OUTPUT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@output_param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6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sql dinâmico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SQL Dinâmico é código T-SQL que é montado em uma </a:t>
            </a:r>
            <a:r>
              <a:rPr lang="pt-BR" dirty="0" err="1"/>
              <a:t>string</a:t>
            </a:r>
            <a:r>
              <a:rPr lang="pt-BR" dirty="0"/>
              <a:t>, interpretado como um comando e executado;</a:t>
            </a:r>
          </a:p>
          <a:p>
            <a:r>
              <a:rPr lang="pt-BR" dirty="0"/>
              <a:t>SQL Dinâmico provê flexibilidade para tarefas de programação e administrativas;</a:t>
            </a:r>
          </a:p>
          <a:p>
            <a:r>
              <a:rPr lang="pt-BR" dirty="0"/>
              <a:t>Existem métodos para executar SQL Dinâmico :</a:t>
            </a:r>
          </a:p>
          <a:p>
            <a:pPr lvl="1"/>
            <a:r>
              <a:rPr lang="pt-BR" dirty="0"/>
              <a:t>Comando EXEC que pode aceitar a </a:t>
            </a:r>
            <a:r>
              <a:rPr lang="pt-BR" dirty="0" err="1"/>
              <a:t>string</a:t>
            </a:r>
            <a:r>
              <a:rPr lang="pt-BR" dirty="0"/>
              <a:t> como entrada em parênteses; não pode ser passado parâmetro;</a:t>
            </a:r>
          </a:p>
          <a:p>
            <a:pPr lvl="1"/>
            <a:r>
              <a:rPr lang="pt-BR" dirty="0"/>
              <a:t>Através da procedure </a:t>
            </a:r>
            <a:r>
              <a:rPr lang="pt-BR" dirty="0" err="1"/>
              <a:t>sp_executeSQL</a:t>
            </a:r>
            <a:r>
              <a:rPr lang="pt-BR" dirty="0"/>
              <a:t>(recomendável), suporte a parâmetros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7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sql dinâmico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sp_executesql</a:t>
            </a:r>
            <a:endParaRPr lang="pt-BR" dirty="0"/>
          </a:p>
          <a:p>
            <a:pPr lvl="1"/>
            <a:r>
              <a:rPr lang="pt-BR" dirty="0"/>
              <a:t>Aceita </a:t>
            </a:r>
            <a:r>
              <a:rPr lang="pt-BR" dirty="0" err="1"/>
              <a:t>string</a:t>
            </a:r>
            <a:r>
              <a:rPr lang="pt-BR" dirty="0"/>
              <a:t> como código a ser executado;</a:t>
            </a:r>
          </a:p>
          <a:p>
            <a:pPr lvl="1"/>
            <a:r>
              <a:rPr lang="pt-BR" dirty="0"/>
              <a:t>Aceita parâmetros de input/output para consulta;</a:t>
            </a:r>
          </a:p>
          <a:p>
            <a:pPr lvl="1"/>
            <a:r>
              <a:rPr lang="pt-BR" dirty="0"/>
              <a:t>Permite parametrização, minimizando o risco de SQL </a:t>
            </a:r>
            <a:r>
              <a:rPr lang="pt-BR" dirty="0" err="1"/>
              <a:t>Injection</a:t>
            </a:r>
            <a:endParaRPr lang="pt-BR" dirty="0"/>
          </a:p>
          <a:p>
            <a:pPr lvl="1"/>
            <a:r>
              <a:rPr lang="pt-BR" dirty="0"/>
              <a:t>Pode ter uma performance melhor do que EXEC devido ao reuso do plano de execução.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ECEBFE5-64ED-4D2A-9982-4AB1C656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738" y="4037398"/>
            <a:ext cx="7345045" cy="105495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@sqlcode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NVARCHAR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256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</a:t>
            </a:r>
            <a:r>
              <a:rPr lang="en-US" sz="2000" b="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N'&lt;code_to_run&gt;'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srgbClr val="8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sp_executesql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@statement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@sqlcode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DA55F7F-C8C4-4F01-A1EC-D6D646AB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739" y="5363936"/>
            <a:ext cx="7345045" cy="105495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@sqlcode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NVARCHAR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256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N'SELECT GETDATE() AS dt'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srgbClr val="8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sp_executesql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@statement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@sqlcode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2794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606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Lucida Sans Unicode</vt:lpstr>
      <vt:lpstr>Univers Condensed</vt:lpstr>
      <vt:lpstr>ChronicleVTI</vt:lpstr>
      <vt:lpstr>Módulo 15</vt:lpstr>
      <vt:lpstr>Overview do módulo</vt:lpstr>
      <vt:lpstr>STORED PROCEDURES</vt:lpstr>
      <vt:lpstr>EXECUTANDO STORED PROCEDURES</vt:lpstr>
      <vt:lpstr>EXECUTANDO STORED PROCEDURES</vt:lpstr>
      <vt:lpstr>Parâmetros de entrada</vt:lpstr>
      <vt:lpstr>Parâmetros de saída</vt:lpstr>
      <vt:lpstr>Construindo sql dinâmico</vt:lpstr>
      <vt:lpstr>Construindo sql dinâmico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142</cp:revision>
  <dcterms:created xsi:type="dcterms:W3CDTF">2020-11-19T21:18:59Z</dcterms:created>
  <dcterms:modified xsi:type="dcterms:W3CDTF">2020-12-07T22:56:59Z</dcterms:modified>
</cp:coreProperties>
</file>