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836" autoAdjust="0"/>
  </p:normalViewPr>
  <p:slideViewPr>
    <p:cSldViewPr snapToGrid="0">
      <p:cViewPr varScale="1">
        <p:scale>
          <a:sx n="100" d="100"/>
          <a:sy n="100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230B-0B61-4CE5-824D-7B49488B45A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DD011-6D96-4288-A001-B47F6AF9F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1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Varchar</a:t>
            </a:r>
            <a:r>
              <a:rPr lang="pt-BR" dirty="0"/>
              <a:t> -&gt; Armazena dados não-Unicode, ocupa menos espaço. Porém pode apresentar problemas de </a:t>
            </a:r>
            <a:r>
              <a:rPr lang="pt-BR" dirty="0" err="1"/>
              <a:t>encoding</a:t>
            </a:r>
            <a:r>
              <a:rPr lang="pt-BR" dirty="0"/>
              <a:t>;</a:t>
            </a:r>
          </a:p>
          <a:p>
            <a:r>
              <a:rPr lang="pt-BR" dirty="0" err="1"/>
              <a:t>Nvarchar</a:t>
            </a:r>
            <a:r>
              <a:rPr lang="pt-BR" dirty="0"/>
              <a:t> -&gt; Armazena dados Unicode, ocupa mais espaço. Porém pode armazenar mais caracteres sem apresentar problemas de </a:t>
            </a:r>
            <a:r>
              <a:rPr lang="pt-BR" dirty="0" err="1"/>
              <a:t>encoding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11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página é formada por 8Kb = 8000bytes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07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225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068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Operador +=, não substitui o valor ele acrescenta dados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09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490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Sequences</a:t>
            </a:r>
            <a:r>
              <a:rPr lang="pt-BR" dirty="0"/>
              <a:t> podem ser mais performáticas do que a propriedade IDENTITY.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317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Sequences</a:t>
            </a:r>
            <a:r>
              <a:rPr lang="pt-BR" dirty="0"/>
              <a:t> podem ser mais performáticas do que a propriedade IDENTITY.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88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5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3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B6ACE-CB40-4CCC-919D-00BABB39B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596" y="732605"/>
            <a:ext cx="4401596" cy="3914947"/>
          </a:xfrm>
        </p:spPr>
        <p:txBody>
          <a:bodyPr>
            <a:normAutofit/>
          </a:bodyPr>
          <a:lstStyle/>
          <a:p>
            <a:r>
              <a:rPr lang="pt-BR" sz="6600" b="1" dirty="0"/>
              <a:t>Módulo 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3A0FB-672A-43F0-97AC-F37E1023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96" y="1908135"/>
            <a:ext cx="9206862" cy="345834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j-lt"/>
              </a:rPr>
              <a:t>Modificando dados com DML.</a:t>
            </a:r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6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USANDO SEQUENCES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74283-7514-4940-B10D-6F3B888D01B7}"/>
              </a:ext>
            </a:extLst>
          </p:cNvPr>
          <p:cNvSpPr txBox="1"/>
          <p:nvPr/>
        </p:nvSpPr>
        <p:spPr>
          <a:xfrm>
            <a:off x="723900" y="1540306"/>
            <a:ext cx="1089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objeto SEQUENCE foi introduzido no SQL Server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Objeto Independente no Banco de Dados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Maior flexibilidade do que a propriedade IDENTITY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Pode ser usado como valor default de uma coluna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Gerenciado com CREATE/ALTER/DROP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Retorna o valor com a cláusula NEXT VALUE FOR.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FD60CF0-2E16-4CB3-95BF-BA26EFB13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3848630"/>
            <a:ext cx="7893929" cy="2246769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-- Define a sequence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SEQUENCE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dbo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InvoiceSeq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1 INCREMENT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-- Retrieve next available value from sequence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dbo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InvoiceSeq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3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EXERCÍCIOS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74283-7514-4940-B10D-6F3B888D01B7}"/>
              </a:ext>
            </a:extLst>
          </p:cNvPr>
          <p:cNvSpPr txBox="1"/>
          <p:nvPr/>
        </p:nvSpPr>
        <p:spPr>
          <a:xfrm>
            <a:off x="723900" y="1540306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Adicionado ao GitHub</a:t>
            </a:r>
          </a:p>
        </p:txBody>
      </p:sp>
    </p:spTree>
    <p:extLst>
      <p:ext uri="{BB962C8B-B14F-4D97-AF65-F5344CB8AC3E}">
        <p14:creationId xmlns:p14="http://schemas.microsoft.com/office/powerpoint/2010/main" val="203391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 do módulo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Inserindo dados em tabelas</a:t>
            </a:r>
          </a:p>
          <a:p>
            <a:r>
              <a:rPr lang="pt-BR" dirty="0"/>
              <a:t>Modificando e Removendo Dados</a:t>
            </a:r>
          </a:p>
          <a:p>
            <a:r>
              <a:rPr lang="pt-BR" dirty="0"/>
              <a:t>Gerando valores automáticos em colunas</a:t>
            </a:r>
          </a:p>
        </p:txBody>
      </p:sp>
    </p:spTree>
    <p:extLst>
      <p:ext uri="{BB962C8B-B14F-4D97-AF65-F5344CB8AC3E}">
        <p14:creationId xmlns:p14="http://schemas.microsoft.com/office/powerpoint/2010/main" val="70809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33787"/>
            <a:ext cx="10691265" cy="3636088"/>
          </a:xfrm>
        </p:spPr>
        <p:txBody>
          <a:bodyPr/>
          <a:lstStyle/>
          <a:p>
            <a:r>
              <a:rPr lang="pt-BR" dirty="0"/>
              <a:t>Insere novas linhas em uma tabela.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145D43A8-F28D-4213-A750-B864B13D2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2196354"/>
            <a:ext cx="7801583" cy="1323439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OrderDetails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productid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unitprice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qty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discount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VALUES	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10255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39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18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0.05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C1621FC9-BE8C-4690-BD59-02B2B9DDE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099" y="3854689"/>
            <a:ext cx="7801583" cy="2290227"/>
          </a:xfrm>
          <a:prstGeom prst="roundRect">
            <a:avLst>
              <a:gd name="adj" fmla="val 3504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OrderDetails</a:t>
            </a:r>
          </a:p>
          <a:p>
            <a:pPr lvl="0"/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productid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unitprice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qty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discount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10256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39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18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0.05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10258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39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18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0.10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7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33709"/>
          </a:xfrm>
        </p:spPr>
        <p:txBody>
          <a:bodyPr/>
          <a:lstStyle/>
          <a:p>
            <a:r>
              <a:rPr lang="pt-BR" dirty="0"/>
              <a:t>INSERT COM PROVEDORES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B8C857-6DB7-4B09-B879-9D92E3D99D23}"/>
              </a:ext>
            </a:extLst>
          </p:cNvPr>
          <p:cNvSpPr txBox="1"/>
          <p:nvPr/>
        </p:nvSpPr>
        <p:spPr>
          <a:xfrm>
            <a:off x="700635" y="1853514"/>
            <a:ext cx="25471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INSERT ... 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INSERT ... EXEC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56A91B53-F542-4AC6-B648-969EEE3DC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635" y="2222846"/>
            <a:ext cx="7801583" cy="1631216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OrderDetails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productid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unitprice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qty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discount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NewOrderDetails</a:t>
            </a:r>
          </a:p>
          <a:p>
            <a:pPr lvl="0"/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50059CCA-18EB-43C1-A4FD-606913586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635" y="4612465"/>
            <a:ext cx="8495431" cy="1323439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Production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Products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productname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supplierid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categoryid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unitprice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Production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AddNewProducts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6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1371030"/>
          </a:xfrm>
        </p:spPr>
        <p:txBody>
          <a:bodyPr/>
          <a:lstStyle/>
          <a:p>
            <a:r>
              <a:rPr lang="pt-BR" dirty="0"/>
              <a:t>SELECT INTO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CC77163-EA80-4D64-9CE4-5A85BA0420E0}"/>
              </a:ext>
            </a:extLst>
          </p:cNvPr>
          <p:cNvSpPr txBox="1"/>
          <p:nvPr/>
        </p:nvSpPr>
        <p:spPr>
          <a:xfrm>
            <a:off x="723899" y="1692961"/>
            <a:ext cx="10421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 uma tabela com o resultado da consulta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nova tabela é baseada na estrutura das colunas utilizadas na consulta.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Herda o nome das colunas, tipos de dados e configurações de null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Não copia chaves e nem índices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11B9D40C-5CAE-4BCE-A285-9491D40B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99" y="3156323"/>
            <a:ext cx="7665396" cy="1015663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NewProducts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PRODUCTION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PRODUCTS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ProductID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70</a:t>
            </a:r>
          </a:p>
          <a:p>
            <a:pPr lvl="0"/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9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Modificando dados com update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278DF73-25D3-46B9-9955-001E3BF3E643}"/>
              </a:ext>
            </a:extLst>
          </p:cNvPr>
          <p:cNvSpPr txBox="1"/>
          <p:nvPr/>
        </p:nvSpPr>
        <p:spPr>
          <a:xfrm>
            <a:off x="723901" y="1779372"/>
            <a:ext cx="10619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UPDATE atualiza todas as linhas de uma tabela ou view, a menos que seja feito um filtro utilizando a cláusula WHERE ou restrição com JOIN.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valores são alterados utilizando a cláusula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8DA76EDA-6E0D-4680-9B0F-BEE872842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97" y="2979701"/>
            <a:ext cx="7665396" cy="1323439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Production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Products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unitprice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unitprice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1.04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categoryid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1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discontinued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0</a:t>
            </a:r>
          </a:p>
          <a:p>
            <a:pPr lvl="0"/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1673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Atualizando dados de uma tabela a partir de um </a:t>
            </a:r>
            <a:r>
              <a:rPr lang="pt-BR" sz="2800" dirty="0" err="1"/>
              <a:t>join</a:t>
            </a:r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74283-7514-4940-B10D-6F3B888D01B7}"/>
              </a:ext>
            </a:extLst>
          </p:cNvPr>
          <p:cNvSpPr txBox="1"/>
          <p:nvPr/>
        </p:nvSpPr>
        <p:spPr>
          <a:xfrm>
            <a:off x="723901" y="1572126"/>
            <a:ext cx="1089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E68C5154-87BB-4E0B-AF5B-7930F8D65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99" y="2344056"/>
            <a:ext cx="10744199" cy="2862322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Reason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-- Notice use of Alias to make reading better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SET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Name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+=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‘ ?'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Production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ScrapReason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Reason </a:t>
            </a:r>
          </a:p>
          <a:p>
            <a:pPr lvl="0"/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Production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WorkOrder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WorkOrder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	Reason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ScrapReasonID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WorkOrder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ScrapReasonID </a:t>
            </a:r>
          </a:p>
          <a:p>
            <a:pPr lvl="0"/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	WorkOrder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ScrappedQty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300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0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Modificando dados com o merge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74283-7514-4940-B10D-6F3B888D01B7}"/>
              </a:ext>
            </a:extLst>
          </p:cNvPr>
          <p:cNvSpPr txBox="1"/>
          <p:nvPr/>
        </p:nvSpPr>
        <p:spPr>
          <a:xfrm>
            <a:off x="723900" y="1553917"/>
            <a:ext cx="1089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MERGE altera os dados baseado em uma condição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Quando a origem tem uma correspondência no destino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Quando a origem não tem correspondência no destino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Quando o destino não tem correspondência na origem (Proprietário)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8D1F1BD3-2A76-4227-8043-698199821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3031245"/>
            <a:ext cx="7665396" cy="3170099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TOP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INTO	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Store 	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Destination</a:t>
            </a:r>
          </a:p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	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StoreBackup 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StagingTable</a:t>
            </a:r>
          </a:p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Destination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StagingTable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INSERT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,..)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VALUES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(Source.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,..)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	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Destination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C1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StagingTable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,..;</a:t>
            </a:r>
          </a:p>
        </p:txBody>
      </p:sp>
    </p:spTree>
    <p:extLst>
      <p:ext uri="{BB962C8B-B14F-4D97-AF65-F5344CB8AC3E}">
        <p14:creationId xmlns:p14="http://schemas.microsoft.com/office/powerpoint/2010/main" val="33008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393357"/>
          </a:xfrm>
        </p:spPr>
        <p:txBody>
          <a:bodyPr>
            <a:noAutofit/>
          </a:bodyPr>
          <a:lstStyle/>
          <a:p>
            <a:r>
              <a:rPr lang="pt-BR" sz="2800" dirty="0"/>
              <a:t>UTILIZANDO IDENTITY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74283-7514-4940-B10D-6F3B888D01B7}"/>
              </a:ext>
            </a:extLst>
          </p:cNvPr>
          <p:cNvSpPr txBox="1"/>
          <p:nvPr/>
        </p:nvSpPr>
        <p:spPr>
          <a:xfrm>
            <a:off x="723900" y="1443841"/>
            <a:ext cx="10896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propriedade IDENTITY gera valores automaticamente para uma coluna.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Valores opcionais de inicio e incremento podem ser fornecidos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Apenas uma coluna na tabela pode ter a propriedade IDENTITY habilitada.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coluna IDENTITY deve ser omitida em um INSERT.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Existem algumas funções que disponibilizadas para recuperar o último valor gerado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SELECT @@IDENTITY: escopo padrão da sessão;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SELECT SCOPE_IDENTITY: o escopo é o objeto que contém a chamada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SELECT IDENT_CURRENT(‘</a:t>
            </a:r>
            <a:r>
              <a:rPr lang="pt-BR" dirty="0" err="1"/>
              <a:t>nometabela</a:t>
            </a:r>
            <a:r>
              <a:rPr lang="pt-BR" dirty="0"/>
              <a:t>’): nesse caso o escopo é definido pela tabela passada como parâmetro.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SET IDENTITY &lt;</a:t>
            </a:r>
            <a:r>
              <a:rPr lang="pt-BR" dirty="0" err="1"/>
              <a:t>NomeTabela</a:t>
            </a:r>
            <a:r>
              <a:rPr lang="pt-BR" dirty="0"/>
              <a:t>&gt; ON|OFF</a:t>
            </a:r>
          </a:p>
          <a:p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DFE0F0AE-3374-46CD-8083-0450750C4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096" y="2064672"/>
            <a:ext cx="7665396" cy="707886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Production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Products</a:t>
            </a: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PID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Name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15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0724206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698</Words>
  <Application>Microsoft Office PowerPoint</Application>
  <PresentationFormat>Widescreen</PresentationFormat>
  <Paragraphs>124</Paragraphs>
  <Slides>11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Calisto MT</vt:lpstr>
      <vt:lpstr>Consolas</vt:lpstr>
      <vt:lpstr>Lucida Sans Unicode</vt:lpstr>
      <vt:lpstr>Univers Condensed</vt:lpstr>
      <vt:lpstr>ChronicleVTI</vt:lpstr>
      <vt:lpstr>Módulo 7</vt:lpstr>
      <vt:lpstr>Overview do módulo</vt:lpstr>
      <vt:lpstr>INSERT</vt:lpstr>
      <vt:lpstr>INSERT COM PROVEDORES DE DADOS</vt:lpstr>
      <vt:lpstr>SELECT INTO</vt:lpstr>
      <vt:lpstr>Modificando dados com update </vt:lpstr>
      <vt:lpstr>Atualizando dados de uma tabela a partir de um join</vt:lpstr>
      <vt:lpstr>Modificando dados com o merge</vt:lpstr>
      <vt:lpstr>UTILIZANDO IDENTITY</vt:lpstr>
      <vt:lpstr>USANDO SEQUENCES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</dc:title>
  <dc:creator>Allan Sousa</dc:creator>
  <cp:lastModifiedBy>Allan Sousa</cp:lastModifiedBy>
  <cp:revision>79</cp:revision>
  <dcterms:created xsi:type="dcterms:W3CDTF">2020-11-19T21:18:59Z</dcterms:created>
  <dcterms:modified xsi:type="dcterms:W3CDTF">2020-12-03T20:14:17Z</dcterms:modified>
</cp:coreProperties>
</file>