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90" r:id="rId5"/>
    <p:sldId id="393" r:id="rId6"/>
    <p:sldId id="391" r:id="rId7"/>
    <p:sldId id="395" r:id="rId8"/>
    <p:sldId id="396" r:id="rId9"/>
    <p:sldId id="400" r:id="rId10"/>
    <p:sldId id="398" r:id="rId11"/>
    <p:sldId id="3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vigation" id="{2C27E8FC-36B7-4358-AC2B-6E6D2C07C2FA}">
          <p14:sldIdLst>
            <p14:sldId id="390"/>
            <p14:sldId id="393"/>
            <p14:sldId id="391"/>
            <p14:sldId id="395"/>
            <p14:sldId id="396"/>
            <p14:sldId id="400"/>
            <p14:sldId id="39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l Almonte" initials="EA" lastIdx="2" clrIdx="0">
    <p:extLst>
      <p:ext uri="{19B8F6BF-5375-455C-9EA6-DF929625EA0E}">
        <p15:presenceInfo xmlns:p15="http://schemas.microsoft.com/office/powerpoint/2012/main" userId="Enel Almo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DCAD0-E924-46A3-95B4-F15E7F780363}" v="1968" dt="2024-08-29T21:54:34.163"/>
    <p1510:client id="{59946DDA-1A79-4060-A437-F2A9D896871D}" v="916" dt="2024-08-30T00:17:13.984"/>
    <p1510:client id="{E24CD7C1-59EF-E0B8-A849-B5422FDEBCCB}" v="32" dt="2024-08-30T00:16:43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5EE5BF-2660-491F-A0D5-C4BE437ED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D0616-4695-4987-B327-62751252B5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6C1A6-3C90-46F9-9408-2AD5DA4DFE97}" type="datetimeFigureOut">
              <a:rPr lang="es-DO" smtClean="0"/>
              <a:t>31/8/2024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89892-3D9B-44F1-A423-25BA7864FD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84D8-868B-4184-8C43-8162E5ED5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C209E-3C09-4E50-80F5-2EE256C2931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54041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E8FE-8E08-4920-B677-68580C4050F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2D13-71A1-42E5-B44C-FEA814C2E3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A2D13-71A1-42E5-B44C-FEA814C2E3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46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2293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90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85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71832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80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304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567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5471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29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494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DCD8CF6-8339-4B7E-A7A9-2302A5CF251F}" type="datetimeFigureOut">
              <a:rPr lang="es-US" smtClean="0"/>
              <a:t>8/31/2024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AEB42EE-1E22-49AF-968C-B6E019B7B1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92813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elramon/DemoAp2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7550-9D31-4808-94BD-C636D5ED1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TYPE-SAFE NAVIGATION </a:t>
            </a:r>
            <a:r>
              <a:rPr lang="es-US" err="1"/>
              <a:t>Jetpack</a:t>
            </a:r>
            <a:r>
              <a:rPr lang="es-US"/>
              <a:t> Compose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85FD9-4647-4370-9120-BA1E873C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45" y="3905711"/>
            <a:ext cx="1970782" cy="2485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51EF6-DD76-4FB3-85E1-D7051A54B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38" y="4784270"/>
            <a:ext cx="4039213" cy="10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6EBE-397D-4440-98C3-27C46C1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err="1"/>
              <a:t>libs.versions.toml</a:t>
            </a:r>
            <a:endParaRPr lang="es-DO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BFD41E5-CE8E-4F05-B228-B26586788ED9}"/>
              </a:ext>
            </a:extLst>
          </p:cNvPr>
          <p:cNvSpPr txBox="1"/>
          <p:nvPr/>
        </p:nvSpPr>
        <p:spPr>
          <a:xfrm>
            <a:off x="-1041" y="1792936"/>
            <a:ext cx="1198173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/>
              <a:t>En el archivo </a:t>
            </a:r>
            <a:r>
              <a:rPr lang="es-ES" sz="2400" b="1" err="1"/>
              <a:t>libs.versions.toml</a:t>
            </a:r>
            <a:r>
              <a:rPr lang="es-ES" sz="2400" b="1"/>
              <a:t>, se define la versión de cada biblioteca y módulo que se utilizará en tu proyecto.</a:t>
            </a:r>
          </a:p>
          <a:p>
            <a:endParaRPr lang="es-ES" sz="2400" b="1"/>
          </a:p>
          <a:p>
            <a:r>
              <a:rPr lang="es-ES" sz="2400" b="1"/>
              <a:t>Este enfoque ayuda a mantener las versiones de las bibliotecas centralizadas y facilita la gestión de dependencias dentro de tu proyecto, asegurando consistencia y facilitando actualizaciones.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86A390-932D-6B91-B31E-AC1ECA41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4101260"/>
            <a:ext cx="12192000" cy="21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63D6-0D7F-4167-BA84-4192D0EA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8" y="284176"/>
            <a:ext cx="12365425" cy="1508760"/>
          </a:xfrm>
        </p:spPr>
        <p:txBody>
          <a:bodyPr/>
          <a:lstStyle/>
          <a:p>
            <a:r>
              <a:rPr lang="es-DO"/>
              <a:t>Configuración del proyecto para navegación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69CED4-184C-73BE-8E4C-E13C074E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8" y="2428343"/>
            <a:ext cx="11937002" cy="205667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1EB0477-90E8-A77C-8E57-2A4FE52CC21B}"/>
              </a:ext>
            </a:extLst>
          </p:cNvPr>
          <p:cNvSpPr/>
          <p:nvPr/>
        </p:nvSpPr>
        <p:spPr>
          <a:xfrm>
            <a:off x="0" y="4523267"/>
            <a:ext cx="3422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2800" err="1"/>
              <a:t>Build.gradle</a:t>
            </a:r>
            <a:r>
              <a:rPr lang="es-DO" sz="2800"/>
              <a:t> (Project):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43CC412-5E15-560C-078B-06843328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260" y="4622195"/>
            <a:ext cx="7051367" cy="353371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5F2BC81F-AE8A-1935-D09F-AB3A7B43323F}"/>
              </a:ext>
            </a:extLst>
          </p:cNvPr>
          <p:cNvSpPr/>
          <p:nvPr/>
        </p:nvSpPr>
        <p:spPr>
          <a:xfrm>
            <a:off x="0" y="5112739"/>
            <a:ext cx="3478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2800" err="1"/>
              <a:t>Build.gradle</a:t>
            </a:r>
            <a:r>
              <a:rPr lang="es-DO" sz="2800"/>
              <a:t> (Module):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F697F45-AF6F-7728-40AF-BD8EBB107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8" y="5697515"/>
            <a:ext cx="5532761" cy="97460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D7C9347-4192-80F4-192E-657D3F95B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59" y="5697515"/>
            <a:ext cx="4704985" cy="974605"/>
          </a:xfrm>
          <a:prstGeom prst="rect">
            <a:avLst/>
          </a:prstGeom>
        </p:spPr>
      </p:pic>
      <p:sp>
        <p:nvSpPr>
          <p:cNvPr id="26" name="Rectangle 2">
            <a:extLst>
              <a:ext uri="{FF2B5EF4-FFF2-40B4-BE49-F238E27FC236}">
                <a16:creationId xmlns:a16="http://schemas.microsoft.com/office/drawing/2014/main" id="{06E7FE31-591C-8163-BB26-BC1F26B1A78C}"/>
              </a:ext>
            </a:extLst>
          </p:cNvPr>
          <p:cNvSpPr/>
          <p:nvPr/>
        </p:nvSpPr>
        <p:spPr>
          <a:xfrm>
            <a:off x="31258" y="1792936"/>
            <a:ext cx="3427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3200" err="1"/>
              <a:t>libs.versions.toml</a:t>
            </a:r>
            <a:r>
              <a:rPr lang="es-DO" sz="320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88444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63D6-0D7F-4167-BA84-4192D0EA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00" y="145272"/>
            <a:ext cx="3531314" cy="1508760"/>
          </a:xfrm>
        </p:spPr>
        <p:txBody>
          <a:bodyPr/>
          <a:lstStyle/>
          <a:p>
            <a:r>
              <a:rPr lang="es-DO"/>
              <a:t>SEALED CLASS </a:t>
            </a:r>
            <a:br>
              <a:rPr lang="es-DO"/>
            </a:br>
            <a:r>
              <a:rPr lang="es-DO"/>
              <a:t>        SCREEN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05278CA-3C54-26F9-3AD8-0DA4835770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9DC1007-3CD9-FD7D-1276-51AE61C1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88" y="1513378"/>
            <a:ext cx="11195023" cy="383124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AF8BD70-0933-DCE4-5142-4D136788E85D}"/>
              </a:ext>
            </a:extLst>
          </p:cNvPr>
          <p:cNvSpPr/>
          <p:nvPr/>
        </p:nvSpPr>
        <p:spPr>
          <a:xfrm>
            <a:off x="1519084" y="3428999"/>
            <a:ext cx="2604016" cy="951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5012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63D6-0D7F-4167-BA84-4192D0EA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46" y="-164444"/>
            <a:ext cx="2528423" cy="1508760"/>
          </a:xfrm>
        </p:spPr>
        <p:txBody>
          <a:bodyPr/>
          <a:lstStyle/>
          <a:p>
            <a:r>
              <a:rPr lang="es-DO"/>
              <a:t>NAVHOST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D3FE1DA8-B390-6B4C-46B9-BA9C566D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4276786"/>
            <a:ext cx="8315325" cy="1905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5202252-F67F-9F37-2894-BE71ADFC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2016906"/>
            <a:ext cx="11315700" cy="200025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860943C9-04F5-6CDA-B046-C2E35466A1DF}"/>
              </a:ext>
            </a:extLst>
          </p:cNvPr>
          <p:cNvSpPr/>
          <p:nvPr/>
        </p:nvSpPr>
        <p:spPr>
          <a:xfrm>
            <a:off x="4616245" y="2920180"/>
            <a:ext cx="6857999" cy="309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E40753A-162A-FAEA-D2A6-74BB0EA81B1B}"/>
              </a:ext>
            </a:extLst>
          </p:cNvPr>
          <p:cNvSpPr/>
          <p:nvPr/>
        </p:nvSpPr>
        <p:spPr>
          <a:xfrm>
            <a:off x="1938337" y="5872069"/>
            <a:ext cx="6857999" cy="309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0960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63D6-0D7F-4167-BA84-4192D0EA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46" y="-164444"/>
            <a:ext cx="2528423" cy="1508760"/>
          </a:xfrm>
        </p:spPr>
        <p:txBody>
          <a:bodyPr/>
          <a:lstStyle/>
          <a:p>
            <a:r>
              <a:rPr lang="es-DO"/>
              <a:t>NAVHOST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DB8586-6AA3-A3E2-6C6E-4B9DDC03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7145" y="781665"/>
            <a:ext cx="6380623" cy="60815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EC4AEF2-E6A0-E463-FE4D-7C595ACF50D3}"/>
              </a:ext>
            </a:extLst>
          </p:cNvPr>
          <p:cNvSpPr/>
          <p:nvPr/>
        </p:nvSpPr>
        <p:spPr>
          <a:xfrm>
            <a:off x="0" y="2905780"/>
            <a:ext cx="43507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dirty="0" err="1"/>
              <a:t>NavHost</a:t>
            </a:r>
            <a:r>
              <a:rPr lang="es-DO" sz="2000" dirty="0"/>
              <a:t> </a:t>
            </a:r>
            <a:r>
              <a:rPr lang="es-ES" sz="2000" dirty="0"/>
              <a:t>es donde defines las rutas o destinos de tu aplicación, y cómo se navega entre ellas.</a:t>
            </a:r>
          </a:p>
          <a:p>
            <a:endParaRPr lang="es-ES" sz="2000" dirty="0"/>
          </a:p>
          <a:p>
            <a:r>
              <a:rPr lang="es-ES" sz="2000" dirty="0"/>
              <a:t>La función </a:t>
            </a:r>
            <a:r>
              <a:rPr lang="es-ES" sz="2000" dirty="0" err="1"/>
              <a:t>composable</a:t>
            </a:r>
            <a:r>
              <a:rPr lang="es-ES" sz="2000" dirty="0"/>
              <a:t> se usa para definir las pantallas o </a:t>
            </a:r>
            <a:r>
              <a:rPr lang="es-ES" sz="2000" dirty="0" err="1"/>
              <a:t>composables</a:t>
            </a:r>
            <a:r>
              <a:rPr lang="es-ES" sz="2000" dirty="0"/>
              <a:t> a los que se puede navegar.</a:t>
            </a:r>
            <a:endParaRPr lang="es-DO" sz="20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65BF8E4-FF7B-C90B-D443-B41365A66A97}"/>
              </a:ext>
            </a:extLst>
          </p:cNvPr>
          <p:cNvCxnSpPr>
            <a:cxnSpLocks/>
          </p:cNvCxnSpPr>
          <p:nvPr/>
        </p:nvCxnSpPr>
        <p:spPr>
          <a:xfrm flipV="1">
            <a:off x="3849329" y="1705451"/>
            <a:ext cx="1377029" cy="1200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B3F605D-2DB6-DCDF-9BF9-40C2B25E5B25}"/>
              </a:ext>
            </a:extLst>
          </p:cNvPr>
          <p:cNvCxnSpPr>
            <a:cxnSpLocks/>
          </p:cNvCxnSpPr>
          <p:nvPr/>
        </p:nvCxnSpPr>
        <p:spPr>
          <a:xfrm flipV="1">
            <a:off x="3849329" y="2641959"/>
            <a:ext cx="1683261" cy="1708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4B5EEB13-DA36-8812-E172-0215EE19B6DF}"/>
              </a:ext>
            </a:extLst>
          </p:cNvPr>
          <p:cNvSpPr/>
          <p:nvPr/>
        </p:nvSpPr>
        <p:spPr>
          <a:xfrm>
            <a:off x="9412869" y="2630703"/>
            <a:ext cx="3770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1600" dirty="0">
                <a:solidFill>
                  <a:schemeClr val="bg1"/>
                </a:solidFill>
              </a:rPr>
              <a:t>Pantalla a navegar.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126DDCC-BAF3-38B6-7C60-04C4BAE350F4}"/>
              </a:ext>
            </a:extLst>
          </p:cNvPr>
          <p:cNvCxnSpPr>
            <a:cxnSpLocks/>
          </p:cNvCxnSpPr>
          <p:nvPr/>
        </p:nvCxnSpPr>
        <p:spPr>
          <a:xfrm flipH="1" flipV="1">
            <a:off x="7227885" y="2731836"/>
            <a:ext cx="2154034" cy="68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>
            <a:extLst>
              <a:ext uri="{FF2B5EF4-FFF2-40B4-BE49-F238E27FC236}">
                <a16:creationId xmlns:a16="http://schemas.microsoft.com/office/drawing/2014/main" id="{8E25E5AB-F96B-BF04-22EA-6713F7EBAFCF}"/>
              </a:ext>
            </a:extLst>
          </p:cNvPr>
          <p:cNvSpPr/>
          <p:nvPr/>
        </p:nvSpPr>
        <p:spPr>
          <a:xfrm>
            <a:off x="8591469" y="4989908"/>
            <a:ext cx="2706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obtenemos los argumentos que se pasaron durante la navegación a esta pantalla.</a:t>
            </a:r>
            <a:endParaRPr lang="es-DO" sz="1400" dirty="0">
              <a:solidFill>
                <a:schemeClr val="bg1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6CA60CF-45AF-B1ED-EE64-8FEA655F9E29}"/>
              </a:ext>
            </a:extLst>
          </p:cNvPr>
          <p:cNvCxnSpPr>
            <a:cxnSpLocks/>
          </p:cNvCxnSpPr>
          <p:nvPr/>
        </p:nvCxnSpPr>
        <p:spPr>
          <a:xfrm flipH="1" flipV="1">
            <a:off x="8304902" y="4989908"/>
            <a:ext cx="272438" cy="1626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15F0EE17-BC22-89C6-2800-9D7AE42F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2" y="1905721"/>
            <a:ext cx="2707737" cy="977426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26C8D6FC-E4F7-F5F1-3F13-0BAB57E3A1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3420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63D6-0D7F-4167-BA84-4192D0EA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5" y="219013"/>
            <a:ext cx="2945590" cy="1508760"/>
          </a:xfrm>
        </p:spPr>
        <p:txBody>
          <a:bodyPr/>
          <a:lstStyle/>
          <a:p>
            <a:r>
              <a:rPr lang="es-DO" cap="none"/>
              <a:t>MainActivity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44FC94-CF5F-3DEC-C2FE-53A071DB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3205" y="1479133"/>
            <a:ext cx="6687640" cy="42279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5D86BD-15AC-003B-2BC1-CB0AE491CBB7}"/>
              </a:ext>
            </a:extLst>
          </p:cNvPr>
          <p:cNvSpPr/>
          <p:nvPr/>
        </p:nvSpPr>
        <p:spPr>
          <a:xfrm>
            <a:off x="0" y="1961883"/>
            <a:ext cx="39398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err="1"/>
              <a:t>rememberNavController</a:t>
            </a:r>
            <a:r>
              <a:rPr lang="es-ES" sz="2000"/>
              <a:t>() crea y recuerda una instancia de </a:t>
            </a:r>
            <a:r>
              <a:rPr lang="es-ES" sz="2000" err="1"/>
              <a:t>NavHostController</a:t>
            </a:r>
            <a:r>
              <a:rPr lang="es-ES" sz="2000"/>
              <a:t>, que es el controlador que gestionará la navegación dentro de tu aplicación.</a:t>
            </a:r>
            <a:endParaRPr lang="es-DO" sz="20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AC3A49-4345-3916-05DA-6A4E2B97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rememberNavController()</a:t>
            </a:r>
            <a:r>
              <a:rPr kumimoji="0" lang="es-US" altLang="es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crea y recuerda una instancia de </a:t>
            </a:r>
            <a:r>
              <a:rPr kumimoji="0" lang="es-US" altLang="es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NavHostController</a:t>
            </a:r>
            <a:r>
              <a:rPr kumimoji="0" lang="es-US" altLang="es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que es el controlador que gestionará la navegación dentro de tu aplicación. </a:t>
            </a:r>
            <a:endParaRPr kumimoji="0" lang="es-US" altLang="es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08D0BDA-EF32-202D-E351-65EA3617B7FA}"/>
              </a:ext>
            </a:extLst>
          </p:cNvPr>
          <p:cNvCxnSpPr>
            <a:cxnSpLocks/>
          </p:cNvCxnSpPr>
          <p:nvPr/>
        </p:nvCxnSpPr>
        <p:spPr>
          <a:xfrm>
            <a:off x="3438438" y="3068013"/>
            <a:ext cx="3006607" cy="884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D3DF-0241-43BE-9E5B-98A60000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203494"/>
            <a:ext cx="12192000" cy="719871"/>
          </a:xfrm>
        </p:spPr>
        <p:txBody>
          <a:bodyPr/>
          <a:lstStyle/>
          <a:p>
            <a:pPr algn="ctr"/>
            <a:r>
              <a:rPr lang="es-DO"/>
              <a:t>Código de ejemplo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12F54-86FB-4724-B5EE-813E31976BD4}"/>
              </a:ext>
            </a:extLst>
          </p:cNvPr>
          <p:cNvSpPr/>
          <p:nvPr/>
        </p:nvSpPr>
        <p:spPr>
          <a:xfrm>
            <a:off x="2066338" y="3285523"/>
            <a:ext cx="8648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36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https://github.com/enelramon/DemoAp2.git</a:t>
            </a:r>
            <a:endParaRPr lang="es-DO" sz="3600"/>
          </a:p>
        </p:txBody>
      </p:sp>
    </p:spTree>
    <p:extLst>
      <p:ext uri="{BB962C8B-B14F-4D97-AF65-F5344CB8AC3E}">
        <p14:creationId xmlns:p14="http://schemas.microsoft.com/office/powerpoint/2010/main" val="385359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ce334a-b726-4b01-b42e-735d4bbb79a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C23B26D4E5364494569DD497B0AF4F" ma:contentTypeVersion="9" ma:contentTypeDescription="Crear nuevo documento." ma:contentTypeScope="" ma:versionID="576a6070c50c2b6979d5279e0bc34655">
  <xsd:schema xmlns:xsd="http://www.w3.org/2001/XMLSchema" xmlns:xs="http://www.w3.org/2001/XMLSchema" xmlns:p="http://schemas.microsoft.com/office/2006/metadata/properties" xmlns:ns3="7697d948-6078-4742-9ed8-98cbe82acbde" xmlns:ns4="81ce334a-b726-4b01-b42e-735d4bbb79a2" targetNamespace="http://schemas.microsoft.com/office/2006/metadata/properties" ma:root="true" ma:fieldsID="2f85e05cd974fb1834da8ae26fc00e51" ns3:_="" ns4:_="">
    <xsd:import namespace="7697d948-6078-4742-9ed8-98cbe82acbde"/>
    <xsd:import namespace="81ce334a-b726-4b01-b42e-735d4bbb79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7d948-6078-4742-9ed8-98cbe82acb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e334a-b726-4b01-b42e-735d4bbb7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4148AB-B757-4584-9250-C062281BD751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81ce334a-b726-4b01-b42e-735d4bbb79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697d948-6078-4742-9ed8-98cbe82acbde"/>
  </ds:schemaRefs>
</ds:datastoreItem>
</file>

<file path=customXml/itemProps2.xml><?xml version="1.0" encoding="utf-8"?>
<ds:datastoreItem xmlns:ds="http://schemas.openxmlformats.org/officeDocument/2006/customXml" ds:itemID="{90052957-F955-403B-B90B-7DFF6AEEAAFF}">
  <ds:schemaRefs>
    <ds:schemaRef ds:uri="7697d948-6078-4742-9ed8-98cbe82acbde"/>
    <ds:schemaRef ds:uri="81ce334a-b726-4b01-b42e-735d4bbb79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C139A8-D6EB-4285-A861-3DEC24C726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203</TotalTime>
  <Words>208</Words>
  <Application>Microsoft Office PowerPoint</Application>
  <PresentationFormat>Panorámica</PresentationFormat>
  <Paragraphs>23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Arial</vt:lpstr>
      <vt:lpstr>Arial Unicode MS</vt:lpstr>
      <vt:lpstr>Calibri</vt:lpstr>
      <vt:lpstr>Corbel</vt:lpstr>
      <vt:lpstr>Wingdings</vt:lpstr>
      <vt:lpstr>Con bandas</vt:lpstr>
      <vt:lpstr>TYPE-SAFE NAVIGATION Jetpack Compose</vt:lpstr>
      <vt:lpstr>libs.versions.toml</vt:lpstr>
      <vt:lpstr>Configuración del proyecto para navegación  </vt:lpstr>
      <vt:lpstr>SEALED CLASS          SCREEN</vt:lpstr>
      <vt:lpstr>NAVHOST</vt:lpstr>
      <vt:lpstr>NAVHOST</vt:lpstr>
      <vt:lpstr>MainActivity</vt:lpstr>
      <vt:lpstr>Código de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ithamar suarez</dc:creator>
  <cp:lastModifiedBy>Julio César Pichardo Barranco</cp:lastModifiedBy>
  <cp:revision>2</cp:revision>
  <dcterms:created xsi:type="dcterms:W3CDTF">2020-04-29T14:00:48Z</dcterms:created>
  <dcterms:modified xsi:type="dcterms:W3CDTF">2024-08-31T17:37:33Z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0x010100EFC23B26D4E5364494569DD497B0AF4F</vt:lpwstr>
  </property>
</Properties>
</file>