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7" y="1480883"/>
            <a:ext cx="8361229" cy="2098226"/>
          </a:xfrm>
        </p:spPr>
        <p:txBody>
          <a:bodyPr/>
          <a:lstStyle/>
          <a:p>
            <a:r>
              <a:rPr lang="es-CO" b="1" dirty="0"/>
              <a:t>Eficiencia de desempeño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Elkin Andrés Sánchez Vega</a:t>
            </a:r>
          </a:p>
          <a:p>
            <a:r>
              <a:rPr lang="es-CO" dirty="0" smtClean="0"/>
              <a:t>Jhon Mario Enciso Ramírez</a:t>
            </a:r>
          </a:p>
          <a:p>
            <a:r>
              <a:rPr lang="es-CO" dirty="0" smtClean="0"/>
              <a:t>José Manuel Araujo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26" y="166866"/>
            <a:ext cx="3937690" cy="14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Comportamiento </a:t>
            </a:r>
            <a:r>
              <a:rPr lang="es-CO" b="1" dirty="0" smtClean="0"/>
              <a:t>temporal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Los </a:t>
            </a:r>
            <a:r>
              <a:rPr lang="es-CO" dirty="0"/>
              <a:t>tiempos de respuesta y procesamiento y los ratios de </a:t>
            </a:r>
            <a:r>
              <a:rPr lang="es-CO" i="1" dirty="0" err="1"/>
              <a:t>throughput</a:t>
            </a:r>
            <a:r>
              <a:rPr lang="es-CO" dirty="0"/>
              <a:t> de un sistema cuando lleva a cabo sus funciones bajo condiciones determinadas en relación con un banco de pruebas (</a:t>
            </a:r>
            <a:r>
              <a:rPr lang="es-CO" i="1" dirty="0" err="1"/>
              <a:t>benchmark</a:t>
            </a:r>
            <a:r>
              <a:rPr lang="es-CO" dirty="0"/>
              <a:t>) establecido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Marcador de contenido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" t="9292"/>
          <a:stretch/>
        </p:blipFill>
        <p:spPr>
          <a:xfrm>
            <a:off x="3244881" y="3649287"/>
            <a:ext cx="5721633" cy="26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Utilización de </a:t>
            </a:r>
            <a:r>
              <a:rPr lang="es-CO" b="1" dirty="0" smtClean="0"/>
              <a:t>recursos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Las </a:t>
            </a:r>
            <a:r>
              <a:rPr lang="es-CO" dirty="0"/>
              <a:t>cantidades y tipos de recursos utilizados cuando el software lleva a cabo su función bajo condiciones determinadas.</a:t>
            </a:r>
          </a:p>
        </p:txBody>
      </p:sp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84" y="3343102"/>
            <a:ext cx="2638598" cy="263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Capacidad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Grado </a:t>
            </a:r>
            <a:r>
              <a:rPr lang="es-CO" dirty="0"/>
              <a:t>en que los límites máximos de un parámetro de un producto o sistema software cumplen con los requisitos.</a:t>
            </a: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6" y="3192088"/>
            <a:ext cx="5763987" cy="322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52</TotalTime>
  <Words>94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Eficiencia de desempeño </vt:lpstr>
      <vt:lpstr>Comportamiento temporal</vt:lpstr>
      <vt:lpstr>Utilización de recursos</vt:lpstr>
      <vt:lpstr>Capacidad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Eficiencia de desempeño</dc:title>
  <dc:creator>Family</dc:creator>
  <cp:lastModifiedBy>Family</cp:lastModifiedBy>
  <cp:revision>5</cp:revision>
  <dcterms:created xsi:type="dcterms:W3CDTF">2019-05-04T21:57:53Z</dcterms:created>
  <dcterms:modified xsi:type="dcterms:W3CDTF">2019-05-04T22:50:15Z</dcterms:modified>
</cp:coreProperties>
</file>