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4" y="689956"/>
            <a:ext cx="10993549" cy="665018"/>
          </a:xfrm>
        </p:spPr>
        <p:txBody>
          <a:bodyPr>
            <a:normAutofit/>
          </a:bodyPr>
          <a:lstStyle/>
          <a:p>
            <a:r>
              <a:rPr lang="es-CO" b="1" dirty="0" smtClean="0"/>
              <a:t>Mantenibilidad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7" y="1579419"/>
            <a:ext cx="10993546" cy="1088967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Elkin Andrés Sánchez Vega</a:t>
            </a:r>
          </a:p>
          <a:p>
            <a:r>
              <a:rPr lang="es-CO" dirty="0"/>
              <a:t>Jhon Mario Enciso Ramírez</a:t>
            </a:r>
          </a:p>
          <a:p>
            <a:r>
              <a:rPr lang="es-CO" dirty="0"/>
              <a:t>José Manuel Araujo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308" y="1047403"/>
            <a:ext cx="3937690" cy="14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Modularidad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CO" dirty="0"/>
              <a:t>Capacidad de un sistema o programa de ordenador (compuesto de componentes discretos) que permite que un cambio en un componente tenga un impacto mínimo en los demás.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52" y="3303706"/>
            <a:ext cx="5864093" cy="28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Reusabilidad</a:t>
            </a:r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CO" dirty="0" smtClean="0"/>
              <a:t>Capacidad </a:t>
            </a:r>
            <a:r>
              <a:rPr lang="es-CO" dirty="0"/>
              <a:t>de un activo que permite que sea utilizado en más de un sistema software o en la construcción de otros </a:t>
            </a:r>
            <a:r>
              <a:rPr lang="es-CO" dirty="0" smtClean="0"/>
              <a:t>activos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42" y="3441471"/>
            <a:ext cx="4615761" cy="21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Analizabilidad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CO" dirty="0" smtClean="0"/>
              <a:t>Facilidad </a:t>
            </a:r>
            <a:r>
              <a:rPr lang="es-CO" dirty="0"/>
              <a:t>con la que se puede evaluar el impacto de un determinado cambio sobre el resto del software, diagnosticar las deficiencias o causas de fallos en el software, o identificar las partes a modificar.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04" y="3149239"/>
            <a:ext cx="4810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Capacidad para ser </a:t>
            </a:r>
            <a:r>
              <a:rPr lang="es-CO" b="1" dirty="0" smtClean="0"/>
              <a:t>modificado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CO" dirty="0" smtClean="0"/>
              <a:t>Capacidad </a:t>
            </a:r>
            <a:r>
              <a:rPr lang="es-CO" dirty="0"/>
              <a:t>del producto que permite que sea modificado de forma efectiva y eficiente sin introducir defectos o degradar el desempeño.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88" y="3560607"/>
            <a:ext cx="3048000" cy="2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Capacidad para ser </a:t>
            </a:r>
            <a:r>
              <a:rPr lang="es-CO" b="1" dirty="0" smtClean="0"/>
              <a:t>probado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CO" dirty="0" smtClean="0"/>
              <a:t>Facilidad </a:t>
            </a:r>
            <a:r>
              <a:rPr lang="es-CO" dirty="0"/>
              <a:t>con la que se pueden establecer criterios de prueba para un sistema o componente y con la que se pueden llevar a cabo las pruebas para determinar si se cumplen dichos criterios.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2" y="336804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19</TotalTime>
  <Words>167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Dividendo</vt:lpstr>
      <vt:lpstr>Mantenibilidad</vt:lpstr>
      <vt:lpstr>Modularidad</vt:lpstr>
      <vt:lpstr>Reusabilidad</vt:lpstr>
      <vt:lpstr>Analizabilidad</vt:lpstr>
      <vt:lpstr>Capacidad para ser modificado</vt:lpstr>
      <vt:lpstr>Capacidad para ser probado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Mantenibilidad</dc:title>
  <dc:creator>Family</dc:creator>
  <cp:lastModifiedBy>Family</cp:lastModifiedBy>
  <cp:revision>3</cp:revision>
  <dcterms:created xsi:type="dcterms:W3CDTF">2019-05-04T22:50:46Z</dcterms:created>
  <dcterms:modified xsi:type="dcterms:W3CDTF">2019-05-04T23:10:40Z</dcterms:modified>
</cp:coreProperties>
</file>