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x="18288000" cy="10287000"/>
  <p:notesSz cx="6858000" cy="9144000"/>
  <p:embeddedFontLst>
    <p:embeddedFont>
      <p:font typeface="Agrandir Grand Medium" charset="1" panose="00000607000000000000"/>
      <p:regular r:id="rId39"/>
    </p:embeddedFont>
    <p:embeddedFont>
      <p:font typeface="Kulachat Slab" charset="1" panose="00000000000000000000"/>
      <p:regular r:id="rId40"/>
    </p:embeddedFont>
    <p:embeddedFont>
      <p:font typeface="Agrandir Grand Bold" charset="1" panose="00000807000000000000"/>
      <p:regular r:id="rId41"/>
    </p:embeddedFont>
    <p:embeddedFont>
      <p:font typeface="Open Sans Bold" charset="1" panose="020B0806030504020204"/>
      <p:regular r:id="rId42"/>
    </p:embeddedFont>
    <p:embeddedFont>
      <p:font typeface="Open Sans" charset="1" panose="020B0606030504020204"/>
      <p:regular r:id="rId43"/>
    </p:embeddedFont>
    <p:embeddedFont>
      <p:font typeface="Agrandir Grand" charset="1" panose="00000507000000000000"/>
      <p:regular r:id="rId4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slides/slide25.xml" Type="http://schemas.openxmlformats.org/officeDocument/2006/relationships/slide"/><Relationship Id="rId31" Target="slides/slide26.xml" Type="http://schemas.openxmlformats.org/officeDocument/2006/relationships/slide"/><Relationship Id="rId32" Target="slides/slide27.xml" Type="http://schemas.openxmlformats.org/officeDocument/2006/relationships/slide"/><Relationship Id="rId33" Target="slides/slide28.xml" Type="http://schemas.openxmlformats.org/officeDocument/2006/relationships/slide"/><Relationship Id="rId34" Target="slides/slide29.xml" Type="http://schemas.openxmlformats.org/officeDocument/2006/relationships/slide"/><Relationship Id="rId35" Target="slides/slide30.xml" Type="http://schemas.openxmlformats.org/officeDocument/2006/relationships/slide"/><Relationship Id="rId36" Target="slides/slide31.xml" Type="http://schemas.openxmlformats.org/officeDocument/2006/relationships/slide"/><Relationship Id="rId37" Target="slides/slide32.xml" Type="http://schemas.openxmlformats.org/officeDocument/2006/relationships/slide"/><Relationship Id="rId38" Target="slides/slide33.xml" Type="http://schemas.openxmlformats.org/officeDocument/2006/relationships/slide"/><Relationship Id="rId39" Target="fonts/font39.fntdata" Type="http://schemas.openxmlformats.org/officeDocument/2006/relationships/font"/><Relationship Id="rId4" Target="theme/theme1.xml" Type="http://schemas.openxmlformats.org/officeDocument/2006/relationships/theme"/><Relationship Id="rId40" Target="fonts/font40.fntdata" Type="http://schemas.openxmlformats.org/officeDocument/2006/relationships/font"/><Relationship Id="rId41" Target="fonts/font41.fntdata" Type="http://schemas.openxmlformats.org/officeDocument/2006/relationships/font"/><Relationship Id="rId42" Target="fonts/font42.fntdata" Type="http://schemas.openxmlformats.org/officeDocument/2006/relationships/font"/><Relationship Id="rId43" Target="fonts/font43.fntdata" Type="http://schemas.openxmlformats.org/officeDocument/2006/relationships/font"/><Relationship Id="rId44" Target="fonts/font44.fntdata" Type="http://schemas.openxmlformats.org/officeDocument/2006/relationships/font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2.png" Type="http://schemas.openxmlformats.org/officeDocument/2006/relationships/image"/><Relationship Id="rId5" Target="../media/image3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Relationship Id="rId6" Target="../media/image6.png" Type="http://schemas.openxmlformats.org/officeDocument/2006/relationships/image"/><Relationship Id="rId7" Target="../media/image7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Relationship Id="rId6" Target="../media/image6.png" Type="http://schemas.openxmlformats.org/officeDocument/2006/relationships/image"/><Relationship Id="rId7" Target="../media/image7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2.png" Type="http://schemas.openxmlformats.org/officeDocument/2006/relationships/image"/><Relationship Id="rId5" Target="../media/image3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Relationship Id="rId6" Target="../media/image6.png" Type="http://schemas.openxmlformats.org/officeDocument/2006/relationships/image"/><Relationship Id="rId7" Target="../media/image7.svg" Type="http://schemas.openxmlformats.org/officeDocument/2006/relationships/image"/><Relationship Id="rId8" Target="../media/image14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2.png" Type="http://schemas.openxmlformats.org/officeDocument/2006/relationships/image"/><Relationship Id="rId5" Target="../media/image3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Relationship Id="rId6" Target="../media/image6.png" Type="http://schemas.openxmlformats.org/officeDocument/2006/relationships/image"/><Relationship Id="rId7" Target="../media/image7.svg" Type="http://schemas.openxmlformats.org/officeDocument/2006/relationships/image"/><Relationship Id="rId8" Target="../media/image15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2.png" Type="http://schemas.openxmlformats.org/officeDocument/2006/relationships/image"/><Relationship Id="rId5" Target="../media/image3.sv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Relationship Id="rId6" Target="../media/image6.png" Type="http://schemas.openxmlformats.org/officeDocument/2006/relationships/image"/><Relationship Id="rId7" Target="../media/image7.svg" Type="http://schemas.openxmlformats.org/officeDocument/2006/relationships/image"/><Relationship Id="rId8" Target="../media/image16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2.png" Type="http://schemas.openxmlformats.org/officeDocument/2006/relationships/image"/><Relationship Id="rId5" Target="../media/image3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9.jpeg" Type="http://schemas.openxmlformats.org/officeDocument/2006/relationships/image"/><Relationship Id="rId6" Target="../media/image10.jpeg" Type="http://schemas.openxmlformats.org/officeDocument/2006/relationships/image"/><Relationship Id="rId7" Target="../media/image11.jpe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Relationship Id="rId6" Target="../media/image6.png" Type="http://schemas.openxmlformats.org/officeDocument/2006/relationships/image"/><Relationship Id="rId7" Target="../media/image7.svg" Type="http://schemas.openxmlformats.org/officeDocument/2006/relationships/image"/><Relationship Id="rId8" Target="../media/image17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Relationship Id="rId6" Target="../media/image6.png" Type="http://schemas.openxmlformats.org/officeDocument/2006/relationships/image"/><Relationship Id="rId7" Target="../media/image7.svg" Type="http://schemas.openxmlformats.org/officeDocument/2006/relationships/image"/><Relationship Id="rId8" Target="../media/image18.pn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Relationship Id="rId6" Target="../media/image6.png" Type="http://schemas.openxmlformats.org/officeDocument/2006/relationships/image"/><Relationship Id="rId7" Target="../media/image7.svg" Type="http://schemas.openxmlformats.org/officeDocument/2006/relationships/image"/><Relationship Id="rId8" Target="../media/image19.pn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Relationship Id="rId6" Target="../media/image6.png" Type="http://schemas.openxmlformats.org/officeDocument/2006/relationships/image"/><Relationship Id="rId7" Target="../media/image7.svg" Type="http://schemas.openxmlformats.org/officeDocument/2006/relationships/image"/><Relationship Id="rId8" Target="../media/image20.png" Type="http://schemas.openxmlformats.org/officeDocument/2006/relationships/image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2.png" Type="http://schemas.openxmlformats.org/officeDocument/2006/relationships/image"/><Relationship Id="rId5" Target="../media/image3.svg" Type="http://schemas.openxmlformats.org/officeDocument/2006/relationships/image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3.png" Type="http://schemas.openxmlformats.org/officeDocument/2006/relationships/image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Relationship Id="rId6" Target="../media/image6.png" Type="http://schemas.openxmlformats.org/officeDocument/2006/relationships/image"/><Relationship Id="rId7" Target="../media/image7.svg" Type="http://schemas.openxmlformats.org/officeDocument/2006/relationships/image"/><Relationship Id="rId8" Target="../media/image21.png" Type="http://schemas.openxmlformats.org/officeDocument/2006/relationships/image"/><Relationship Id="rId9" Target="../media/image22.png" Type="http://schemas.openxmlformats.org/officeDocument/2006/relationships/image"/></Relationships>
</file>

<file path=ppt/slides/_rels/slide2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6.png" Type="http://schemas.openxmlformats.org/officeDocument/2006/relationships/image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Relationship Id="rId6" Target="../media/image6.png" Type="http://schemas.openxmlformats.org/officeDocument/2006/relationships/image"/><Relationship Id="rId7" Target="../media/image7.svg" Type="http://schemas.openxmlformats.org/officeDocument/2006/relationships/image"/><Relationship Id="rId8" Target="../media/image24.png" Type="http://schemas.openxmlformats.org/officeDocument/2006/relationships/image"/><Relationship Id="rId9" Target="../media/image25.png" Type="http://schemas.openxmlformats.org/officeDocument/2006/relationships/image"/></Relationships>
</file>

<file path=ppt/slides/_rels/slide2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9.png" Type="http://schemas.openxmlformats.org/officeDocument/2006/relationships/image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Relationship Id="rId6" Target="../media/image6.png" Type="http://schemas.openxmlformats.org/officeDocument/2006/relationships/image"/><Relationship Id="rId7" Target="../media/image7.svg" Type="http://schemas.openxmlformats.org/officeDocument/2006/relationships/image"/><Relationship Id="rId8" Target="../media/image27.png" Type="http://schemas.openxmlformats.org/officeDocument/2006/relationships/image"/><Relationship Id="rId9" Target="../media/image28.png" Type="http://schemas.openxmlformats.org/officeDocument/2006/relationships/image"/></Relationships>
</file>

<file path=ppt/slides/_rels/slide2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2.png" Type="http://schemas.openxmlformats.org/officeDocument/2006/relationships/image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Relationship Id="rId6" Target="../media/image6.png" Type="http://schemas.openxmlformats.org/officeDocument/2006/relationships/image"/><Relationship Id="rId7" Target="../media/image7.svg" Type="http://schemas.openxmlformats.org/officeDocument/2006/relationships/image"/><Relationship Id="rId8" Target="../media/image30.png" Type="http://schemas.openxmlformats.org/officeDocument/2006/relationships/image"/><Relationship Id="rId9" Target="../media/image31.png" Type="http://schemas.openxmlformats.org/officeDocument/2006/relationships/image"/></Relationships>
</file>

<file path=ppt/slides/_rels/slide2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Relationship Id="rId6" Target="../media/image6.png" Type="http://schemas.openxmlformats.org/officeDocument/2006/relationships/image"/><Relationship Id="rId7" Target="../media/image7.svg" Type="http://schemas.openxmlformats.org/officeDocument/2006/relationships/image"/><Relationship Id="rId8" Target="../media/image33.png" Type="http://schemas.openxmlformats.org/officeDocument/2006/relationships/image"/><Relationship Id="rId9" Target="../media/image34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2.png" Type="http://schemas.openxmlformats.org/officeDocument/2006/relationships/image"/><Relationship Id="rId5" Target="../media/image3.svg" Type="http://schemas.openxmlformats.org/officeDocument/2006/relationships/image"/></Relationships>
</file>

<file path=ppt/slides/_rels/slide3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Relationship Id="rId6" Target="../media/image6.png" Type="http://schemas.openxmlformats.org/officeDocument/2006/relationships/image"/><Relationship Id="rId7" Target="../media/image7.svg" Type="http://schemas.openxmlformats.org/officeDocument/2006/relationships/image"/><Relationship Id="rId8" Target="../media/image35.png" Type="http://schemas.openxmlformats.org/officeDocument/2006/relationships/image"/><Relationship Id="rId9" Target="../media/image36.png" Type="http://schemas.openxmlformats.org/officeDocument/2006/relationships/image"/></Relationships>
</file>

<file path=ppt/slides/_rels/slide3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2.png" Type="http://schemas.openxmlformats.org/officeDocument/2006/relationships/image"/><Relationship Id="rId5" Target="../media/image3.svg" Type="http://schemas.openxmlformats.org/officeDocument/2006/relationships/image"/><Relationship Id="rId6" Target="https://trello.com/b/74wzCzxj/esencias" TargetMode="External" Type="http://schemas.openxmlformats.org/officeDocument/2006/relationships/hyperlink"/></Relationships>
</file>

<file path=ppt/slides/_rels/slide3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2.png" Type="http://schemas.openxmlformats.org/officeDocument/2006/relationships/image"/><Relationship Id="rId5" Target="../media/image3.svg" Type="http://schemas.openxmlformats.org/officeDocument/2006/relationships/image"/><Relationship Id="rId6" Target="https://github.com/andrearodriguez7/Proyecto-Android-Esencias" TargetMode="External" Type="http://schemas.openxmlformats.org/officeDocument/2006/relationships/hyperlink"/></Relationships>
</file>

<file path=ppt/slides/_rels/slide3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Relationship Id="rId6" Target="../media/image6.png" Type="http://schemas.openxmlformats.org/officeDocument/2006/relationships/image"/><Relationship Id="rId7" Target="../media/image7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Relationship Id="rId6" Target="../media/image6.png" Type="http://schemas.openxmlformats.org/officeDocument/2006/relationships/image"/><Relationship Id="rId7" Target="../media/image7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Relationship Id="rId6" Target="../media/image6.png" Type="http://schemas.openxmlformats.org/officeDocument/2006/relationships/image"/><Relationship Id="rId7" Target="../media/image7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Relationship Id="rId6" Target="../media/image6.png" Type="http://schemas.openxmlformats.org/officeDocument/2006/relationships/image"/><Relationship Id="rId7" Target="../media/image7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Relationship Id="rId6" Target="../media/image6.png" Type="http://schemas.openxmlformats.org/officeDocument/2006/relationships/image"/><Relationship Id="rId7" Target="../media/image7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Relationship Id="rId6" Target="../media/image6.png" Type="http://schemas.openxmlformats.org/officeDocument/2006/relationships/image"/><Relationship Id="rId7" Target="../media/image7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Relationship Id="rId6" Target="../media/image6.png" Type="http://schemas.openxmlformats.org/officeDocument/2006/relationships/image"/><Relationship Id="rId7" Target="../media/image7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1787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755117" y="2004397"/>
            <a:ext cx="5831310" cy="5831287"/>
            <a:chOff x="0" y="0"/>
            <a:chExt cx="6350000" cy="634997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 l="-18671" t="0" r="-31280" b="0"/>
              </a:stretch>
            </a:blipFill>
          </p:spPr>
        </p:sp>
      </p:grpSp>
      <p:sp>
        <p:nvSpPr>
          <p:cNvPr name="TextBox 4" id="4"/>
          <p:cNvSpPr txBox="true"/>
          <p:nvPr/>
        </p:nvSpPr>
        <p:spPr>
          <a:xfrm rot="0">
            <a:off x="8021040" y="2410773"/>
            <a:ext cx="9238260" cy="27327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171"/>
              </a:lnSpc>
              <a:spcBef>
                <a:spcPct val="0"/>
              </a:spcBef>
            </a:pPr>
            <a:r>
              <a:rPr lang="en-US" b="true" sz="7265">
                <a:solidFill>
                  <a:srgbClr val="E7EDEB"/>
                </a:solidFill>
                <a:latin typeface="Agrandir Grand Medium"/>
                <a:ea typeface="Agrandir Grand Medium"/>
                <a:cs typeface="Agrandir Grand Medium"/>
                <a:sym typeface="Agrandir Grand Medium"/>
              </a:rPr>
              <a:t>Proyecto Android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2700996" y="7117549"/>
            <a:ext cx="2827822" cy="2827822"/>
          </a:xfrm>
          <a:custGeom>
            <a:avLst/>
            <a:gdLst/>
            <a:ahLst/>
            <a:cxnLst/>
            <a:rect r="r" b="b" t="t" l="l"/>
            <a:pathLst>
              <a:path h="2827822" w="2827822">
                <a:moveTo>
                  <a:pt x="0" y="0"/>
                </a:moveTo>
                <a:lnTo>
                  <a:pt x="2827822" y="0"/>
                </a:lnTo>
                <a:lnTo>
                  <a:pt x="2827822" y="2827821"/>
                </a:lnTo>
                <a:lnTo>
                  <a:pt x="0" y="282782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6646210" y="0"/>
            <a:ext cx="2749659" cy="2749659"/>
          </a:xfrm>
          <a:custGeom>
            <a:avLst/>
            <a:gdLst/>
            <a:ahLst/>
            <a:cxnLst/>
            <a:rect r="r" b="b" t="t" l="l"/>
            <a:pathLst>
              <a:path h="2749659" w="2749659">
                <a:moveTo>
                  <a:pt x="0" y="0"/>
                </a:moveTo>
                <a:lnTo>
                  <a:pt x="2749659" y="0"/>
                </a:lnTo>
                <a:lnTo>
                  <a:pt x="2749659" y="2749659"/>
                </a:lnTo>
                <a:lnTo>
                  <a:pt x="0" y="274965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5589038" y="6460050"/>
            <a:ext cx="2489085" cy="2489085"/>
          </a:xfrm>
          <a:custGeom>
            <a:avLst/>
            <a:gdLst/>
            <a:ahLst/>
            <a:cxnLst/>
            <a:rect r="r" b="b" t="t" l="l"/>
            <a:pathLst>
              <a:path h="2489085" w="2489085">
                <a:moveTo>
                  <a:pt x="0" y="0"/>
                </a:moveTo>
                <a:lnTo>
                  <a:pt x="2489085" y="0"/>
                </a:lnTo>
                <a:lnTo>
                  <a:pt x="2489085" y="2489086"/>
                </a:lnTo>
                <a:lnTo>
                  <a:pt x="0" y="248908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28700" y="8629812"/>
            <a:ext cx="8115300" cy="5719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698"/>
              </a:lnSpc>
              <a:spcBef>
                <a:spcPct val="0"/>
              </a:spcBef>
            </a:pPr>
            <a:r>
              <a:rPr lang="en-US" sz="3356">
                <a:solidFill>
                  <a:srgbClr val="E7EDEB"/>
                </a:solidFill>
                <a:latin typeface="Kulachat Slab"/>
                <a:ea typeface="Kulachat Slab"/>
                <a:cs typeface="Kulachat Slab"/>
                <a:sym typeface="Kulachat Slab"/>
              </a:rPr>
              <a:t>Andrea R, Patricia, Rodrigo y José Manuel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7ED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923148">
            <a:off x="15260200" y="-1299462"/>
            <a:ext cx="4343907" cy="4625297"/>
          </a:xfrm>
          <a:custGeom>
            <a:avLst/>
            <a:gdLst/>
            <a:ahLst/>
            <a:cxnLst/>
            <a:rect r="r" b="b" t="t" l="l"/>
            <a:pathLst>
              <a:path h="4625297" w="4343907">
                <a:moveTo>
                  <a:pt x="0" y="0"/>
                </a:moveTo>
                <a:lnTo>
                  <a:pt x="4343908" y="0"/>
                </a:lnTo>
                <a:lnTo>
                  <a:pt x="4343908" y="4625297"/>
                </a:lnTo>
                <a:lnTo>
                  <a:pt x="0" y="46252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26215" r="-7092" b="-37931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417147" y="7603897"/>
            <a:ext cx="2492731" cy="2492731"/>
          </a:xfrm>
          <a:custGeom>
            <a:avLst/>
            <a:gdLst/>
            <a:ahLst/>
            <a:cxnLst/>
            <a:rect r="r" b="b" t="t" l="l"/>
            <a:pathLst>
              <a:path h="2492731" w="2492731">
                <a:moveTo>
                  <a:pt x="0" y="0"/>
                </a:moveTo>
                <a:lnTo>
                  <a:pt x="2492730" y="0"/>
                </a:lnTo>
                <a:lnTo>
                  <a:pt x="2492730" y="2492730"/>
                </a:lnTo>
                <a:lnTo>
                  <a:pt x="0" y="249273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3557378">
            <a:off x="2357782" y="9132461"/>
            <a:ext cx="1523512" cy="1523512"/>
          </a:xfrm>
          <a:custGeom>
            <a:avLst/>
            <a:gdLst/>
            <a:ahLst/>
            <a:cxnLst/>
            <a:rect r="r" b="b" t="t" l="l"/>
            <a:pathLst>
              <a:path h="1523512" w="1523512">
                <a:moveTo>
                  <a:pt x="0" y="0"/>
                </a:moveTo>
                <a:lnTo>
                  <a:pt x="1523511" y="0"/>
                </a:lnTo>
                <a:lnTo>
                  <a:pt x="1523511" y="1523511"/>
                </a:lnTo>
                <a:lnTo>
                  <a:pt x="0" y="15235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361113" y="3625215"/>
            <a:ext cx="13565773" cy="2703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80"/>
              </a:lnSpc>
            </a:pPr>
            <a:r>
              <a:rPr lang="en-US" sz="7200" b="true">
                <a:solidFill>
                  <a:srgbClr val="000000"/>
                </a:solidFill>
                <a:latin typeface="Agrandir Grand Bold"/>
                <a:ea typeface="Agrandir Grand Bold"/>
                <a:cs typeface="Agrandir Grand Bold"/>
                <a:sym typeface="Agrandir Grand Bold"/>
              </a:rPr>
              <a:t>2.Requisitos </a:t>
            </a:r>
          </a:p>
          <a:p>
            <a:pPr algn="ctr">
              <a:lnSpc>
                <a:spcPts val="10080"/>
              </a:lnSpc>
              <a:spcBef>
                <a:spcPct val="0"/>
              </a:spcBef>
            </a:pPr>
            <a:r>
              <a:rPr lang="en-US" b="true" sz="7200">
                <a:solidFill>
                  <a:srgbClr val="000000"/>
                </a:solidFill>
                <a:latin typeface="Agrandir Grand Bold"/>
                <a:ea typeface="Agrandir Grand Bold"/>
                <a:cs typeface="Agrandir Grand Bold"/>
                <a:sym typeface="Agrandir Grand Bold"/>
              </a:rPr>
              <a:t>no funcionales</a:t>
            </a:r>
          </a:p>
        </p:txBody>
      </p:sp>
    </p:spTree>
  </p:cSld>
  <p:clrMapOvr>
    <a:masterClrMapping/>
  </p:clrMapOvr>
  <p:transition spd="slow">
    <p:fade/>
  </p:transition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7ED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399999">
            <a:off x="-82111" y="288523"/>
            <a:ext cx="1744861" cy="1744861"/>
          </a:xfrm>
          <a:custGeom>
            <a:avLst/>
            <a:gdLst/>
            <a:ahLst/>
            <a:cxnLst/>
            <a:rect r="r" b="b" t="t" l="l"/>
            <a:pathLst>
              <a:path h="1744861" w="1744861">
                <a:moveTo>
                  <a:pt x="0" y="0"/>
                </a:moveTo>
                <a:lnTo>
                  <a:pt x="1744861" y="0"/>
                </a:lnTo>
                <a:lnTo>
                  <a:pt x="1744861" y="1744861"/>
                </a:lnTo>
                <a:lnTo>
                  <a:pt x="0" y="17448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00000">
            <a:off x="16940704" y="1899161"/>
            <a:ext cx="1744861" cy="1744861"/>
          </a:xfrm>
          <a:custGeom>
            <a:avLst/>
            <a:gdLst/>
            <a:ahLst/>
            <a:cxnLst/>
            <a:rect r="r" b="b" t="t" l="l"/>
            <a:pathLst>
              <a:path h="1744861" w="1744861">
                <a:moveTo>
                  <a:pt x="0" y="0"/>
                </a:moveTo>
                <a:lnTo>
                  <a:pt x="1744861" y="0"/>
                </a:lnTo>
                <a:lnTo>
                  <a:pt x="1744861" y="1744860"/>
                </a:lnTo>
                <a:lnTo>
                  <a:pt x="0" y="17448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5399999">
            <a:off x="3618693" y="-420094"/>
            <a:ext cx="1188018" cy="1188018"/>
          </a:xfrm>
          <a:custGeom>
            <a:avLst/>
            <a:gdLst/>
            <a:ahLst/>
            <a:cxnLst/>
            <a:rect r="r" b="b" t="t" l="l"/>
            <a:pathLst>
              <a:path h="1188018" w="1188018">
                <a:moveTo>
                  <a:pt x="0" y="0"/>
                </a:moveTo>
                <a:lnTo>
                  <a:pt x="1188018" y="0"/>
                </a:lnTo>
                <a:lnTo>
                  <a:pt x="1188018" y="1188019"/>
                </a:lnTo>
                <a:lnTo>
                  <a:pt x="0" y="118801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5400000">
            <a:off x="15186435" y="288523"/>
            <a:ext cx="1188018" cy="1188018"/>
          </a:xfrm>
          <a:custGeom>
            <a:avLst/>
            <a:gdLst/>
            <a:ahLst/>
            <a:cxnLst/>
            <a:rect r="r" b="b" t="t" l="l"/>
            <a:pathLst>
              <a:path h="1188018" w="1188018">
                <a:moveTo>
                  <a:pt x="0" y="0"/>
                </a:moveTo>
                <a:lnTo>
                  <a:pt x="1188018" y="0"/>
                </a:lnTo>
                <a:lnTo>
                  <a:pt x="1188018" y="1188018"/>
                </a:lnTo>
                <a:lnTo>
                  <a:pt x="0" y="11880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5399999">
            <a:off x="1662750" y="-479402"/>
            <a:ext cx="1535849" cy="1535849"/>
          </a:xfrm>
          <a:custGeom>
            <a:avLst/>
            <a:gdLst/>
            <a:ahLst/>
            <a:cxnLst/>
            <a:rect r="r" b="b" t="t" l="l"/>
            <a:pathLst>
              <a:path h="1535849" w="1535849">
                <a:moveTo>
                  <a:pt x="0" y="0"/>
                </a:moveTo>
                <a:lnTo>
                  <a:pt x="1535849" y="0"/>
                </a:lnTo>
                <a:lnTo>
                  <a:pt x="1535849" y="1535849"/>
                </a:lnTo>
                <a:lnTo>
                  <a:pt x="0" y="153584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5400000">
            <a:off x="17149716" y="0"/>
            <a:ext cx="1535849" cy="1535849"/>
          </a:xfrm>
          <a:custGeom>
            <a:avLst/>
            <a:gdLst/>
            <a:ahLst/>
            <a:cxnLst/>
            <a:rect r="r" b="b" t="t" l="l"/>
            <a:pathLst>
              <a:path h="1535849" w="1535849">
                <a:moveTo>
                  <a:pt x="0" y="0"/>
                </a:moveTo>
                <a:lnTo>
                  <a:pt x="1535849" y="0"/>
                </a:lnTo>
                <a:lnTo>
                  <a:pt x="1535849" y="1535849"/>
                </a:lnTo>
                <a:lnTo>
                  <a:pt x="0" y="153584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4196697" y="970453"/>
            <a:ext cx="9894606" cy="7857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516"/>
              </a:lnSpc>
              <a:spcBef>
                <a:spcPct val="0"/>
              </a:spcBef>
            </a:pPr>
            <a:r>
              <a:rPr lang="en-US" b="true" sz="3940">
                <a:solidFill>
                  <a:srgbClr val="000000"/>
                </a:solidFill>
                <a:latin typeface="Agrandir Grand Medium"/>
                <a:ea typeface="Agrandir Grand Medium"/>
                <a:cs typeface="Agrandir Grand Medium"/>
                <a:sym typeface="Agrandir Grand Medium"/>
              </a:rPr>
              <a:t>REQUISITOS NO FUNCIONALES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719503" y="2322195"/>
            <a:ext cx="14848994" cy="6116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299"/>
              </a:lnSpc>
            </a:pPr>
            <a:r>
              <a:rPr lang="en-US" sz="21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-Disponibilidad y confiabilidad:</a:t>
            </a:r>
            <a:r>
              <a:rPr lang="en-US" sz="21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La app debe estar disponible para los usuarios en todo momento y funcionar de manera estable sin fallos.</a:t>
            </a:r>
          </a:p>
          <a:p>
            <a:pPr algn="just">
              <a:lnSpc>
                <a:spcPts val="3299"/>
              </a:lnSpc>
            </a:pPr>
          </a:p>
          <a:p>
            <a:pPr algn="just">
              <a:lnSpc>
                <a:spcPts val="3299"/>
              </a:lnSpc>
            </a:pPr>
            <a:r>
              <a:rPr lang="en-US" sz="21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-Seguridad y privacidad:</a:t>
            </a:r>
            <a:r>
              <a:rPr lang="en-US" sz="21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Los datos personales y de pago de los usuarios deben estar protegidos para evitar filtraciones o accesos no autorizados.</a:t>
            </a:r>
          </a:p>
          <a:p>
            <a:pPr algn="just">
              <a:lnSpc>
                <a:spcPts val="3299"/>
              </a:lnSpc>
            </a:pPr>
          </a:p>
          <a:p>
            <a:pPr algn="just">
              <a:lnSpc>
                <a:spcPts val="3299"/>
              </a:lnSpc>
            </a:pPr>
            <a:r>
              <a:rPr lang="en-US" sz="21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-Rendimiento eficiente:</a:t>
            </a:r>
            <a:r>
              <a:rPr lang="en-US" sz="21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La app debe ser rápida y responder de forma ágil, incluso cuando hay muchos usuarios conectados.</a:t>
            </a:r>
          </a:p>
          <a:p>
            <a:pPr algn="just">
              <a:lnSpc>
                <a:spcPts val="3299"/>
              </a:lnSpc>
            </a:pPr>
          </a:p>
          <a:p>
            <a:pPr algn="just">
              <a:lnSpc>
                <a:spcPts val="3299"/>
              </a:lnSpc>
            </a:pPr>
            <a:r>
              <a:rPr lang="en-US" sz="21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-Actualizaciones continuas: </a:t>
            </a:r>
            <a:r>
              <a:rPr lang="en-US" sz="21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Debe ser posible hacer mejoras y corregir errores en la app sin interrumpir el servicio a los usuarios.</a:t>
            </a:r>
          </a:p>
          <a:p>
            <a:pPr algn="just">
              <a:lnSpc>
                <a:spcPts val="3299"/>
              </a:lnSpc>
            </a:pPr>
          </a:p>
          <a:p>
            <a:pPr algn="just">
              <a:lnSpc>
                <a:spcPts val="3299"/>
              </a:lnSpc>
            </a:pPr>
            <a:r>
              <a:rPr lang="en-US" sz="21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-Interfaz de usuario intuitiva: </a:t>
            </a:r>
            <a:r>
              <a:rPr lang="en-US" sz="21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La app debe tener un diseño fácil de entender, con menús y botones claros para que los usuarios no se confundan.</a:t>
            </a:r>
          </a:p>
          <a:p>
            <a:pPr algn="just">
              <a:lnSpc>
                <a:spcPts val="3299"/>
              </a:lnSpc>
            </a:pPr>
          </a:p>
        </p:txBody>
      </p:sp>
    </p:spTree>
  </p:cSld>
  <p:clrMapOvr>
    <a:masterClrMapping/>
  </p:clrMapOvr>
  <p:transition spd="slow">
    <p:fade/>
  </p:transition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7ED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399999">
            <a:off x="-82111" y="288523"/>
            <a:ext cx="1744861" cy="1744861"/>
          </a:xfrm>
          <a:custGeom>
            <a:avLst/>
            <a:gdLst/>
            <a:ahLst/>
            <a:cxnLst/>
            <a:rect r="r" b="b" t="t" l="l"/>
            <a:pathLst>
              <a:path h="1744861" w="1744861">
                <a:moveTo>
                  <a:pt x="0" y="0"/>
                </a:moveTo>
                <a:lnTo>
                  <a:pt x="1744861" y="0"/>
                </a:lnTo>
                <a:lnTo>
                  <a:pt x="1744861" y="1744861"/>
                </a:lnTo>
                <a:lnTo>
                  <a:pt x="0" y="17448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00000">
            <a:off x="16940704" y="1899161"/>
            <a:ext cx="1744861" cy="1744861"/>
          </a:xfrm>
          <a:custGeom>
            <a:avLst/>
            <a:gdLst/>
            <a:ahLst/>
            <a:cxnLst/>
            <a:rect r="r" b="b" t="t" l="l"/>
            <a:pathLst>
              <a:path h="1744861" w="1744861">
                <a:moveTo>
                  <a:pt x="0" y="0"/>
                </a:moveTo>
                <a:lnTo>
                  <a:pt x="1744861" y="0"/>
                </a:lnTo>
                <a:lnTo>
                  <a:pt x="1744861" y="1744860"/>
                </a:lnTo>
                <a:lnTo>
                  <a:pt x="0" y="17448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5399999">
            <a:off x="3618693" y="-420094"/>
            <a:ext cx="1188018" cy="1188018"/>
          </a:xfrm>
          <a:custGeom>
            <a:avLst/>
            <a:gdLst/>
            <a:ahLst/>
            <a:cxnLst/>
            <a:rect r="r" b="b" t="t" l="l"/>
            <a:pathLst>
              <a:path h="1188018" w="1188018">
                <a:moveTo>
                  <a:pt x="0" y="0"/>
                </a:moveTo>
                <a:lnTo>
                  <a:pt x="1188018" y="0"/>
                </a:lnTo>
                <a:lnTo>
                  <a:pt x="1188018" y="1188019"/>
                </a:lnTo>
                <a:lnTo>
                  <a:pt x="0" y="118801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5400000">
            <a:off x="15186435" y="288523"/>
            <a:ext cx="1188018" cy="1188018"/>
          </a:xfrm>
          <a:custGeom>
            <a:avLst/>
            <a:gdLst/>
            <a:ahLst/>
            <a:cxnLst/>
            <a:rect r="r" b="b" t="t" l="l"/>
            <a:pathLst>
              <a:path h="1188018" w="1188018">
                <a:moveTo>
                  <a:pt x="0" y="0"/>
                </a:moveTo>
                <a:lnTo>
                  <a:pt x="1188018" y="0"/>
                </a:lnTo>
                <a:lnTo>
                  <a:pt x="1188018" y="1188018"/>
                </a:lnTo>
                <a:lnTo>
                  <a:pt x="0" y="11880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5399999">
            <a:off x="1662750" y="-479402"/>
            <a:ext cx="1535849" cy="1535849"/>
          </a:xfrm>
          <a:custGeom>
            <a:avLst/>
            <a:gdLst/>
            <a:ahLst/>
            <a:cxnLst/>
            <a:rect r="r" b="b" t="t" l="l"/>
            <a:pathLst>
              <a:path h="1535849" w="1535849">
                <a:moveTo>
                  <a:pt x="0" y="0"/>
                </a:moveTo>
                <a:lnTo>
                  <a:pt x="1535849" y="0"/>
                </a:lnTo>
                <a:lnTo>
                  <a:pt x="1535849" y="1535849"/>
                </a:lnTo>
                <a:lnTo>
                  <a:pt x="0" y="153584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5400000">
            <a:off x="17149716" y="0"/>
            <a:ext cx="1535849" cy="1535849"/>
          </a:xfrm>
          <a:custGeom>
            <a:avLst/>
            <a:gdLst/>
            <a:ahLst/>
            <a:cxnLst/>
            <a:rect r="r" b="b" t="t" l="l"/>
            <a:pathLst>
              <a:path h="1535849" w="1535849">
                <a:moveTo>
                  <a:pt x="0" y="0"/>
                </a:moveTo>
                <a:lnTo>
                  <a:pt x="1535849" y="0"/>
                </a:lnTo>
                <a:lnTo>
                  <a:pt x="1535849" y="1535849"/>
                </a:lnTo>
                <a:lnTo>
                  <a:pt x="0" y="153584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4263496" y="865947"/>
            <a:ext cx="9761008" cy="7857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516"/>
              </a:lnSpc>
              <a:spcBef>
                <a:spcPct val="0"/>
              </a:spcBef>
            </a:pPr>
            <a:r>
              <a:rPr lang="en-US" b="true" sz="3940">
                <a:solidFill>
                  <a:srgbClr val="000000"/>
                </a:solidFill>
                <a:latin typeface="Agrandir Grand Medium"/>
                <a:ea typeface="Agrandir Grand Medium"/>
                <a:cs typeface="Agrandir Grand Medium"/>
                <a:sym typeface="Agrandir Grand Medium"/>
              </a:rPr>
              <a:t>REQUISITOS NO FUNCIONALES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719503" y="2322195"/>
            <a:ext cx="14848994" cy="44786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299"/>
              </a:lnSpc>
            </a:pPr>
            <a:r>
              <a:rPr lang="en-US" sz="21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-Control de acceso a funciones:</a:t>
            </a:r>
            <a:r>
              <a:rPr lang="en-US" sz="21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Algunas funciones deben estar restringidas a ciertos usuarios (por ejemplo, solo administradores pueden acceder a configuraciones especiales).</a:t>
            </a:r>
          </a:p>
          <a:p>
            <a:pPr algn="just">
              <a:lnSpc>
                <a:spcPts val="3299"/>
              </a:lnSpc>
            </a:pPr>
          </a:p>
          <a:p>
            <a:pPr algn="just">
              <a:lnSpc>
                <a:spcPts val="3299"/>
              </a:lnSpc>
            </a:pPr>
            <a:r>
              <a:rPr lang="en-US" sz="21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-Entrada de texto:</a:t>
            </a:r>
            <a:r>
              <a:rPr lang="en-US" sz="21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Los usuarios deben poder introducir datos como nombres o direcciones fácilmente y sin errores.</a:t>
            </a:r>
          </a:p>
          <a:p>
            <a:pPr algn="just">
              <a:lnSpc>
                <a:spcPts val="3299"/>
              </a:lnSpc>
            </a:pPr>
          </a:p>
          <a:p>
            <a:pPr algn="just">
              <a:lnSpc>
                <a:spcPts val="3299"/>
              </a:lnSpc>
            </a:pPr>
            <a:r>
              <a:rPr lang="en-US" sz="21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-Feedback en tiempo real:</a:t>
            </a:r>
            <a:r>
              <a:rPr lang="en-US" sz="21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Proporcionar actualizaciones en tiempo real de la recepción de un pedido.</a:t>
            </a:r>
          </a:p>
          <a:p>
            <a:pPr algn="just">
              <a:lnSpc>
                <a:spcPts val="3299"/>
              </a:lnSpc>
            </a:pPr>
          </a:p>
          <a:p>
            <a:pPr algn="just">
              <a:lnSpc>
                <a:spcPts val="3299"/>
              </a:lnSpc>
            </a:pPr>
            <a:r>
              <a:rPr lang="en-US" sz="21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-Notificaciones:</a:t>
            </a:r>
            <a:r>
              <a:rPr lang="en-US" sz="21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Las notificaciones pueden alertar a los usuarios sobre el trámite de los pedidos realizados por los usuario.</a:t>
            </a:r>
          </a:p>
          <a:p>
            <a:pPr algn="just">
              <a:lnSpc>
                <a:spcPts val="3299"/>
              </a:lnSpc>
            </a:pPr>
          </a:p>
        </p:txBody>
      </p:sp>
    </p:spTree>
  </p:cSld>
  <p:clrMapOvr>
    <a:masterClrMapping/>
  </p:clrMapOvr>
  <p:transition spd="slow">
    <p:fade/>
  </p:transition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7ED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923148">
            <a:off x="15260200" y="-1299462"/>
            <a:ext cx="4343907" cy="4625297"/>
          </a:xfrm>
          <a:custGeom>
            <a:avLst/>
            <a:gdLst/>
            <a:ahLst/>
            <a:cxnLst/>
            <a:rect r="r" b="b" t="t" l="l"/>
            <a:pathLst>
              <a:path h="4625297" w="4343907">
                <a:moveTo>
                  <a:pt x="0" y="0"/>
                </a:moveTo>
                <a:lnTo>
                  <a:pt x="4343908" y="0"/>
                </a:lnTo>
                <a:lnTo>
                  <a:pt x="4343908" y="4625297"/>
                </a:lnTo>
                <a:lnTo>
                  <a:pt x="0" y="46252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26215" r="-7092" b="-37931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417147" y="7603897"/>
            <a:ext cx="2492731" cy="2492731"/>
          </a:xfrm>
          <a:custGeom>
            <a:avLst/>
            <a:gdLst/>
            <a:ahLst/>
            <a:cxnLst/>
            <a:rect r="r" b="b" t="t" l="l"/>
            <a:pathLst>
              <a:path h="2492731" w="2492731">
                <a:moveTo>
                  <a:pt x="0" y="0"/>
                </a:moveTo>
                <a:lnTo>
                  <a:pt x="2492730" y="0"/>
                </a:lnTo>
                <a:lnTo>
                  <a:pt x="2492730" y="2492730"/>
                </a:lnTo>
                <a:lnTo>
                  <a:pt x="0" y="249273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3557378">
            <a:off x="2357782" y="9132461"/>
            <a:ext cx="1523512" cy="1523512"/>
          </a:xfrm>
          <a:custGeom>
            <a:avLst/>
            <a:gdLst/>
            <a:ahLst/>
            <a:cxnLst/>
            <a:rect r="r" b="b" t="t" l="l"/>
            <a:pathLst>
              <a:path h="1523512" w="1523512">
                <a:moveTo>
                  <a:pt x="0" y="0"/>
                </a:moveTo>
                <a:lnTo>
                  <a:pt x="1523511" y="0"/>
                </a:lnTo>
                <a:lnTo>
                  <a:pt x="1523511" y="1523511"/>
                </a:lnTo>
                <a:lnTo>
                  <a:pt x="0" y="15235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361113" y="4263390"/>
            <a:ext cx="13565773" cy="1426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80"/>
              </a:lnSpc>
              <a:spcBef>
                <a:spcPct val="0"/>
              </a:spcBef>
            </a:pPr>
            <a:r>
              <a:rPr lang="en-US" b="true" sz="7200">
                <a:solidFill>
                  <a:srgbClr val="000000"/>
                </a:solidFill>
                <a:latin typeface="Agrandir Grand Bold"/>
                <a:ea typeface="Agrandir Grand Bold"/>
                <a:cs typeface="Agrandir Grand Bold"/>
                <a:sym typeface="Agrandir Grand Bold"/>
              </a:rPr>
              <a:t>3.Entidad-Relación</a:t>
            </a:r>
          </a:p>
        </p:txBody>
      </p:sp>
    </p:spTree>
  </p:cSld>
  <p:clrMapOvr>
    <a:masterClrMapping/>
  </p:clrMapOvr>
  <p:transition spd="slow">
    <p:fade/>
  </p:transition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7ED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399999">
            <a:off x="-82111" y="288523"/>
            <a:ext cx="1744861" cy="1744861"/>
          </a:xfrm>
          <a:custGeom>
            <a:avLst/>
            <a:gdLst/>
            <a:ahLst/>
            <a:cxnLst/>
            <a:rect r="r" b="b" t="t" l="l"/>
            <a:pathLst>
              <a:path h="1744861" w="1744861">
                <a:moveTo>
                  <a:pt x="0" y="0"/>
                </a:moveTo>
                <a:lnTo>
                  <a:pt x="1744861" y="0"/>
                </a:lnTo>
                <a:lnTo>
                  <a:pt x="1744861" y="1744861"/>
                </a:lnTo>
                <a:lnTo>
                  <a:pt x="0" y="17448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00000">
            <a:off x="16940704" y="1899161"/>
            <a:ext cx="1744861" cy="1744861"/>
          </a:xfrm>
          <a:custGeom>
            <a:avLst/>
            <a:gdLst/>
            <a:ahLst/>
            <a:cxnLst/>
            <a:rect r="r" b="b" t="t" l="l"/>
            <a:pathLst>
              <a:path h="1744861" w="1744861">
                <a:moveTo>
                  <a:pt x="0" y="0"/>
                </a:moveTo>
                <a:lnTo>
                  <a:pt x="1744861" y="0"/>
                </a:lnTo>
                <a:lnTo>
                  <a:pt x="1744861" y="1744860"/>
                </a:lnTo>
                <a:lnTo>
                  <a:pt x="0" y="17448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5399999">
            <a:off x="3618693" y="-420094"/>
            <a:ext cx="1188018" cy="1188018"/>
          </a:xfrm>
          <a:custGeom>
            <a:avLst/>
            <a:gdLst/>
            <a:ahLst/>
            <a:cxnLst/>
            <a:rect r="r" b="b" t="t" l="l"/>
            <a:pathLst>
              <a:path h="1188018" w="1188018">
                <a:moveTo>
                  <a:pt x="0" y="0"/>
                </a:moveTo>
                <a:lnTo>
                  <a:pt x="1188018" y="0"/>
                </a:lnTo>
                <a:lnTo>
                  <a:pt x="1188018" y="1188019"/>
                </a:lnTo>
                <a:lnTo>
                  <a:pt x="0" y="118801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5400000">
            <a:off x="15186435" y="288523"/>
            <a:ext cx="1188018" cy="1188018"/>
          </a:xfrm>
          <a:custGeom>
            <a:avLst/>
            <a:gdLst/>
            <a:ahLst/>
            <a:cxnLst/>
            <a:rect r="r" b="b" t="t" l="l"/>
            <a:pathLst>
              <a:path h="1188018" w="1188018">
                <a:moveTo>
                  <a:pt x="0" y="0"/>
                </a:moveTo>
                <a:lnTo>
                  <a:pt x="1188018" y="0"/>
                </a:lnTo>
                <a:lnTo>
                  <a:pt x="1188018" y="1188018"/>
                </a:lnTo>
                <a:lnTo>
                  <a:pt x="0" y="11880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5399999">
            <a:off x="1662750" y="-479402"/>
            <a:ext cx="1535849" cy="1535849"/>
          </a:xfrm>
          <a:custGeom>
            <a:avLst/>
            <a:gdLst/>
            <a:ahLst/>
            <a:cxnLst/>
            <a:rect r="r" b="b" t="t" l="l"/>
            <a:pathLst>
              <a:path h="1535849" w="1535849">
                <a:moveTo>
                  <a:pt x="0" y="0"/>
                </a:moveTo>
                <a:lnTo>
                  <a:pt x="1535849" y="0"/>
                </a:lnTo>
                <a:lnTo>
                  <a:pt x="1535849" y="1535849"/>
                </a:lnTo>
                <a:lnTo>
                  <a:pt x="0" y="153584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5400000">
            <a:off x="17149716" y="0"/>
            <a:ext cx="1535849" cy="1535849"/>
          </a:xfrm>
          <a:custGeom>
            <a:avLst/>
            <a:gdLst/>
            <a:ahLst/>
            <a:cxnLst/>
            <a:rect r="r" b="b" t="t" l="l"/>
            <a:pathLst>
              <a:path h="1535849" w="1535849">
                <a:moveTo>
                  <a:pt x="0" y="0"/>
                </a:moveTo>
                <a:lnTo>
                  <a:pt x="1535849" y="0"/>
                </a:lnTo>
                <a:lnTo>
                  <a:pt x="1535849" y="1535849"/>
                </a:lnTo>
                <a:lnTo>
                  <a:pt x="0" y="153584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3555140" y="1881111"/>
            <a:ext cx="11177720" cy="7993629"/>
          </a:xfrm>
          <a:custGeom>
            <a:avLst/>
            <a:gdLst/>
            <a:ahLst/>
            <a:cxnLst/>
            <a:rect r="r" b="b" t="t" l="l"/>
            <a:pathLst>
              <a:path h="7993629" w="11177720">
                <a:moveTo>
                  <a:pt x="0" y="0"/>
                </a:moveTo>
                <a:lnTo>
                  <a:pt x="11177720" y="0"/>
                </a:lnTo>
                <a:lnTo>
                  <a:pt x="11177720" y="7993628"/>
                </a:lnTo>
                <a:lnTo>
                  <a:pt x="0" y="799362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753" t="-467" r="-1067" b="-799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5955741" y="838200"/>
            <a:ext cx="6376519" cy="7857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516"/>
              </a:lnSpc>
              <a:spcBef>
                <a:spcPct val="0"/>
              </a:spcBef>
            </a:pPr>
            <a:r>
              <a:rPr lang="en-US" b="true" sz="3940">
                <a:solidFill>
                  <a:srgbClr val="000000"/>
                </a:solidFill>
                <a:latin typeface="Agrandir Grand Medium"/>
                <a:ea typeface="Agrandir Grand Medium"/>
                <a:cs typeface="Agrandir Grand Medium"/>
                <a:sym typeface="Agrandir Grand Medium"/>
              </a:rPr>
              <a:t>ENTIDAD-RELACIÓN</a:t>
            </a:r>
          </a:p>
        </p:txBody>
      </p:sp>
    </p:spTree>
  </p:cSld>
  <p:clrMapOvr>
    <a:masterClrMapping/>
  </p:clrMapOvr>
  <p:transition spd="slow">
    <p:fade/>
  </p:transition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7ED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923148">
            <a:off x="15260200" y="-1299462"/>
            <a:ext cx="4343907" cy="4625297"/>
          </a:xfrm>
          <a:custGeom>
            <a:avLst/>
            <a:gdLst/>
            <a:ahLst/>
            <a:cxnLst/>
            <a:rect r="r" b="b" t="t" l="l"/>
            <a:pathLst>
              <a:path h="4625297" w="4343907">
                <a:moveTo>
                  <a:pt x="0" y="0"/>
                </a:moveTo>
                <a:lnTo>
                  <a:pt x="4343908" y="0"/>
                </a:lnTo>
                <a:lnTo>
                  <a:pt x="4343908" y="4625297"/>
                </a:lnTo>
                <a:lnTo>
                  <a:pt x="0" y="46252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26215" r="-7092" b="-37931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417147" y="7603897"/>
            <a:ext cx="2492731" cy="2492731"/>
          </a:xfrm>
          <a:custGeom>
            <a:avLst/>
            <a:gdLst/>
            <a:ahLst/>
            <a:cxnLst/>
            <a:rect r="r" b="b" t="t" l="l"/>
            <a:pathLst>
              <a:path h="2492731" w="2492731">
                <a:moveTo>
                  <a:pt x="0" y="0"/>
                </a:moveTo>
                <a:lnTo>
                  <a:pt x="2492730" y="0"/>
                </a:lnTo>
                <a:lnTo>
                  <a:pt x="2492730" y="2492730"/>
                </a:lnTo>
                <a:lnTo>
                  <a:pt x="0" y="249273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3557378">
            <a:off x="2357782" y="9132461"/>
            <a:ext cx="1523512" cy="1523512"/>
          </a:xfrm>
          <a:custGeom>
            <a:avLst/>
            <a:gdLst/>
            <a:ahLst/>
            <a:cxnLst/>
            <a:rect r="r" b="b" t="t" l="l"/>
            <a:pathLst>
              <a:path h="1523512" w="1523512">
                <a:moveTo>
                  <a:pt x="0" y="0"/>
                </a:moveTo>
                <a:lnTo>
                  <a:pt x="1523511" y="0"/>
                </a:lnTo>
                <a:lnTo>
                  <a:pt x="1523511" y="1523511"/>
                </a:lnTo>
                <a:lnTo>
                  <a:pt x="0" y="15235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361113" y="4263390"/>
            <a:ext cx="13565773" cy="1426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80"/>
              </a:lnSpc>
              <a:spcBef>
                <a:spcPct val="0"/>
              </a:spcBef>
            </a:pPr>
            <a:r>
              <a:rPr lang="en-US" b="true" sz="7200">
                <a:solidFill>
                  <a:srgbClr val="000000"/>
                </a:solidFill>
                <a:latin typeface="Agrandir Grand Bold"/>
                <a:ea typeface="Agrandir Grand Bold"/>
                <a:cs typeface="Agrandir Grand Bold"/>
                <a:sym typeface="Agrandir Grand Bold"/>
              </a:rPr>
              <a:t>4.Diagrama de clases</a:t>
            </a:r>
          </a:p>
        </p:txBody>
      </p:sp>
    </p:spTree>
  </p:cSld>
  <p:clrMapOvr>
    <a:masterClrMapping/>
  </p:clrMapOvr>
  <p:transition spd="slow">
    <p:fade/>
  </p:transition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7ED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399999">
            <a:off x="-82111" y="288523"/>
            <a:ext cx="1744861" cy="1744861"/>
          </a:xfrm>
          <a:custGeom>
            <a:avLst/>
            <a:gdLst/>
            <a:ahLst/>
            <a:cxnLst/>
            <a:rect r="r" b="b" t="t" l="l"/>
            <a:pathLst>
              <a:path h="1744861" w="1744861">
                <a:moveTo>
                  <a:pt x="0" y="0"/>
                </a:moveTo>
                <a:lnTo>
                  <a:pt x="1744861" y="0"/>
                </a:lnTo>
                <a:lnTo>
                  <a:pt x="1744861" y="1744861"/>
                </a:lnTo>
                <a:lnTo>
                  <a:pt x="0" y="17448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00000">
            <a:off x="16940704" y="1899161"/>
            <a:ext cx="1744861" cy="1744861"/>
          </a:xfrm>
          <a:custGeom>
            <a:avLst/>
            <a:gdLst/>
            <a:ahLst/>
            <a:cxnLst/>
            <a:rect r="r" b="b" t="t" l="l"/>
            <a:pathLst>
              <a:path h="1744861" w="1744861">
                <a:moveTo>
                  <a:pt x="0" y="0"/>
                </a:moveTo>
                <a:lnTo>
                  <a:pt x="1744861" y="0"/>
                </a:lnTo>
                <a:lnTo>
                  <a:pt x="1744861" y="1744860"/>
                </a:lnTo>
                <a:lnTo>
                  <a:pt x="0" y="17448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5399999">
            <a:off x="3618693" y="-420094"/>
            <a:ext cx="1188018" cy="1188018"/>
          </a:xfrm>
          <a:custGeom>
            <a:avLst/>
            <a:gdLst/>
            <a:ahLst/>
            <a:cxnLst/>
            <a:rect r="r" b="b" t="t" l="l"/>
            <a:pathLst>
              <a:path h="1188018" w="1188018">
                <a:moveTo>
                  <a:pt x="0" y="0"/>
                </a:moveTo>
                <a:lnTo>
                  <a:pt x="1188018" y="0"/>
                </a:lnTo>
                <a:lnTo>
                  <a:pt x="1188018" y="1188019"/>
                </a:lnTo>
                <a:lnTo>
                  <a:pt x="0" y="118801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5400000">
            <a:off x="15186435" y="288523"/>
            <a:ext cx="1188018" cy="1188018"/>
          </a:xfrm>
          <a:custGeom>
            <a:avLst/>
            <a:gdLst/>
            <a:ahLst/>
            <a:cxnLst/>
            <a:rect r="r" b="b" t="t" l="l"/>
            <a:pathLst>
              <a:path h="1188018" w="1188018">
                <a:moveTo>
                  <a:pt x="0" y="0"/>
                </a:moveTo>
                <a:lnTo>
                  <a:pt x="1188018" y="0"/>
                </a:lnTo>
                <a:lnTo>
                  <a:pt x="1188018" y="1188018"/>
                </a:lnTo>
                <a:lnTo>
                  <a:pt x="0" y="11880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5399999">
            <a:off x="1662750" y="-479402"/>
            <a:ext cx="1535849" cy="1535849"/>
          </a:xfrm>
          <a:custGeom>
            <a:avLst/>
            <a:gdLst/>
            <a:ahLst/>
            <a:cxnLst/>
            <a:rect r="r" b="b" t="t" l="l"/>
            <a:pathLst>
              <a:path h="1535849" w="1535849">
                <a:moveTo>
                  <a:pt x="0" y="0"/>
                </a:moveTo>
                <a:lnTo>
                  <a:pt x="1535849" y="0"/>
                </a:lnTo>
                <a:lnTo>
                  <a:pt x="1535849" y="1535849"/>
                </a:lnTo>
                <a:lnTo>
                  <a:pt x="0" y="153584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5400000">
            <a:off x="17149716" y="0"/>
            <a:ext cx="1535849" cy="1535849"/>
          </a:xfrm>
          <a:custGeom>
            <a:avLst/>
            <a:gdLst/>
            <a:ahLst/>
            <a:cxnLst/>
            <a:rect r="r" b="b" t="t" l="l"/>
            <a:pathLst>
              <a:path h="1535849" w="1535849">
                <a:moveTo>
                  <a:pt x="0" y="0"/>
                </a:moveTo>
                <a:lnTo>
                  <a:pt x="1535849" y="0"/>
                </a:lnTo>
                <a:lnTo>
                  <a:pt x="1535849" y="1535849"/>
                </a:lnTo>
                <a:lnTo>
                  <a:pt x="0" y="153584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3471198" y="2033384"/>
            <a:ext cx="11345604" cy="8097925"/>
          </a:xfrm>
          <a:custGeom>
            <a:avLst/>
            <a:gdLst/>
            <a:ahLst/>
            <a:cxnLst/>
            <a:rect r="r" b="b" t="t" l="l"/>
            <a:pathLst>
              <a:path h="8097925" w="11345604">
                <a:moveTo>
                  <a:pt x="0" y="0"/>
                </a:moveTo>
                <a:lnTo>
                  <a:pt x="11345604" y="0"/>
                </a:lnTo>
                <a:lnTo>
                  <a:pt x="11345604" y="8097924"/>
                </a:lnTo>
                <a:lnTo>
                  <a:pt x="0" y="809792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5877808" y="838200"/>
            <a:ext cx="6532384" cy="7857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516"/>
              </a:lnSpc>
              <a:spcBef>
                <a:spcPct val="0"/>
              </a:spcBef>
            </a:pPr>
            <a:r>
              <a:rPr lang="en-US" b="true" sz="3940">
                <a:solidFill>
                  <a:srgbClr val="000000"/>
                </a:solidFill>
                <a:latin typeface="Agrandir Grand Medium"/>
                <a:ea typeface="Agrandir Grand Medium"/>
                <a:cs typeface="Agrandir Grand Medium"/>
                <a:sym typeface="Agrandir Grand Medium"/>
              </a:rPr>
              <a:t>Diagrama de clases</a:t>
            </a:r>
          </a:p>
        </p:txBody>
      </p:sp>
    </p:spTree>
  </p:cSld>
  <p:clrMapOvr>
    <a:masterClrMapping/>
  </p:clrMapOvr>
  <p:transition spd="slow">
    <p:fade/>
  </p:transition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7ED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923148">
            <a:off x="15260200" y="-1299462"/>
            <a:ext cx="4343907" cy="4625297"/>
          </a:xfrm>
          <a:custGeom>
            <a:avLst/>
            <a:gdLst/>
            <a:ahLst/>
            <a:cxnLst/>
            <a:rect r="r" b="b" t="t" l="l"/>
            <a:pathLst>
              <a:path h="4625297" w="4343907">
                <a:moveTo>
                  <a:pt x="0" y="0"/>
                </a:moveTo>
                <a:lnTo>
                  <a:pt x="4343908" y="0"/>
                </a:lnTo>
                <a:lnTo>
                  <a:pt x="4343908" y="4625297"/>
                </a:lnTo>
                <a:lnTo>
                  <a:pt x="0" y="46252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26215" r="-7092" b="-37931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417147" y="7603897"/>
            <a:ext cx="2492731" cy="2492731"/>
          </a:xfrm>
          <a:custGeom>
            <a:avLst/>
            <a:gdLst/>
            <a:ahLst/>
            <a:cxnLst/>
            <a:rect r="r" b="b" t="t" l="l"/>
            <a:pathLst>
              <a:path h="2492731" w="2492731">
                <a:moveTo>
                  <a:pt x="0" y="0"/>
                </a:moveTo>
                <a:lnTo>
                  <a:pt x="2492730" y="0"/>
                </a:lnTo>
                <a:lnTo>
                  <a:pt x="2492730" y="2492730"/>
                </a:lnTo>
                <a:lnTo>
                  <a:pt x="0" y="249273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3557378">
            <a:off x="2357782" y="9132461"/>
            <a:ext cx="1523512" cy="1523512"/>
          </a:xfrm>
          <a:custGeom>
            <a:avLst/>
            <a:gdLst/>
            <a:ahLst/>
            <a:cxnLst/>
            <a:rect r="r" b="b" t="t" l="l"/>
            <a:pathLst>
              <a:path h="1523512" w="1523512">
                <a:moveTo>
                  <a:pt x="0" y="0"/>
                </a:moveTo>
                <a:lnTo>
                  <a:pt x="1523511" y="0"/>
                </a:lnTo>
                <a:lnTo>
                  <a:pt x="1523511" y="1523511"/>
                </a:lnTo>
                <a:lnTo>
                  <a:pt x="0" y="15235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361113" y="4263390"/>
            <a:ext cx="13565773" cy="1426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80"/>
              </a:lnSpc>
              <a:spcBef>
                <a:spcPct val="0"/>
              </a:spcBef>
            </a:pPr>
            <a:r>
              <a:rPr lang="en-US" b="true" sz="7200">
                <a:solidFill>
                  <a:srgbClr val="000000"/>
                </a:solidFill>
                <a:latin typeface="Agrandir Grand Bold"/>
                <a:ea typeface="Agrandir Grand Bold"/>
                <a:cs typeface="Agrandir Grand Bold"/>
                <a:sym typeface="Agrandir Grand Bold"/>
              </a:rPr>
              <a:t>5.MockUp</a:t>
            </a:r>
          </a:p>
        </p:txBody>
      </p:sp>
    </p:spTree>
  </p:cSld>
  <p:clrMapOvr>
    <a:masterClrMapping/>
  </p:clrMapOvr>
  <p:transition spd="slow">
    <p:fade/>
  </p:transition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7ED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399999">
            <a:off x="-82111" y="288523"/>
            <a:ext cx="1744861" cy="1744861"/>
          </a:xfrm>
          <a:custGeom>
            <a:avLst/>
            <a:gdLst/>
            <a:ahLst/>
            <a:cxnLst/>
            <a:rect r="r" b="b" t="t" l="l"/>
            <a:pathLst>
              <a:path h="1744861" w="1744861">
                <a:moveTo>
                  <a:pt x="0" y="0"/>
                </a:moveTo>
                <a:lnTo>
                  <a:pt x="1744861" y="0"/>
                </a:lnTo>
                <a:lnTo>
                  <a:pt x="1744861" y="1744861"/>
                </a:lnTo>
                <a:lnTo>
                  <a:pt x="0" y="17448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00000">
            <a:off x="16940704" y="1899161"/>
            <a:ext cx="1744861" cy="1744861"/>
          </a:xfrm>
          <a:custGeom>
            <a:avLst/>
            <a:gdLst/>
            <a:ahLst/>
            <a:cxnLst/>
            <a:rect r="r" b="b" t="t" l="l"/>
            <a:pathLst>
              <a:path h="1744861" w="1744861">
                <a:moveTo>
                  <a:pt x="0" y="0"/>
                </a:moveTo>
                <a:lnTo>
                  <a:pt x="1744861" y="0"/>
                </a:lnTo>
                <a:lnTo>
                  <a:pt x="1744861" y="1744860"/>
                </a:lnTo>
                <a:lnTo>
                  <a:pt x="0" y="17448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5399999">
            <a:off x="3618693" y="-420094"/>
            <a:ext cx="1188018" cy="1188018"/>
          </a:xfrm>
          <a:custGeom>
            <a:avLst/>
            <a:gdLst/>
            <a:ahLst/>
            <a:cxnLst/>
            <a:rect r="r" b="b" t="t" l="l"/>
            <a:pathLst>
              <a:path h="1188018" w="1188018">
                <a:moveTo>
                  <a:pt x="0" y="0"/>
                </a:moveTo>
                <a:lnTo>
                  <a:pt x="1188018" y="0"/>
                </a:lnTo>
                <a:lnTo>
                  <a:pt x="1188018" y="1188019"/>
                </a:lnTo>
                <a:lnTo>
                  <a:pt x="0" y="118801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5400000">
            <a:off x="15186435" y="288523"/>
            <a:ext cx="1188018" cy="1188018"/>
          </a:xfrm>
          <a:custGeom>
            <a:avLst/>
            <a:gdLst/>
            <a:ahLst/>
            <a:cxnLst/>
            <a:rect r="r" b="b" t="t" l="l"/>
            <a:pathLst>
              <a:path h="1188018" w="1188018">
                <a:moveTo>
                  <a:pt x="0" y="0"/>
                </a:moveTo>
                <a:lnTo>
                  <a:pt x="1188018" y="0"/>
                </a:lnTo>
                <a:lnTo>
                  <a:pt x="1188018" y="1188018"/>
                </a:lnTo>
                <a:lnTo>
                  <a:pt x="0" y="11880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5399999">
            <a:off x="1662750" y="-479402"/>
            <a:ext cx="1535849" cy="1535849"/>
          </a:xfrm>
          <a:custGeom>
            <a:avLst/>
            <a:gdLst/>
            <a:ahLst/>
            <a:cxnLst/>
            <a:rect r="r" b="b" t="t" l="l"/>
            <a:pathLst>
              <a:path h="1535849" w="1535849">
                <a:moveTo>
                  <a:pt x="0" y="0"/>
                </a:moveTo>
                <a:lnTo>
                  <a:pt x="1535849" y="0"/>
                </a:lnTo>
                <a:lnTo>
                  <a:pt x="1535849" y="1535849"/>
                </a:lnTo>
                <a:lnTo>
                  <a:pt x="0" y="153584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5400000">
            <a:off x="17149716" y="0"/>
            <a:ext cx="1535849" cy="1535849"/>
          </a:xfrm>
          <a:custGeom>
            <a:avLst/>
            <a:gdLst/>
            <a:ahLst/>
            <a:cxnLst/>
            <a:rect r="r" b="b" t="t" l="l"/>
            <a:pathLst>
              <a:path h="1535849" w="1535849">
                <a:moveTo>
                  <a:pt x="0" y="0"/>
                </a:moveTo>
                <a:lnTo>
                  <a:pt x="1535849" y="0"/>
                </a:lnTo>
                <a:lnTo>
                  <a:pt x="1535849" y="1535849"/>
                </a:lnTo>
                <a:lnTo>
                  <a:pt x="0" y="153584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4212702" y="1881111"/>
            <a:ext cx="9400456" cy="8154896"/>
          </a:xfrm>
          <a:custGeom>
            <a:avLst/>
            <a:gdLst/>
            <a:ahLst/>
            <a:cxnLst/>
            <a:rect r="r" b="b" t="t" l="l"/>
            <a:pathLst>
              <a:path h="8154896" w="9400456">
                <a:moveTo>
                  <a:pt x="0" y="0"/>
                </a:moveTo>
                <a:lnTo>
                  <a:pt x="9400456" y="0"/>
                </a:lnTo>
                <a:lnTo>
                  <a:pt x="9400456" y="8154895"/>
                </a:lnTo>
                <a:lnTo>
                  <a:pt x="0" y="815489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7670251" y="838200"/>
            <a:ext cx="2947497" cy="7857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516"/>
              </a:lnSpc>
              <a:spcBef>
                <a:spcPct val="0"/>
              </a:spcBef>
            </a:pPr>
            <a:r>
              <a:rPr lang="en-US" b="true" sz="3940">
                <a:solidFill>
                  <a:srgbClr val="000000"/>
                </a:solidFill>
                <a:latin typeface="Agrandir Grand Medium"/>
                <a:ea typeface="Agrandir Grand Medium"/>
                <a:cs typeface="Agrandir Grand Medium"/>
                <a:sym typeface="Agrandir Grand Medium"/>
              </a:rPr>
              <a:t>MOCKUP</a:t>
            </a:r>
          </a:p>
        </p:txBody>
      </p:sp>
    </p:spTree>
  </p:cSld>
  <p:clrMapOvr>
    <a:masterClrMapping/>
  </p:clrMapOvr>
  <p:transition spd="slow">
    <p:fade/>
  </p:transition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7ED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923148">
            <a:off x="15260200" y="-1299462"/>
            <a:ext cx="4343907" cy="4625297"/>
          </a:xfrm>
          <a:custGeom>
            <a:avLst/>
            <a:gdLst/>
            <a:ahLst/>
            <a:cxnLst/>
            <a:rect r="r" b="b" t="t" l="l"/>
            <a:pathLst>
              <a:path h="4625297" w="4343907">
                <a:moveTo>
                  <a:pt x="0" y="0"/>
                </a:moveTo>
                <a:lnTo>
                  <a:pt x="4343908" y="0"/>
                </a:lnTo>
                <a:lnTo>
                  <a:pt x="4343908" y="4625297"/>
                </a:lnTo>
                <a:lnTo>
                  <a:pt x="0" y="46252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26215" r="-7092" b="-37931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417147" y="7603897"/>
            <a:ext cx="2492731" cy="2492731"/>
          </a:xfrm>
          <a:custGeom>
            <a:avLst/>
            <a:gdLst/>
            <a:ahLst/>
            <a:cxnLst/>
            <a:rect r="r" b="b" t="t" l="l"/>
            <a:pathLst>
              <a:path h="2492731" w="2492731">
                <a:moveTo>
                  <a:pt x="0" y="0"/>
                </a:moveTo>
                <a:lnTo>
                  <a:pt x="2492730" y="0"/>
                </a:lnTo>
                <a:lnTo>
                  <a:pt x="2492730" y="2492730"/>
                </a:lnTo>
                <a:lnTo>
                  <a:pt x="0" y="249273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3557378">
            <a:off x="2357782" y="9132461"/>
            <a:ext cx="1523512" cy="1523512"/>
          </a:xfrm>
          <a:custGeom>
            <a:avLst/>
            <a:gdLst/>
            <a:ahLst/>
            <a:cxnLst/>
            <a:rect r="r" b="b" t="t" l="l"/>
            <a:pathLst>
              <a:path h="1523512" w="1523512">
                <a:moveTo>
                  <a:pt x="0" y="0"/>
                </a:moveTo>
                <a:lnTo>
                  <a:pt x="1523511" y="0"/>
                </a:lnTo>
                <a:lnTo>
                  <a:pt x="1523511" y="1523511"/>
                </a:lnTo>
                <a:lnTo>
                  <a:pt x="0" y="15235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361113" y="4263390"/>
            <a:ext cx="13565773" cy="1426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80"/>
              </a:lnSpc>
              <a:spcBef>
                <a:spcPct val="0"/>
              </a:spcBef>
            </a:pPr>
            <a:r>
              <a:rPr lang="en-US" b="true" sz="7200">
                <a:solidFill>
                  <a:srgbClr val="000000"/>
                </a:solidFill>
                <a:latin typeface="Agrandir Grand Bold"/>
                <a:ea typeface="Agrandir Grand Bold"/>
                <a:cs typeface="Agrandir Grand Bold"/>
                <a:sym typeface="Agrandir Grand Bold"/>
              </a:rPr>
              <a:t>6.Casos de uso</a:t>
            </a:r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7ED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909559" y="3148309"/>
            <a:ext cx="3608786" cy="3608772"/>
            <a:chOff x="0" y="0"/>
            <a:chExt cx="6350000" cy="634997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 l="0" t="-33333" r="0" b="0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-1250763" y="-1290956"/>
            <a:ext cx="4038467" cy="4038467"/>
          </a:xfrm>
          <a:custGeom>
            <a:avLst/>
            <a:gdLst/>
            <a:ahLst/>
            <a:cxnLst/>
            <a:rect r="r" b="b" t="t" l="l"/>
            <a:pathLst>
              <a:path h="4038467" w="4038467">
                <a:moveTo>
                  <a:pt x="0" y="0"/>
                </a:moveTo>
                <a:lnTo>
                  <a:pt x="4038468" y="0"/>
                </a:lnTo>
                <a:lnTo>
                  <a:pt x="4038468" y="4038467"/>
                </a:lnTo>
                <a:lnTo>
                  <a:pt x="0" y="403846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967329" y="8267766"/>
            <a:ext cx="4038467" cy="4038467"/>
          </a:xfrm>
          <a:custGeom>
            <a:avLst/>
            <a:gdLst/>
            <a:ahLst/>
            <a:cxnLst/>
            <a:rect r="r" b="b" t="t" l="l"/>
            <a:pathLst>
              <a:path h="4038467" w="4038467">
                <a:moveTo>
                  <a:pt x="0" y="0"/>
                </a:moveTo>
                <a:lnTo>
                  <a:pt x="4038467" y="0"/>
                </a:lnTo>
                <a:lnTo>
                  <a:pt x="4038467" y="4038468"/>
                </a:lnTo>
                <a:lnTo>
                  <a:pt x="0" y="403846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13769655" y="3148309"/>
            <a:ext cx="3608786" cy="3608772"/>
            <a:chOff x="0" y="0"/>
            <a:chExt cx="6350000" cy="634997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5"/>
              <a:stretch>
                <a:fillRect l="0" t="-67048" r="0" b="-10729"/>
              </a:stretch>
            </a:blipFill>
          </p:spPr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9408218" y="3148309"/>
            <a:ext cx="3608786" cy="3608772"/>
            <a:chOff x="0" y="0"/>
            <a:chExt cx="6350000" cy="634997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6"/>
              <a:stretch>
                <a:fillRect l="-33332" t="0" r="0" b="0"/>
              </a:stretch>
            </a:blipFill>
          </p:spPr>
        </p:sp>
      </p:grpSp>
      <p:grpSp>
        <p:nvGrpSpPr>
          <p:cNvPr name="Group 10" id="10"/>
          <p:cNvGrpSpPr>
            <a:grpSpLocks noChangeAspect="true"/>
          </p:cNvGrpSpPr>
          <p:nvPr/>
        </p:nvGrpSpPr>
        <p:grpSpPr>
          <a:xfrm rot="0">
            <a:off x="5039748" y="3148309"/>
            <a:ext cx="3608786" cy="3608772"/>
            <a:chOff x="0" y="0"/>
            <a:chExt cx="6350000" cy="634997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7"/>
              <a:stretch>
                <a:fillRect l="0" t="-8149" r="0" b="-69845"/>
              </a:stretch>
            </a:blip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5285063" y="7050466"/>
            <a:ext cx="3370504" cy="601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190"/>
              </a:lnSpc>
              <a:spcBef>
                <a:spcPct val="0"/>
              </a:spcBef>
            </a:pPr>
            <a:r>
              <a:rPr lang="en-US" b="true" sz="3127" spc="218">
                <a:solidFill>
                  <a:srgbClr val="000000"/>
                </a:solidFill>
                <a:latin typeface="Agrandir Grand Medium"/>
                <a:ea typeface="Agrandir Grand Medium"/>
                <a:cs typeface="Agrandir Grand Medium"/>
                <a:sym typeface="Agrandir Grand Medium"/>
              </a:rPr>
              <a:t>Andrea R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527359" y="7050466"/>
            <a:ext cx="3370504" cy="601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190"/>
              </a:lnSpc>
              <a:spcBef>
                <a:spcPct val="0"/>
              </a:spcBef>
            </a:pPr>
            <a:r>
              <a:rPr lang="en-US" b="true" sz="3127" spc="218">
                <a:solidFill>
                  <a:srgbClr val="000000"/>
                </a:solidFill>
                <a:latin typeface="Agrandir Grand Medium"/>
                <a:ea typeface="Agrandir Grand Medium"/>
                <a:cs typeface="Agrandir Grand Medium"/>
                <a:sym typeface="Agrandir Grand Medium"/>
              </a:rPr>
              <a:t>Patricia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4908144" y="1349154"/>
            <a:ext cx="8475389" cy="996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000"/>
              </a:lnSpc>
              <a:spcBef>
                <a:spcPct val="0"/>
              </a:spcBef>
            </a:pPr>
            <a:r>
              <a:rPr lang="en-US" b="true" sz="5000" u="none">
                <a:solidFill>
                  <a:srgbClr val="000000"/>
                </a:solidFill>
                <a:latin typeface="Agrandir Grand Medium"/>
                <a:ea typeface="Agrandir Grand Medium"/>
                <a:cs typeface="Agrandir Grand Medium"/>
                <a:sym typeface="Agrandir Grand Medium"/>
              </a:rPr>
              <a:t>NUESTRO EQUIPO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3769655" y="7050466"/>
            <a:ext cx="3370504" cy="1125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190"/>
              </a:lnSpc>
              <a:spcBef>
                <a:spcPct val="0"/>
              </a:spcBef>
            </a:pPr>
            <a:r>
              <a:rPr lang="en-US" b="true" sz="3127" spc="218">
                <a:solidFill>
                  <a:srgbClr val="000000"/>
                </a:solidFill>
                <a:latin typeface="Agrandir Grand Medium"/>
                <a:ea typeface="Agrandir Grand Medium"/>
                <a:cs typeface="Agrandir Grand Medium"/>
                <a:sym typeface="Agrandir Grand Medium"/>
              </a:rPr>
              <a:t>José Manuel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83312" y="7050466"/>
            <a:ext cx="3370504" cy="601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190"/>
              </a:lnSpc>
              <a:spcBef>
                <a:spcPct val="0"/>
              </a:spcBef>
            </a:pPr>
            <a:r>
              <a:rPr lang="en-US" b="true" sz="3127" spc="218">
                <a:solidFill>
                  <a:srgbClr val="000000"/>
                </a:solidFill>
                <a:latin typeface="Agrandir Grand Medium"/>
                <a:ea typeface="Agrandir Grand Medium"/>
                <a:cs typeface="Agrandir Grand Medium"/>
                <a:sym typeface="Agrandir Grand Medium"/>
              </a:rPr>
              <a:t>Rodrigo</a:t>
            </a:r>
          </a:p>
        </p:txBody>
      </p:sp>
    </p:spTree>
  </p:cSld>
  <p:clrMapOvr>
    <a:masterClrMapping/>
  </p:clrMapOvr>
  <p:transition spd="slow">
    <p:fade/>
  </p:transition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7ED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399999">
            <a:off x="-82111" y="288523"/>
            <a:ext cx="1744861" cy="1744861"/>
          </a:xfrm>
          <a:custGeom>
            <a:avLst/>
            <a:gdLst/>
            <a:ahLst/>
            <a:cxnLst/>
            <a:rect r="r" b="b" t="t" l="l"/>
            <a:pathLst>
              <a:path h="1744861" w="1744861">
                <a:moveTo>
                  <a:pt x="0" y="0"/>
                </a:moveTo>
                <a:lnTo>
                  <a:pt x="1744861" y="0"/>
                </a:lnTo>
                <a:lnTo>
                  <a:pt x="1744861" y="1744861"/>
                </a:lnTo>
                <a:lnTo>
                  <a:pt x="0" y="17448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00000">
            <a:off x="16940704" y="1899161"/>
            <a:ext cx="1744861" cy="1744861"/>
          </a:xfrm>
          <a:custGeom>
            <a:avLst/>
            <a:gdLst/>
            <a:ahLst/>
            <a:cxnLst/>
            <a:rect r="r" b="b" t="t" l="l"/>
            <a:pathLst>
              <a:path h="1744861" w="1744861">
                <a:moveTo>
                  <a:pt x="0" y="0"/>
                </a:moveTo>
                <a:lnTo>
                  <a:pt x="1744861" y="0"/>
                </a:lnTo>
                <a:lnTo>
                  <a:pt x="1744861" y="1744860"/>
                </a:lnTo>
                <a:lnTo>
                  <a:pt x="0" y="17448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5399999">
            <a:off x="3618693" y="-420094"/>
            <a:ext cx="1188018" cy="1188018"/>
          </a:xfrm>
          <a:custGeom>
            <a:avLst/>
            <a:gdLst/>
            <a:ahLst/>
            <a:cxnLst/>
            <a:rect r="r" b="b" t="t" l="l"/>
            <a:pathLst>
              <a:path h="1188018" w="1188018">
                <a:moveTo>
                  <a:pt x="0" y="0"/>
                </a:moveTo>
                <a:lnTo>
                  <a:pt x="1188018" y="0"/>
                </a:lnTo>
                <a:lnTo>
                  <a:pt x="1188018" y="1188019"/>
                </a:lnTo>
                <a:lnTo>
                  <a:pt x="0" y="118801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5400000">
            <a:off x="15186435" y="288523"/>
            <a:ext cx="1188018" cy="1188018"/>
          </a:xfrm>
          <a:custGeom>
            <a:avLst/>
            <a:gdLst/>
            <a:ahLst/>
            <a:cxnLst/>
            <a:rect r="r" b="b" t="t" l="l"/>
            <a:pathLst>
              <a:path h="1188018" w="1188018">
                <a:moveTo>
                  <a:pt x="0" y="0"/>
                </a:moveTo>
                <a:lnTo>
                  <a:pt x="1188018" y="0"/>
                </a:lnTo>
                <a:lnTo>
                  <a:pt x="1188018" y="1188018"/>
                </a:lnTo>
                <a:lnTo>
                  <a:pt x="0" y="11880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5399999">
            <a:off x="1662750" y="-479402"/>
            <a:ext cx="1535849" cy="1535849"/>
          </a:xfrm>
          <a:custGeom>
            <a:avLst/>
            <a:gdLst/>
            <a:ahLst/>
            <a:cxnLst/>
            <a:rect r="r" b="b" t="t" l="l"/>
            <a:pathLst>
              <a:path h="1535849" w="1535849">
                <a:moveTo>
                  <a:pt x="0" y="0"/>
                </a:moveTo>
                <a:lnTo>
                  <a:pt x="1535849" y="0"/>
                </a:lnTo>
                <a:lnTo>
                  <a:pt x="1535849" y="1535849"/>
                </a:lnTo>
                <a:lnTo>
                  <a:pt x="0" y="153584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5400000">
            <a:off x="17149716" y="0"/>
            <a:ext cx="1535849" cy="1535849"/>
          </a:xfrm>
          <a:custGeom>
            <a:avLst/>
            <a:gdLst/>
            <a:ahLst/>
            <a:cxnLst/>
            <a:rect r="r" b="b" t="t" l="l"/>
            <a:pathLst>
              <a:path h="1535849" w="1535849">
                <a:moveTo>
                  <a:pt x="0" y="0"/>
                </a:moveTo>
                <a:lnTo>
                  <a:pt x="1535849" y="0"/>
                </a:lnTo>
                <a:lnTo>
                  <a:pt x="1535849" y="1535849"/>
                </a:lnTo>
                <a:lnTo>
                  <a:pt x="0" y="153584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5114673" y="1899161"/>
            <a:ext cx="8058654" cy="7978068"/>
          </a:xfrm>
          <a:custGeom>
            <a:avLst/>
            <a:gdLst/>
            <a:ahLst/>
            <a:cxnLst/>
            <a:rect r="r" b="b" t="t" l="l"/>
            <a:pathLst>
              <a:path h="7978068" w="8058654">
                <a:moveTo>
                  <a:pt x="0" y="0"/>
                </a:moveTo>
                <a:lnTo>
                  <a:pt x="8058654" y="0"/>
                </a:lnTo>
                <a:lnTo>
                  <a:pt x="8058654" y="7978067"/>
                </a:lnTo>
                <a:lnTo>
                  <a:pt x="0" y="797806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6668265" y="838200"/>
            <a:ext cx="4951471" cy="7857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516"/>
              </a:lnSpc>
              <a:spcBef>
                <a:spcPct val="0"/>
              </a:spcBef>
            </a:pPr>
            <a:r>
              <a:rPr lang="en-US" b="true" sz="3940">
                <a:solidFill>
                  <a:srgbClr val="000000"/>
                </a:solidFill>
                <a:latin typeface="Agrandir Grand Medium"/>
                <a:ea typeface="Agrandir Grand Medium"/>
                <a:cs typeface="Agrandir Grand Medium"/>
                <a:sym typeface="Agrandir Grand Medium"/>
              </a:rPr>
              <a:t>CASOS DE USO</a:t>
            </a:r>
          </a:p>
        </p:txBody>
      </p:sp>
    </p:spTree>
  </p:cSld>
  <p:clrMapOvr>
    <a:masterClrMapping/>
  </p:clrMapOvr>
  <p:transition spd="slow">
    <p:fade/>
  </p:transition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7ED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399999">
            <a:off x="-82111" y="288523"/>
            <a:ext cx="1744861" cy="1744861"/>
          </a:xfrm>
          <a:custGeom>
            <a:avLst/>
            <a:gdLst/>
            <a:ahLst/>
            <a:cxnLst/>
            <a:rect r="r" b="b" t="t" l="l"/>
            <a:pathLst>
              <a:path h="1744861" w="1744861">
                <a:moveTo>
                  <a:pt x="0" y="0"/>
                </a:moveTo>
                <a:lnTo>
                  <a:pt x="1744861" y="0"/>
                </a:lnTo>
                <a:lnTo>
                  <a:pt x="1744861" y="1744861"/>
                </a:lnTo>
                <a:lnTo>
                  <a:pt x="0" y="17448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00000">
            <a:off x="16940704" y="1899161"/>
            <a:ext cx="1744861" cy="1744861"/>
          </a:xfrm>
          <a:custGeom>
            <a:avLst/>
            <a:gdLst/>
            <a:ahLst/>
            <a:cxnLst/>
            <a:rect r="r" b="b" t="t" l="l"/>
            <a:pathLst>
              <a:path h="1744861" w="1744861">
                <a:moveTo>
                  <a:pt x="0" y="0"/>
                </a:moveTo>
                <a:lnTo>
                  <a:pt x="1744861" y="0"/>
                </a:lnTo>
                <a:lnTo>
                  <a:pt x="1744861" y="1744860"/>
                </a:lnTo>
                <a:lnTo>
                  <a:pt x="0" y="17448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5399999">
            <a:off x="3618693" y="-420094"/>
            <a:ext cx="1188018" cy="1188018"/>
          </a:xfrm>
          <a:custGeom>
            <a:avLst/>
            <a:gdLst/>
            <a:ahLst/>
            <a:cxnLst/>
            <a:rect r="r" b="b" t="t" l="l"/>
            <a:pathLst>
              <a:path h="1188018" w="1188018">
                <a:moveTo>
                  <a:pt x="0" y="0"/>
                </a:moveTo>
                <a:lnTo>
                  <a:pt x="1188018" y="0"/>
                </a:lnTo>
                <a:lnTo>
                  <a:pt x="1188018" y="1188019"/>
                </a:lnTo>
                <a:lnTo>
                  <a:pt x="0" y="118801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5400000">
            <a:off x="15186435" y="288523"/>
            <a:ext cx="1188018" cy="1188018"/>
          </a:xfrm>
          <a:custGeom>
            <a:avLst/>
            <a:gdLst/>
            <a:ahLst/>
            <a:cxnLst/>
            <a:rect r="r" b="b" t="t" l="l"/>
            <a:pathLst>
              <a:path h="1188018" w="1188018">
                <a:moveTo>
                  <a:pt x="0" y="0"/>
                </a:moveTo>
                <a:lnTo>
                  <a:pt x="1188018" y="0"/>
                </a:lnTo>
                <a:lnTo>
                  <a:pt x="1188018" y="1188018"/>
                </a:lnTo>
                <a:lnTo>
                  <a:pt x="0" y="11880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5399999">
            <a:off x="1662750" y="-479402"/>
            <a:ext cx="1535849" cy="1535849"/>
          </a:xfrm>
          <a:custGeom>
            <a:avLst/>
            <a:gdLst/>
            <a:ahLst/>
            <a:cxnLst/>
            <a:rect r="r" b="b" t="t" l="l"/>
            <a:pathLst>
              <a:path h="1535849" w="1535849">
                <a:moveTo>
                  <a:pt x="0" y="0"/>
                </a:moveTo>
                <a:lnTo>
                  <a:pt x="1535849" y="0"/>
                </a:lnTo>
                <a:lnTo>
                  <a:pt x="1535849" y="1535849"/>
                </a:lnTo>
                <a:lnTo>
                  <a:pt x="0" y="153584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5400000">
            <a:off x="17149716" y="0"/>
            <a:ext cx="1535849" cy="1535849"/>
          </a:xfrm>
          <a:custGeom>
            <a:avLst/>
            <a:gdLst/>
            <a:ahLst/>
            <a:cxnLst/>
            <a:rect r="r" b="b" t="t" l="l"/>
            <a:pathLst>
              <a:path h="1535849" w="1535849">
                <a:moveTo>
                  <a:pt x="0" y="0"/>
                </a:moveTo>
                <a:lnTo>
                  <a:pt x="1535849" y="0"/>
                </a:lnTo>
                <a:lnTo>
                  <a:pt x="1535849" y="1535849"/>
                </a:lnTo>
                <a:lnTo>
                  <a:pt x="0" y="153584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420333" y="2256296"/>
            <a:ext cx="13447334" cy="6606003"/>
          </a:xfrm>
          <a:custGeom>
            <a:avLst/>
            <a:gdLst/>
            <a:ahLst/>
            <a:cxnLst/>
            <a:rect r="r" b="b" t="t" l="l"/>
            <a:pathLst>
              <a:path h="6606003" w="13447334">
                <a:moveTo>
                  <a:pt x="0" y="0"/>
                </a:moveTo>
                <a:lnTo>
                  <a:pt x="13447334" y="0"/>
                </a:lnTo>
                <a:lnTo>
                  <a:pt x="13447334" y="6606003"/>
                </a:lnTo>
                <a:lnTo>
                  <a:pt x="0" y="660600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6668265" y="838200"/>
            <a:ext cx="4951471" cy="7857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516"/>
              </a:lnSpc>
              <a:spcBef>
                <a:spcPct val="0"/>
              </a:spcBef>
            </a:pPr>
            <a:r>
              <a:rPr lang="en-US" b="true" sz="3940">
                <a:solidFill>
                  <a:srgbClr val="000000"/>
                </a:solidFill>
                <a:latin typeface="Agrandir Grand Medium"/>
                <a:ea typeface="Agrandir Grand Medium"/>
                <a:cs typeface="Agrandir Grand Medium"/>
                <a:sym typeface="Agrandir Grand Medium"/>
              </a:rPr>
              <a:t>CASOS DE USO</a:t>
            </a:r>
          </a:p>
        </p:txBody>
      </p:sp>
    </p:spTree>
  </p:cSld>
  <p:clrMapOvr>
    <a:masterClrMapping/>
  </p:clrMapOvr>
  <p:transition spd="slow">
    <p:fade/>
  </p:transition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7ED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399999">
            <a:off x="-82111" y="288523"/>
            <a:ext cx="1744861" cy="1744861"/>
          </a:xfrm>
          <a:custGeom>
            <a:avLst/>
            <a:gdLst/>
            <a:ahLst/>
            <a:cxnLst/>
            <a:rect r="r" b="b" t="t" l="l"/>
            <a:pathLst>
              <a:path h="1744861" w="1744861">
                <a:moveTo>
                  <a:pt x="0" y="0"/>
                </a:moveTo>
                <a:lnTo>
                  <a:pt x="1744861" y="0"/>
                </a:lnTo>
                <a:lnTo>
                  <a:pt x="1744861" y="1744861"/>
                </a:lnTo>
                <a:lnTo>
                  <a:pt x="0" y="17448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00000">
            <a:off x="16940704" y="1899161"/>
            <a:ext cx="1744861" cy="1744861"/>
          </a:xfrm>
          <a:custGeom>
            <a:avLst/>
            <a:gdLst/>
            <a:ahLst/>
            <a:cxnLst/>
            <a:rect r="r" b="b" t="t" l="l"/>
            <a:pathLst>
              <a:path h="1744861" w="1744861">
                <a:moveTo>
                  <a:pt x="0" y="0"/>
                </a:moveTo>
                <a:lnTo>
                  <a:pt x="1744861" y="0"/>
                </a:lnTo>
                <a:lnTo>
                  <a:pt x="1744861" y="1744860"/>
                </a:lnTo>
                <a:lnTo>
                  <a:pt x="0" y="17448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5399999">
            <a:off x="3618693" y="-420094"/>
            <a:ext cx="1188018" cy="1188018"/>
          </a:xfrm>
          <a:custGeom>
            <a:avLst/>
            <a:gdLst/>
            <a:ahLst/>
            <a:cxnLst/>
            <a:rect r="r" b="b" t="t" l="l"/>
            <a:pathLst>
              <a:path h="1188018" w="1188018">
                <a:moveTo>
                  <a:pt x="0" y="0"/>
                </a:moveTo>
                <a:lnTo>
                  <a:pt x="1188018" y="0"/>
                </a:lnTo>
                <a:lnTo>
                  <a:pt x="1188018" y="1188019"/>
                </a:lnTo>
                <a:lnTo>
                  <a:pt x="0" y="118801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5400000">
            <a:off x="15186435" y="288523"/>
            <a:ext cx="1188018" cy="1188018"/>
          </a:xfrm>
          <a:custGeom>
            <a:avLst/>
            <a:gdLst/>
            <a:ahLst/>
            <a:cxnLst/>
            <a:rect r="r" b="b" t="t" l="l"/>
            <a:pathLst>
              <a:path h="1188018" w="1188018">
                <a:moveTo>
                  <a:pt x="0" y="0"/>
                </a:moveTo>
                <a:lnTo>
                  <a:pt x="1188018" y="0"/>
                </a:lnTo>
                <a:lnTo>
                  <a:pt x="1188018" y="1188018"/>
                </a:lnTo>
                <a:lnTo>
                  <a:pt x="0" y="11880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5399999">
            <a:off x="1662750" y="-479402"/>
            <a:ext cx="1535849" cy="1535849"/>
          </a:xfrm>
          <a:custGeom>
            <a:avLst/>
            <a:gdLst/>
            <a:ahLst/>
            <a:cxnLst/>
            <a:rect r="r" b="b" t="t" l="l"/>
            <a:pathLst>
              <a:path h="1535849" w="1535849">
                <a:moveTo>
                  <a:pt x="0" y="0"/>
                </a:moveTo>
                <a:lnTo>
                  <a:pt x="1535849" y="0"/>
                </a:lnTo>
                <a:lnTo>
                  <a:pt x="1535849" y="1535849"/>
                </a:lnTo>
                <a:lnTo>
                  <a:pt x="0" y="153584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5400000">
            <a:off x="17149716" y="0"/>
            <a:ext cx="1535849" cy="1535849"/>
          </a:xfrm>
          <a:custGeom>
            <a:avLst/>
            <a:gdLst/>
            <a:ahLst/>
            <a:cxnLst/>
            <a:rect r="r" b="b" t="t" l="l"/>
            <a:pathLst>
              <a:path h="1535849" w="1535849">
                <a:moveTo>
                  <a:pt x="0" y="0"/>
                </a:moveTo>
                <a:lnTo>
                  <a:pt x="1535849" y="0"/>
                </a:lnTo>
                <a:lnTo>
                  <a:pt x="1535849" y="1535849"/>
                </a:lnTo>
                <a:lnTo>
                  <a:pt x="0" y="153584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3139299" y="2302352"/>
            <a:ext cx="12009403" cy="6785313"/>
          </a:xfrm>
          <a:custGeom>
            <a:avLst/>
            <a:gdLst/>
            <a:ahLst/>
            <a:cxnLst/>
            <a:rect r="r" b="b" t="t" l="l"/>
            <a:pathLst>
              <a:path h="6785313" w="12009403">
                <a:moveTo>
                  <a:pt x="0" y="0"/>
                </a:moveTo>
                <a:lnTo>
                  <a:pt x="12009402" y="0"/>
                </a:lnTo>
                <a:lnTo>
                  <a:pt x="12009402" y="6785312"/>
                </a:lnTo>
                <a:lnTo>
                  <a:pt x="0" y="678531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6668265" y="838200"/>
            <a:ext cx="4951471" cy="7857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516"/>
              </a:lnSpc>
              <a:spcBef>
                <a:spcPct val="0"/>
              </a:spcBef>
            </a:pPr>
            <a:r>
              <a:rPr lang="en-US" b="true" sz="3940">
                <a:solidFill>
                  <a:srgbClr val="000000"/>
                </a:solidFill>
                <a:latin typeface="Agrandir Grand Medium"/>
                <a:ea typeface="Agrandir Grand Medium"/>
                <a:cs typeface="Agrandir Grand Medium"/>
                <a:sym typeface="Agrandir Grand Medium"/>
              </a:rPr>
              <a:t>CASOS DE USO</a:t>
            </a:r>
          </a:p>
        </p:txBody>
      </p:sp>
    </p:spTree>
  </p:cSld>
  <p:clrMapOvr>
    <a:masterClrMapping/>
  </p:clrMapOvr>
  <p:transition spd="slow">
    <p:fade/>
  </p:transition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7ED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399999">
            <a:off x="-82111" y="288523"/>
            <a:ext cx="1744861" cy="1744861"/>
          </a:xfrm>
          <a:custGeom>
            <a:avLst/>
            <a:gdLst/>
            <a:ahLst/>
            <a:cxnLst/>
            <a:rect r="r" b="b" t="t" l="l"/>
            <a:pathLst>
              <a:path h="1744861" w="1744861">
                <a:moveTo>
                  <a:pt x="0" y="0"/>
                </a:moveTo>
                <a:lnTo>
                  <a:pt x="1744861" y="0"/>
                </a:lnTo>
                <a:lnTo>
                  <a:pt x="1744861" y="1744861"/>
                </a:lnTo>
                <a:lnTo>
                  <a:pt x="0" y="17448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00000">
            <a:off x="16940704" y="1899161"/>
            <a:ext cx="1744861" cy="1744861"/>
          </a:xfrm>
          <a:custGeom>
            <a:avLst/>
            <a:gdLst/>
            <a:ahLst/>
            <a:cxnLst/>
            <a:rect r="r" b="b" t="t" l="l"/>
            <a:pathLst>
              <a:path h="1744861" w="1744861">
                <a:moveTo>
                  <a:pt x="0" y="0"/>
                </a:moveTo>
                <a:lnTo>
                  <a:pt x="1744861" y="0"/>
                </a:lnTo>
                <a:lnTo>
                  <a:pt x="1744861" y="1744860"/>
                </a:lnTo>
                <a:lnTo>
                  <a:pt x="0" y="17448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5399999">
            <a:off x="3618693" y="-420094"/>
            <a:ext cx="1188018" cy="1188018"/>
          </a:xfrm>
          <a:custGeom>
            <a:avLst/>
            <a:gdLst/>
            <a:ahLst/>
            <a:cxnLst/>
            <a:rect r="r" b="b" t="t" l="l"/>
            <a:pathLst>
              <a:path h="1188018" w="1188018">
                <a:moveTo>
                  <a:pt x="0" y="0"/>
                </a:moveTo>
                <a:lnTo>
                  <a:pt x="1188018" y="0"/>
                </a:lnTo>
                <a:lnTo>
                  <a:pt x="1188018" y="1188019"/>
                </a:lnTo>
                <a:lnTo>
                  <a:pt x="0" y="118801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5400000">
            <a:off x="15186435" y="288523"/>
            <a:ext cx="1188018" cy="1188018"/>
          </a:xfrm>
          <a:custGeom>
            <a:avLst/>
            <a:gdLst/>
            <a:ahLst/>
            <a:cxnLst/>
            <a:rect r="r" b="b" t="t" l="l"/>
            <a:pathLst>
              <a:path h="1188018" w="1188018">
                <a:moveTo>
                  <a:pt x="0" y="0"/>
                </a:moveTo>
                <a:lnTo>
                  <a:pt x="1188018" y="0"/>
                </a:lnTo>
                <a:lnTo>
                  <a:pt x="1188018" y="1188018"/>
                </a:lnTo>
                <a:lnTo>
                  <a:pt x="0" y="11880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5399999">
            <a:off x="1662750" y="-479402"/>
            <a:ext cx="1535849" cy="1535849"/>
          </a:xfrm>
          <a:custGeom>
            <a:avLst/>
            <a:gdLst/>
            <a:ahLst/>
            <a:cxnLst/>
            <a:rect r="r" b="b" t="t" l="l"/>
            <a:pathLst>
              <a:path h="1535849" w="1535849">
                <a:moveTo>
                  <a:pt x="0" y="0"/>
                </a:moveTo>
                <a:lnTo>
                  <a:pt x="1535849" y="0"/>
                </a:lnTo>
                <a:lnTo>
                  <a:pt x="1535849" y="1535849"/>
                </a:lnTo>
                <a:lnTo>
                  <a:pt x="0" y="153584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5400000">
            <a:off x="17149716" y="0"/>
            <a:ext cx="1535849" cy="1535849"/>
          </a:xfrm>
          <a:custGeom>
            <a:avLst/>
            <a:gdLst/>
            <a:ahLst/>
            <a:cxnLst/>
            <a:rect r="r" b="b" t="t" l="l"/>
            <a:pathLst>
              <a:path h="1535849" w="1535849">
                <a:moveTo>
                  <a:pt x="0" y="0"/>
                </a:moveTo>
                <a:lnTo>
                  <a:pt x="1535849" y="0"/>
                </a:lnTo>
                <a:lnTo>
                  <a:pt x="1535849" y="1535849"/>
                </a:lnTo>
                <a:lnTo>
                  <a:pt x="0" y="153584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3662450" y="2033384"/>
            <a:ext cx="10963101" cy="7400093"/>
          </a:xfrm>
          <a:custGeom>
            <a:avLst/>
            <a:gdLst/>
            <a:ahLst/>
            <a:cxnLst/>
            <a:rect r="r" b="b" t="t" l="l"/>
            <a:pathLst>
              <a:path h="7400093" w="10963101">
                <a:moveTo>
                  <a:pt x="0" y="0"/>
                </a:moveTo>
                <a:lnTo>
                  <a:pt x="10963100" y="0"/>
                </a:lnTo>
                <a:lnTo>
                  <a:pt x="10963100" y="7400093"/>
                </a:lnTo>
                <a:lnTo>
                  <a:pt x="0" y="740009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6668265" y="838200"/>
            <a:ext cx="4951471" cy="7857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516"/>
              </a:lnSpc>
              <a:spcBef>
                <a:spcPct val="0"/>
              </a:spcBef>
            </a:pPr>
            <a:r>
              <a:rPr lang="en-US" b="true" sz="3940">
                <a:solidFill>
                  <a:srgbClr val="000000"/>
                </a:solidFill>
                <a:latin typeface="Agrandir Grand Medium"/>
                <a:ea typeface="Agrandir Grand Medium"/>
                <a:cs typeface="Agrandir Grand Medium"/>
                <a:sym typeface="Agrandir Grand Medium"/>
              </a:rPr>
              <a:t>CASOS DE USO</a:t>
            </a:r>
          </a:p>
        </p:txBody>
      </p:sp>
    </p:spTree>
  </p:cSld>
  <p:clrMapOvr>
    <a:masterClrMapping/>
  </p:clrMapOvr>
  <p:transition spd="slow">
    <p:fade/>
  </p:transition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7ED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923148">
            <a:off x="15260200" y="-1299462"/>
            <a:ext cx="4343907" cy="4625297"/>
          </a:xfrm>
          <a:custGeom>
            <a:avLst/>
            <a:gdLst/>
            <a:ahLst/>
            <a:cxnLst/>
            <a:rect r="r" b="b" t="t" l="l"/>
            <a:pathLst>
              <a:path h="4625297" w="4343907">
                <a:moveTo>
                  <a:pt x="0" y="0"/>
                </a:moveTo>
                <a:lnTo>
                  <a:pt x="4343908" y="0"/>
                </a:lnTo>
                <a:lnTo>
                  <a:pt x="4343908" y="4625297"/>
                </a:lnTo>
                <a:lnTo>
                  <a:pt x="0" y="46252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26215" r="-7092" b="-37931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417147" y="7603897"/>
            <a:ext cx="2492731" cy="2492731"/>
          </a:xfrm>
          <a:custGeom>
            <a:avLst/>
            <a:gdLst/>
            <a:ahLst/>
            <a:cxnLst/>
            <a:rect r="r" b="b" t="t" l="l"/>
            <a:pathLst>
              <a:path h="2492731" w="2492731">
                <a:moveTo>
                  <a:pt x="0" y="0"/>
                </a:moveTo>
                <a:lnTo>
                  <a:pt x="2492730" y="0"/>
                </a:lnTo>
                <a:lnTo>
                  <a:pt x="2492730" y="2492730"/>
                </a:lnTo>
                <a:lnTo>
                  <a:pt x="0" y="249273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3557378">
            <a:off x="2357782" y="9132461"/>
            <a:ext cx="1523512" cy="1523512"/>
          </a:xfrm>
          <a:custGeom>
            <a:avLst/>
            <a:gdLst/>
            <a:ahLst/>
            <a:cxnLst/>
            <a:rect r="r" b="b" t="t" l="l"/>
            <a:pathLst>
              <a:path h="1523512" w="1523512">
                <a:moveTo>
                  <a:pt x="0" y="0"/>
                </a:moveTo>
                <a:lnTo>
                  <a:pt x="1523511" y="0"/>
                </a:lnTo>
                <a:lnTo>
                  <a:pt x="1523511" y="1523511"/>
                </a:lnTo>
                <a:lnTo>
                  <a:pt x="0" y="15235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608480" y="4263390"/>
            <a:ext cx="15071041" cy="1426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80"/>
              </a:lnSpc>
              <a:spcBef>
                <a:spcPct val="0"/>
              </a:spcBef>
            </a:pPr>
            <a:r>
              <a:rPr lang="en-US" b="true" sz="7200">
                <a:solidFill>
                  <a:srgbClr val="000000"/>
                </a:solidFill>
                <a:latin typeface="Agrandir Grand Bold"/>
                <a:ea typeface="Agrandir Grand Bold"/>
                <a:cs typeface="Agrandir Grand Bold"/>
                <a:sym typeface="Agrandir Grand Bold"/>
              </a:rPr>
              <a:t>7.Plantillas Casos de uso</a:t>
            </a:r>
          </a:p>
        </p:txBody>
      </p:sp>
    </p:spTree>
  </p:cSld>
  <p:clrMapOvr>
    <a:masterClrMapping/>
  </p:clrMapOvr>
  <p:transition spd="slow">
    <p:fade/>
  </p:transition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7ED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399999">
            <a:off x="-82111" y="288523"/>
            <a:ext cx="1744861" cy="1744861"/>
          </a:xfrm>
          <a:custGeom>
            <a:avLst/>
            <a:gdLst/>
            <a:ahLst/>
            <a:cxnLst/>
            <a:rect r="r" b="b" t="t" l="l"/>
            <a:pathLst>
              <a:path h="1744861" w="1744861">
                <a:moveTo>
                  <a:pt x="0" y="0"/>
                </a:moveTo>
                <a:lnTo>
                  <a:pt x="1744861" y="0"/>
                </a:lnTo>
                <a:lnTo>
                  <a:pt x="1744861" y="1744861"/>
                </a:lnTo>
                <a:lnTo>
                  <a:pt x="0" y="17448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00000">
            <a:off x="16940704" y="1899161"/>
            <a:ext cx="1744861" cy="1744861"/>
          </a:xfrm>
          <a:custGeom>
            <a:avLst/>
            <a:gdLst/>
            <a:ahLst/>
            <a:cxnLst/>
            <a:rect r="r" b="b" t="t" l="l"/>
            <a:pathLst>
              <a:path h="1744861" w="1744861">
                <a:moveTo>
                  <a:pt x="0" y="0"/>
                </a:moveTo>
                <a:lnTo>
                  <a:pt x="1744861" y="0"/>
                </a:lnTo>
                <a:lnTo>
                  <a:pt x="1744861" y="1744860"/>
                </a:lnTo>
                <a:lnTo>
                  <a:pt x="0" y="17448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5399999">
            <a:off x="3618693" y="-420094"/>
            <a:ext cx="1188018" cy="1188018"/>
          </a:xfrm>
          <a:custGeom>
            <a:avLst/>
            <a:gdLst/>
            <a:ahLst/>
            <a:cxnLst/>
            <a:rect r="r" b="b" t="t" l="l"/>
            <a:pathLst>
              <a:path h="1188018" w="1188018">
                <a:moveTo>
                  <a:pt x="0" y="0"/>
                </a:moveTo>
                <a:lnTo>
                  <a:pt x="1188018" y="0"/>
                </a:lnTo>
                <a:lnTo>
                  <a:pt x="1188018" y="1188019"/>
                </a:lnTo>
                <a:lnTo>
                  <a:pt x="0" y="118801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5400000">
            <a:off x="15186435" y="288523"/>
            <a:ext cx="1188018" cy="1188018"/>
          </a:xfrm>
          <a:custGeom>
            <a:avLst/>
            <a:gdLst/>
            <a:ahLst/>
            <a:cxnLst/>
            <a:rect r="r" b="b" t="t" l="l"/>
            <a:pathLst>
              <a:path h="1188018" w="1188018">
                <a:moveTo>
                  <a:pt x="0" y="0"/>
                </a:moveTo>
                <a:lnTo>
                  <a:pt x="1188018" y="0"/>
                </a:lnTo>
                <a:lnTo>
                  <a:pt x="1188018" y="1188018"/>
                </a:lnTo>
                <a:lnTo>
                  <a:pt x="0" y="11880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5399999">
            <a:off x="1662750" y="-479402"/>
            <a:ext cx="1535849" cy="1535849"/>
          </a:xfrm>
          <a:custGeom>
            <a:avLst/>
            <a:gdLst/>
            <a:ahLst/>
            <a:cxnLst/>
            <a:rect r="r" b="b" t="t" l="l"/>
            <a:pathLst>
              <a:path h="1535849" w="1535849">
                <a:moveTo>
                  <a:pt x="0" y="0"/>
                </a:moveTo>
                <a:lnTo>
                  <a:pt x="1535849" y="0"/>
                </a:lnTo>
                <a:lnTo>
                  <a:pt x="1535849" y="1535849"/>
                </a:lnTo>
                <a:lnTo>
                  <a:pt x="0" y="153584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5400000">
            <a:off x="17149716" y="0"/>
            <a:ext cx="1535849" cy="1535849"/>
          </a:xfrm>
          <a:custGeom>
            <a:avLst/>
            <a:gdLst/>
            <a:ahLst/>
            <a:cxnLst/>
            <a:rect r="r" b="b" t="t" l="l"/>
            <a:pathLst>
              <a:path h="1535849" w="1535849">
                <a:moveTo>
                  <a:pt x="0" y="0"/>
                </a:moveTo>
                <a:lnTo>
                  <a:pt x="1535849" y="0"/>
                </a:lnTo>
                <a:lnTo>
                  <a:pt x="1535849" y="1535849"/>
                </a:lnTo>
                <a:lnTo>
                  <a:pt x="0" y="153584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28700" y="1899161"/>
            <a:ext cx="4795088" cy="7804772"/>
          </a:xfrm>
          <a:custGeom>
            <a:avLst/>
            <a:gdLst/>
            <a:ahLst/>
            <a:cxnLst/>
            <a:rect r="r" b="b" t="t" l="l"/>
            <a:pathLst>
              <a:path h="7804772" w="4795088">
                <a:moveTo>
                  <a:pt x="0" y="0"/>
                </a:moveTo>
                <a:lnTo>
                  <a:pt x="4795088" y="0"/>
                </a:lnTo>
                <a:lnTo>
                  <a:pt x="4795088" y="7804771"/>
                </a:lnTo>
                <a:lnTo>
                  <a:pt x="0" y="780477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6233806" y="1899161"/>
            <a:ext cx="5100545" cy="7804772"/>
          </a:xfrm>
          <a:custGeom>
            <a:avLst/>
            <a:gdLst/>
            <a:ahLst/>
            <a:cxnLst/>
            <a:rect r="r" b="b" t="t" l="l"/>
            <a:pathLst>
              <a:path h="7804772" w="5100545">
                <a:moveTo>
                  <a:pt x="0" y="0"/>
                </a:moveTo>
                <a:lnTo>
                  <a:pt x="5100546" y="0"/>
                </a:lnTo>
                <a:lnTo>
                  <a:pt x="5100546" y="7804771"/>
                </a:lnTo>
                <a:lnTo>
                  <a:pt x="0" y="7804771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1743927" y="1899161"/>
            <a:ext cx="4727890" cy="7804772"/>
          </a:xfrm>
          <a:custGeom>
            <a:avLst/>
            <a:gdLst/>
            <a:ahLst/>
            <a:cxnLst/>
            <a:rect r="r" b="b" t="t" l="l"/>
            <a:pathLst>
              <a:path h="7804772" w="4727890">
                <a:moveTo>
                  <a:pt x="0" y="0"/>
                </a:moveTo>
                <a:lnTo>
                  <a:pt x="4727890" y="0"/>
                </a:lnTo>
                <a:lnTo>
                  <a:pt x="4727890" y="7804771"/>
                </a:lnTo>
                <a:lnTo>
                  <a:pt x="0" y="7804771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6668265" y="838200"/>
            <a:ext cx="4951471" cy="7857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516"/>
              </a:lnSpc>
              <a:spcBef>
                <a:spcPct val="0"/>
              </a:spcBef>
            </a:pPr>
            <a:r>
              <a:rPr lang="en-US" b="true" sz="3940">
                <a:solidFill>
                  <a:srgbClr val="000000"/>
                </a:solidFill>
                <a:latin typeface="Agrandir Grand Medium"/>
                <a:ea typeface="Agrandir Grand Medium"/>
                <a:cs typeface="Agrandir Grand Medium"/>
                <a:sym typeface="Agrandir Grand Medium"/>
              </a:rPr>
              <a:t>CASOS DE USO</a:t>
            </a:r>
          </a:p>
        </p:txBody>
      </p:sp>
    </p:spTree>
  </p:cSld>
  <p:clrMapOvr>
    <a:masterClrMapping/>
  </p:clrMapOvr>
  <p:transition spd="slow">
    <p:fade/>
  </p:transition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7ED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399999">
            <a:off x="-82111" y="288523"/>
            <a:ext cx="1744861" cy="1744861"/>
          </a:xfrm>
          <a:custGeom>
            <a:avLst/>
            <a:gdLst/>
            <a:ahLst/>
            <a:cxnLst/>
            <a:rect r="r" b="b" t="t" l="l"/>
            <a:pathLst>
              <a:path h="1744861" w="1744861">
                <a:moveTo>
                  <a:pt x="0" y="0"/>
                </a:moveTo>
                <a:lnTo>
                  <a:pt x="1744861" y="0"/>
                </a:lnTo>
                <a:lnTo>
                  <a:pt x="1744861" y="1744861"/>
                </a:lnTo>
                <a:lnTo>
                  <a:pt x="0" y="17448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00000">
            <a:off x="16940704" y="1899161"/>
            <a:ext cx="1744861" cy="1744861"/>
          </a:xfrm>
          <a:custGeom>
            <a:avLst/>
            <a:gdLst/>
            <a:ahLst/>
            <a:cxnLst/>
            <a:rect r="r" b="b" t="t" l="l"/>
            <a:pathLst>
              <a:path h="1744861" w="1744861">
                <a:moveTo>
                  <a:pt x="0" y="0"/>
                </a:moveTo>
                <a:lnTo>
                  <a:pt x="1744861" y="0"/>
                </a:lnTo>
                <a:lnTo>
                  <a:pt x="1744861" y="1744860"/>
                </a:lnTo>
                <a:lnTo>
                  <a:pt x="0" y="17448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5399999">
            <a:off x="3618693" y="-420094"/>
            <a:ext cx="1188018" cy="1188018"/>
          </a:xfrm>
          <a:custGeom>
            <a:avLst/>
            <a:gdLst/>
            <a:ahLst/>
            <a:cxnLst/>
            <a:rect r="r" b="b" t="t" l="l"/>
            <a:pathLst>
              <a:path h="1188018" w="1188018">
                <a:moveTo>
                  <a:pt x="0" y="0"/>
                </a:moveTo>
                <a:lnTo>
                  <a:pt x="1188018" y="0"/>
                </a:lnTo>
                <a:lnTo>
                  <a:pt x="1188018" y="1188019"/>
                </a:lnTo>
                <a:lnTo>
                  <a:pt x="0" y="118801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5400000">
            <a:off x="15186435" y="288523"/>
            <a:ext cx="1188018" cy="1188018"/>
          </a:xfrm>
          <a:custGeom>
            <a:avLst/>
            <a:gdLst/>
            <a:ahLst/>
            <a:cxnLst/>
            <a:rect r="r" b="b" t="t" l="l"/>
            <a:pathLst>
              <a:path h="1188018" w="1188018">
                <a:moveTo>
                  <a:pt x="0" y="0"/>
                </a:moveTo>
                <a:lnTo>
                  <a:pt x="1188018" y="0"/>
                </a:lnTo>
                <a:lnTo>
                  <a:pt x="1188018" y="1188018"/>
                </a:lnTo>
                <a:lnTo>
                  <a:pt x="0" y="11880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5399999">
            <a:off x="1662750" y="-479402"/>
            <a:ext cx="1535849" cy="1535849"/>
          </a:xfrm>
          <a:custGeom>
            <a:avLst/>
            <a:gdLst/>
            <a:ahLst/>
            <a:cxnLst/>
            <a:rect r="r" b="b" t="t" l="l"/>
            <a:pathLst>
              <a:path h="1535849" w="1535849">
                <a:moveTo>
                  <a:pt x="0" y="0"/>
                </a:moveTo>
                <a:lnTo>
                  <a:pt x="1535849" y="0"/>
                </a:lnTo>
                <a:lnTo>
                  <a:pt x="1535849" y="1535849"/>
                </a:lnTo>
                <a:lnTo>
                  <a:pt x="0" y="153584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5400000">
            <a:off x="17149716" y="0"/>
            <a:ext cx="1535849" cy="1535849"/>
          </a:xfrm>
          <a:custGeom>
            <a:avLst/>
            <a:gdLst/>
            <a:ahLst/>
            <a:cxnLst/>
            <a:rect r="r" b="b" t="t" l="l"/>
            <a:pathLst>
              <a:path h="1535849" w="1535849">
                <a:moveTo>
                  <a:pt x="0" y="0"/>
                </a:moveTo>
                <a:lnTo>
                  <a:pt x="1535849" y="0"/>
                </a:lnTo>
                <a:lnTo>
                  <a:pt x="1535849" y="1535849"/>
                </a:lnTo>
                <a:lnTo>
                  <a:pt x="0" y="153584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246380" y="2033384"/>
            <a:ext cx="5005634" cy="7600178"/>
          </a:xfrm>
          <a:custGeom>
            <a:avLst/>
            <a:gdLst/>
            <a:ahLst/>
            <a:cxnLst/>
            <a:rect r="r" b="b" t="t" l="l"/>
            <a:pathLst>
              <a:path h="7600178" w="5005634">
                <a:moveTo>
                  <a:pt x="0" y="0"/>
                </a:moveTo>
                <a:lnTo>
                  <a:pt x="5005634" y="0"/>
                </a:lnTo>
                <a:lnTo>
                  <a:pt x="5005634" y="7600177"/>
                </a:lnTo>
                <a:lnTo>
                  <a:pt x="0" y="760017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6668265" y="2033384"/>
            <a:ext cx="4746996" cy="7600178"/>
          </a:xfrm>
          <a:custGeom>
            <a:avLst/>
            <a:gdLst/>
            <a:ahLst/>
            <a:cxnLst/>
            <a:rect r="r" b="b" t="t" l="l"/>
            <a:pathLst>
              <a:path h="7600178" w="4746996">
                <a:moveTo>
                  <a:pt x="0" y="0"/>
                </a:moveTo>
                <a:lnTo>
                  <a:pt x="4746996" y="0"/>
                </a:lnTo>
                <a:lnTo>
                  <a:pt x="4746996" y="7600177"/>
                </a:lnTo>
                <a:lnTo>
                  <a:pt x="0" y="7600177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1834361" y="2033384"/>
            <a:ext cx="4945942" cy="7600178"/>
          </a:xfrm>
          <a:custGeom>
            <a:avLst/>
            <a:gdLst/>
            <a:ahLst/>
            <a:cxnLst/>
            <a:rect r="r" b="b" t="t" l="l"/>
            <a:pathLst>
              <a:path h="7600178" w="4945942">
                <a:moveTo>
                  <a:pt x="0" y="0"/>
                </a:moveTo>
                <a:lnTo>
                  <a:pt x="4945942" y="0"/>
                </a:lnTo>
                <a:lnTo>
                  <a:pt x="4945942" y="7600177"/>
                </a:lnTo>
                <a:lnTo>
                  <a:pt x="0" y="7600177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6668265" y="838200"/>
            <a:ext cx="4951471" cy="7857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516"/>
              </a:lnSpc>
              <a:spcBef>
                <a:spcPct val="0"/>
              </a:spcBef>
            </a:pPr>
            <a:r>
              <a:rPr lang="en-US" b="true" sz="3940">
                <a:solidFill>
                  <a:srgbClr val="000000"/>
                </a:solidFill>
                <a:latin typeface="Agrandir Grand Medium"/>
                <a:ea typeface="Agrandir Grand Medium"/>
                <a:cs typeface="Agrandir Grand Medium"/>
                <a:sym typeface="Agrandir Grand Medium"/>
              </a:rPr>
              <a:t>CASOS DE USO</a:t>
            </a:r>
          </a:p>
        </p:txBody>
      </p:sp>
    </p:spTree>
  </p:cSld>
  <p:clrMapOvr>
    <a:masterClrMapping/>
  </p:clrMapOvr>
  <p:transition spd="slow">
    <p:fade/>
  </p:transition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7ED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399999">
            <a:off x="-82111" y="288523"/>
            <a:ext cx="1744861" cy="1744861"/>
          </a:xfrm>
          <a:custGeom>
            <a:avLst/>
            <a:gdLst/>
            <a:ahLst/>
            <a:cxnLst/>
            <a:rect r="r" b="b" t="t" l="l"/>
            <a:pathLst>
              <a:path h="1744861" w="1744861">
                <a:moveTo>
                  <a:pt x="0" y="0"/>
                </a:moveTo>
                <a:lnTo>
                  <a:pt x="1744861" y="0"/>
                </a:lnTo>
                <a:lnTo>
                  <a:pt x="1744861" y="1744861"/>
                </a:lnTo>
                <a:lnTo>
                  <a:pt x="0" y="17448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00000">
            <a:off x="16940704" y="1899161"/>
            <a:ext cx="1744861" cy="1744861"/>
          </a:xfrm>
          <a:custGeom>
            <a:avLst/>
            <a:gdLst/>
            <a:ahLst/>
            <a:cxnLst/>
            <a:rect r="r" b="b" t="t" l="l"/>
            <a:pathLst>
              <a:path h="1744861" w="1744861">
                <a:moveTo>
                  <a:pt x="0" y="0"/>
                </a:moveTo>
                <a:lnTo>
                  <a:pt x="1744861" y="0"/>
                </a:lnTo>
                <a:lnTo>
                  <a:pt x="1744861" y="1744860"/>
                </a:lnTo>
                <a:lnTo>
                  <a:pt x="0" y="17448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5399999">
            <a:off x="3618693" y="-420094"/>
            <a:ext cx="1188018" cy="1188018"/>
          </a:xfrm>
          <a:custGeom>
            <a:avLst/>
            <a:gdLst/>
            <a:ahLst/>
            <a:cxnLst/>
            <a:rect r="r" b="b" t="t" l="l"/>
            <a:pathLst>
              <a:path h="1188018" w="1188018">
                <a:moveTo>
                  <a:pt x="0" y="0"/>
                </a:moveTo>
                <a:lnTo>
                  <a:pt x="1188018" y="0"/>
                </a:lnTo>
                <a:lnTo>
                  <a:pt x="1188018" y="1188019"/>
                </a:lnTo>
                <a:lnTo>
                  <a:pt x="0" y="118801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5400000">
            <a:off x="15186435" y="288523"/>
            <a:ext cx="1188018" cy="1188018"/>
          </a:xfrm>
          <a:custGeom>
            <a:avLst/>
            <a:gdLst/>
            <a:ahLst/>
            <a:cxnLst/>
            <a:rect r="r" b="b" t="t" l="l"/>
            <a:pathLst>
              <a:path h="1188018" w="1188018">
                <a:moveTo>
                  <a:pt x="0" y="0"/>
                </a:moveTo>
                <a:lnTo>
                  <a:pt x="1188018" y="0"/>
                </a:lnTo>
                <a:lnTo>
                  <a:pt x="1188018" y="1188018"/>
                </a:lnTo>
                <a:lnTo>
                  <a:pt x="0" y="11880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5399999">
            <a:off x="1662750" y="-479402"/>
            <a:ext cx="1535849" cy="1535849"/>
          </a:xfrm>
          <a:custGeom>
            <a:avLst/>
            <a:gdLst/>
            <a:ahLst/>
            <a:cxnLst/>
            <a:rect r="r" b="b" t="t" l="l"/>
            <a:pathLst>
              <a:path h="1535849" w="1535849">
                <a:moveTo>
                  <a:pt x="0" y="0"/>
                </a:moveTo>
                <a:lnTo>
                  <a:pt x="1535849" y="0"/>
                </a:lnTo>
                <a:lnTo>
                  <a:pt x="1535849" y="1535849"/>
                </a:lnTo>
                <a:lnTo>
                  <a:pt x="0" y="153584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5400000">
            <a:off x="17149716" y="0"/>
            <a:ext cx="1535849" cy="1535849"/>
          </a:xfrm>
          <a:custGeom>
            <a:avLst/>
            <a:gdLst/>
            <a:ahLst/>
            <a:cxnLst/>
            <a:rect r="r" b="b" t="t" l="l"/>
            <a:pathLst>
              <a:path h="1535849" w="1535849">
                <a:moveTo>
                  <a:pt x="0" y="0"/>
                </a:moveTo>
                <a:lnTo>
                  <a:pt x="1535849" y="0"/>
                </a:lnTo>
                <a:lnTo>
                  <a:pt x="1535849" y="1535849"/>
                </a:lnTo>
                <a:lnTo>
                  <a:pt x="0" y="153584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74784" y="2033384"/>
            <a:ext cx="4887409" cy="7539491"/>
          </a:xfrm>
          <a:custGeom>
            <a:avLst/>
            <a:gdLst/>
            <a:ahLst/>
            <a:cxnLst/>
            <a:rect r="r" b="b" t="t" l="l"/>
            <a:pathLst>
              <a:path h="7539491" w="4887409">
                <a:moveTo>
                  <a:pt x="0" y="0"/>
                </a:moveTo>
                <a:lnTo>
                  <a:pt x="4887408" y="0"/>
                </a:lnTo>
                <a:lnTo>
                  <a:pt x="4887408" y="7539490"/>
                </a:lnTo>
                <a:lnTo>
                  <a:pt x="0" y="753949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6493489" y="2048247"/>
            <a:ext cx="4994907" cy="7524628"/>
          </a:xfrm>
          <a:custGeom>
            <a:avLst/>
            <a:gdLst/>
            <a:ahLst/>
            <a:cxnLst/>
            <a:rect r="r" b="b" t="t" l="l"/>
            <a:pathLst>
              <a:path h="7524628" w="4994907">
                <a:moveTo>
                  <a:pt x="0" y="0"/>
                </a:moveTo>
                <a:lnTo>
                  <a:pt x="4994908" y="0"/>
                </a:lnTo>
                <a:lnTo>
                  <a:pt x="4994908" y="7524627"/>
                </a:lnTo>
                <a:lnTo>
                  <a:pt x="0" y="7524627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2021797" y="2074157"/>
            <a:ext cx="5191419" cy="7498717"/>
          </a:xfrm>
          <a:custGeom>
            <a:avLst/>
            <a:gdLst/>
            <a:ahLst/>
            <a:cxnLst/>
            <a:rect r="r" b="b" t="t" l="l"/>
            <a:pathLst>
              <a:path h="7498717" w="5191419">
                <a:moveTo>
                  <a:pt x="0" y="0"/>
                </a:moveTo>
                <a:lnTo>
                  <a:pt x="5191419" y="0"/>
                </a:lnTo>
                <a:lnTo>
                  <a:pt x="5191419" y="7498717"/>
                </a:lnTo>
                <a:lnTo>
                  <a:pt x="0" y="7498717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6668265" y="838200"/>
            <a:ext cx="4951471" cy="7857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516"/>
              </a:lnSpc>
              <a:spcBef>
                <a:spcPct val="0"/>
              </a:spcBef>
            </a:pPr>
            <a:r>
              <a:rPr lang="en-US" b="true" sz="3940">
                <a:solidFill>
                  <a:srgbClr val="000000"/>
                </a:solidFill>
                <a:latin typeface="Agrandir Grand Medium"/>
                <a:ea typeface="Agrandir Grand Medium"/>
                <a:cs typeface="Agrandir Grand Medium"/>
                <a:sym typeface="Agrandir Grand Medium"/>
              </a:rPr>
              <a:t>CASOS DE USO</a:t>
            </a:r>
          </a:p>
        </p:txBody>
      </p:sp>
    </p:spTree>
  </p:cSld>
  <p:clrMapOvr>
    <a:masterClrMapping/>
  </p:clrMapOvr>
  <p:transition spd="slow">
    <p:fade/>
  </p:transition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7ED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399999">
            <a:off x="-82111" y="288523"/>
            <a:ext cx="1744861" cy="1744861"/>
          </a:xfrm>
          <a:custGeom>
            <a:avLst/>
            <a:gdLst/>
            <a:ahLst/>
            <a:cxnLst/>
            <a:rect r="r" b="b" t="t" l="l"/>
            <a:pathLst>
              <a:path h="1744861" w="1744861">
                <a:moveTo>
                  <a:pt x="0" y="0"/>
                </a:moveTo>
                <a:lnTo>
                  <a:pt x="1744861" y="0"/>
                </a:lnTo>
                <a:lnTo>
                  <a:pt x="1744861" y="1744861"/>
                </a:lnTo>
                <a:lnTo>
                  <a:pt x="0" y="17448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00000">
            <a:off x="16940704" y="1899161"/>
            <a:ext cx="1744861" cy="1744861"/>
          </a:xfrm>
          <a:custGeom>
            <a:avLst/>
            <a:gdLst/>
            <a:ahLst/>
            <a:cxnLst/>
            <a:rect r="r" b="b" t="t" l="l"/>
            <a:pathLst>
              <a:path h="1744861" w="1744861">
                <a:moveTo>
                  <a:pt x="0" y="0"/>
                </a:moveTo>
                <a:lnTo>
                  <a:pt x="1744861" y="0"/>
                </a:lnTo>
                <a:lnTo>
                  <a:pt x="1744861" y="1744860"/>
                </a:lnTo>
                <a:lnTo>
                  <a:pt x="0" y="17448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5399999">
            <a:off x="3618693" y="-420094"/>
            <a:ext cx="1188018" cy="1188018"/>
          </a:xfrm>
          <a:custGeom>
            <a:avLst/>
            <a:gdLst/>
            <a:ahLst/>
            <a:cxnLst/>
            <a:rect r="r" b="b" t="t" l="l"/>
            <a:pathLst>
              <a:path h="1188018" w="1188018">
                <a:moveTo>
                  <a:pt x="0" y="0"/>
                </a:moveTo>
                <a:lnTo>
                  <a:pt x="1188018" y="0"/>
                </a:lnTo>
                <a:lnTo>
                  <a:pt x="1188018" y="1188019"/>
                </a:lnTo>
                <a:lnTo>
                  <a:pt x="0" y="118801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5400000">
            <a:off x="15186435" y="288523"/>
            <a:ext cx="1188018" cy="1188018"/>
          </a:xfrm>
          <a:custGeom>
            <a:avLst/>
            <a:gdLst/>
            <a:ahLst/>
            <a:cxnLst/>
            <a:rect r="r" b="b" t="t" l="l"/>
            <a:pathLst>
              <a:path h="1188018" w="1188018">
                <a:moveTo>
                  <a:pt x="0" y="0"/>
                </a:moveTo>
                <a:lnTo>
                  <a:pt x="1188018" y="0"/>
                </a:lnTo>
                <a:lnTo>
                  <a:pt x="1188018" y="1188018"/>
                </a:lnTo>
                <a:lnTo>
                  <a:pt x="0" y="11880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5399999">
            <a:off x="1662750" y="-479402"/>
            <a:ext cx="1535849" cy="1535849"/>
          </a:xfrm>
          <a:custGeom>
            <a:avLst/>
            <a:gdLst/>
            <a:ahLst/>
            <a:cxnLst/>
            <a:rect r="r" b="b" t="t" l="l"/>
            <a:pathLst>
              <a:path h="1535849" w="1535849">
                <a:moveTo>
                  <a:pt x="0" y="0"/>
                </a:moveTo>
                <a:lnTo>
                  <a:pt x="1535849" y="0"/>
                </a:lnTo>
                <a:lnTo>
                  <a:pt x="1535849" y="1535849"/>
                </a:lnTo>
                <a:lnTo>
                  <a:pt x="0" y="153584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5400000">
            <a:off x="17149716" y="0"/>
            <a:ext cx="1535849" cy="1535849"/>
          </a:xfrm>
          <a:custGeom>
            <a:avLst/>
            <a:gdLst/>
            <a:ahLst/>
            <a:cxnLst/>
            <a:rect r="r" b="b" t="t" l="l"/>
            <a:pathLst>
              <a:path h="1535849" w="1535849">
                <a:moveTo>
                  <a:pt x="0" y="0"/>
                </a:moveTo>
                <a:lnTo>
                  <a:pt x="1535849" y="0"/>
                </a:lnTo>
                <a:lnTo>
                  <a:pt x="1535849" y="1535849"/>
                </a:lnTo>
                <a:lnTo>
                  <a:pt x="0" y="153584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398269" y="2033384"/>
            <a:ext cx="5172115" cy="7342795"/>
          </a:xfrm>
          <a:custGeom>
            <a:avLst/>
            <a:gdLst/>
            <a:ahLst/>
            <a:cxnLst/>
            <a:rect r="r" b="b" t="t" l="l"/>
            <a:pathLst>
              <a:path h="7342795" w="5172115">
                <a:moveTo>
                  <a:pt x="0" y="0"/>
                </a:moveTo>
                <a:lnTo>
                  <a:pt x="5172115" y="0"/>
                </a:lnTo>
                <a:lnTo>
                  <a:pt x="5172115" y="7342795"/>
                </a:lnTo>
                <a:lnTo>
                  <a:pt x="0" y="734279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7037834" y="2033384"/>
            <a:ext cx="5014186" cy="7342674"/>
          </a:xfrm>
          <a:custGeom>
            <a:avLst/>
            <a:gdLst/>
            <a:ahLst/>
            <a:cxnLst/>
            <a:rect r="r" b="b" t="t" l="l"/>
            <a:pathLst>
              <a:path h="7342674" w="5014186">
                <a:moveTo>
                  <a:pt x="0" y="0"/>
                </a:moveTo>
                <a:lnTo>
                  <a:pt x="5014186" y="0"/>
                </a:lnTo>
                <a:lnTo>
                  <a:pt x="5014186" y="7342673"/>
                </a:lnTo>
                <a:lnTo>
                  <a:pt x="0" y="7342673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2472563" y="2033384"/>
            <a:ext cx="4417168" cy="7342674"/>
          </a:xfrm>
          <a:custGeom>
            <a:avLst/>
            <a:gdLst/>
            <a:ahLst/>
            <a:cxnLst/>
            <a:rect r="r" b="b" t="t" l="l"/>
            <a:pathLst>
              <a:path h="7342674" w="4417168">
                <a:moveTo>
                  <a:pt x="0" y="0"/>
                </a:moveTo>
                <a:lnTo>
                  <a:pt x="4417168" y="0"/>
                </a:lnTo>
                <a:lnTo>
                  <a:pt x="4417168" y="7342673"/>
                </a:lnTo>
                <a:lnTo>
                  <a:pt x="0" y="7342673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6668265" y="838200"/>
            <a:ext cx="4951471" cy="7857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516"/>
              </a:lnSpc>
              <a:spcBef>
                <a:spcPct val="0"/>
              </a:spcBef>
            </a:pPr>
            <a:r>
              <a:rPr lang="en-US" b="true" sz="3940">
                <a:solidFill>
                  <a:srgbClr val="000000"/>
                </a:solidFill>
                <a:latin typeface="Agrandir Grand Medium"/>
                <a:ea typeface="Agrandir Grand Medium"/>
                <a:cs typeface="Agrandir Grand Medium"/>
                <a:sym typeface="Agrandir Grand Medium"/>
              </a:rPr>
              <a:t>CASOS DE USO</a:t>
            </a:r>
          </a:p>
        </p:txBody>
      </p:sp>
    </p:spTree>
  </p:cSld>
  <p:clrMapOvr>
    <a:masterClrMapping/>
  </p:clrMapOvr>
  <p:transition spd="slow">
    <p:fade/>
  </p:transition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7ED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399999">
            <a:off x="-82111" y="288523"/>
            <a:ext cx="1744861" cy="1744861"/>
          </a:xfrm>
          <a:custGeom>
            <a:avLst/>
            <a:gdLst/>
            <a:ahLst/>
            <a:cxnLst/>
            <a:rect r="r" b="b" t="t" l="l"/>
            <a:pathLst>
              <a:path h="1744861" w="1744861">
                <a:moveTo>
                  <a:pt x="0" y="0"/>
                </a:moveTo>
                <a:lnTo>
                  <a:pt x="1744861" y="0"/>
                </a:lnTo>
                <a:lnTo>
                  <a:pt x="1744861" y="1744861"/>
                </a:lnTo>
                <a:lnTo>
                  <a:pt x="0" y="17448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00000">
            <a:off x="16940704" y="1899161"/>
            <a:ext cx="1744861" cy="1744861"/>
          </a:xfrm>
          <a:custGeom>
            <a:avLst/>
            <a:gdLst/>
            <a:ahLst/>
            <a:cxnLst/>
            <a:rect r="r" b="b" t="t" l="l"/>
            <a:pathLst>
              <a:path h="1744861" w="1744861">
                <a:moveTo>
                  <a:pt x="0" y="0"/>
                </a:moveTo>
                <a:lnTo>
                  <a:pt x="1744861" y="0"/>
                </a:lnTo>
                <a:lnTo>
                  <a:pt x="1744861" y="1744860"/>
                </a:lnTo>
                <a:lnTo>
                  <a:pt x="0" y="17448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5399999">
            <a:off x="3618693" y="-420094"/>
            <a:ext cx="1188018" cy="1188018"/>
          </a:xfrm>
          <a:custGeom>
            <a:avLst/>
            <a:gdLst/>
            <a:ahLst/>
            <a:cxnLst/>
            <a:rect r="r" b="b" t="t" l="l"/>
            <a:pathLst>
              <a:path h="1188018" w="1188018">
                <a:moveTo>
                  <a:pt x="0" y="0"/>
                </a:moveTo>
                <a:lnTo>
                  <a:pt x="1188018" y="0"/>
                </a:lnTo>
                <a:lnTo>
                  <a:pt x="1188018" y="1188019"/>
                </a:lnTo>
                <a:lnTo>
                  <a:pt x="0" y="118801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5400000">
            <a:off x="15186435" y="288523"/>
            <a:ext cx="1188018" cy="1188018"/>
          </a:xfrm>
          <a:custGeom>
            <a:avLst/>
            <a:gdLst/>
            <a:ahLst/>
            <a:cxnLst/>
            <a:rect r="r" b="b" t="t" l="l"/>
            <a:pathLst>
              <a:path h="1188018" w="1188018">
                <a:moveTo>
                  <a:pt x="0" y="0"/>
                </a:moveTo>
                <a:lnTo>
                  <a:pt x="1188018" y="0"/>
                </a:lnTo>
                <a:lnTo>
                  <a:pt x="1188018" y="1188018"/>
                </a:lnTo>
                <a:lnTo>
                  <a:pt x="0" y="11880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5399999">
            <a:off x="1662750" y="-479402"/>
            <a:ext cx="1535849" cy="1535849"/>
          </a:xfrm>
          <a:custGeom>
            <a:avLst/>
            <a:gdLst/>
            <a:ahLst/>
            <a:cxnLst/>
            <a:rect r="r" b="b" t="t" l="l"/>
            <a:pathLst>
              <a:path h="1535849" w="1535849">
                <a:moveTo>
                  <a:pt x="0" y="0"/>
                </a:moveTo>
                <a:lnTo>
                  <a:pt x="1535849" y="0"/>
                </a:lnTo>
                <a:lnTo>
                  <a:pt x="1535849" y="1535849"/>
                </a:lnTo>
                <a:lnTo>
                  <a:pt x="0" y="153584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5400000">
            <a:off x="17149716" y="0"/>
            <a:ext cx="1535849" cy="1535849"/>
          </a:xfrm>
          <a:custGeom>
            <a:avLst/>
            <a:gdLst/>
            <a:ahLst/>
            <a:cxnLst/>
            <a:rect r="r" b="b" t="t" l="l"/>
            <a:pathLst>
              <a:path h="1535849" w="1535849">
                <a:moveTo>
                  <a:pt x="0" y="0"/>
                </a:moveTo>
                <a:lnTo>
                  <a:pt x="1535849" y="0"/>
                </a:lnTo>
                <a:lnTo>
                  <a:pt x="1535849" y="1535849"/>
                </a:lnTo>
                <a:lnTo>
                  <a:pt x="0" y="153584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3912398" y="2033384"/>
            <a:ext cx="5133148" cy="7463948"/>
          </a:xfrm>
          <a:custGeom>
            <a:avLst/>
            <a:gdLst/>
            <a:ahLst/>
            <a:cxnLst/>
            <a:rect r="r" b="b" t="t" l="l"/>
            <a:pathLst>
              <a:path h="7463948" w="5133148">
                <a:moveTo>
                  <a:pt x="0" y="0"/>
                </a:moveTo>
                <a:lnTo>
                  <a:pt x="5133148" y="0"/>
                </a:lnTo>
                <a:lnTo>
                  <a:pt x="5133148" y="7463947"/>
                </a:lnTo>
                <a:lnTo>
                  <a:pt x="0" y="746394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9551962" y="2033384"/>
            <a:ext cx="4823640" cy="7463948"/>
          </a:xfrm>
          <a:custGeom>
            <a:avLst/>
            <a:gdLst/>
            <a:ahLst/>
            <a:cxnLst/>
            <a:rect r="r" b="b" t="t" l="l"/>
            <a:pathLst>
              <a:path h="7463948" w="4823640">
                <a:moveTo>
                  <a:pt x="0" y="0"/>
                </a:moveTo>
                <a:lnTo>
                  <a:pt x="4823640" y="0"/>
                </a:lnTo>
                <a:lnTo>
                  <a:pt x="4823640" y="7463947"/>
                </a:lnTo>
                <a:lnTo>
                  <a:pt x="0" y="7463947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6668265" y="838200"/>
            <a:ext cx="4951471" cy="7857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516"/>
              </a:lnSpc>
              <a:spcBef>
                <a:spcPct val="0"/>
              </a:spcBef>
            </a:pPr>
            <a:r>
              <a:rPr lang="en-US" b="true" sz="3940">
                <a:solidFill>
                  <a:srgbClr val="000000"/>
                </a:solidFill>
                <a:latin typeface="Agrandir Grand Medium"/>
                <a:ea typeface="Agrandir Grand Medium"/>
                <a:cs typeface="Agrandir Grand Medium"/>
                <a:sym typeface="Agrandir Grand Medium"/>
              </a:rPr>
              <a:t>CASOS DE USO</a:t>
            </a:r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7ED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923148">
            <a:off x="15260200" y="-1299462"/>
            <a:ext cx="4343907" cy="4625297"/>
          </a:xfrm>
          <a:custGeom>
            <a:avLst/>
            <a:gdLst/>
            <a:ahLst/>
            <a:cxnLst/>
            <a:rect r="r" b="b" t="t" l="l"/>
            <a:pathLst>
              <a:path h="4625297" w="4343907">
                <a:moveTo>
                  <a:pt x="0" y="0"/>
                </a:moveTo>
                <a:lnTo>
                  <a:pt x="4343908" y="0"/>
                </a:lnTo>
                <a:lnTo>
                  <a:pt x="4343908" y="4625297"/>
                </a:lnTo>
                <a:lnTo>
                  <a:pt x="0" y="46252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26215" r="-7092" b="-37931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417147" y="7603897"/>
            <a:ext cx="2492731" cy="2492731"/>
          </a:xfrm>
          <a:custGeom>
            <a:avLst/>
            <a:gdLst/>
            <a:ahLst/>
            <a:cxnLst/>
            <a:rect r="r" b="b" t="t" l="l"/>
            <a:pathLst>
              <a:path h="2492731" w="2492731">
                <a:moveTo>
                  <a:pt x="0" y="0"/>
                </a:moveTo>
                <a:lnTo>
                  <a:pt x="2492730" y="0"/>
                </a:lnTo>
                <a:lnTo>
                  <a:pt x="2492730" y="2492730"/>
                </a:lnTo>
                <a:lnTo>
                  <a:pt x="0" y="249273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3557378">
            <a:off x="2357782" y="9132461"/>
            <a:ext cx="1523512" cy="1523512"/>
          </a:xfrm>
          <a:custGeom>
            <a:avLst/>
            <a:gdLst/>
            <a:ahLst/>
            <a:cxnLst/>
            <a:rect r="r" b="b" t="t" l="l"/>
            <a:pathLst>
              <a:path h="1523512" w="1523512">
                <a:moveTo>
                  <a:pt x="0" y="0"/>
                </a:moveTo>
                <a:lnTo>
                  <a:pt x="1523511" y="0"/>
                </a:lnTo>
                <a:lnTo>
                  <a:pt x="1523511" y="1523511"/>
                </a:lnTo>
                <a:lnTo>
                  <a:pt x="0" y="15235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361113" y="3625215"/>
            <a:ext cx="13565773" cy="2703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80"/>
              </a:lnSpc>
            </a:pPr>
            <a:r>
              <a:rPr lang="en-US" sz="7200" b="true">
                <a:solidFill>
                  <a:srgbClr val="000000"/>
                </a:solidFill>
                <a:latin typeface="Agrandir Grand Bold"/>
                <a:ea typeface="Agrandir Grand Bold"/>
                <a:cs typeface="Agrandir Grand Bold"/>
                <a:sym typeface="Agrandir Grand Bold"/>
              </a:rPr>
              <a:t>1.Requisitos </a:t>
            </a:r>
          </a:p>
          <a:p>
            <a:pPr algn="ctr">
              <a:lnSpc>
                <a:spcPts val="10080"/>
              </a:lnSpc>
              <a:spcBef>
                <a:spcPct val="0"/>
              </a:spcBef>
            </a:pPr>
            <a:r>
              <a:rPr lang="en-US" b="true" sz="7200">
                <a:solidFill>
                  <a:srgbClr val="000000"/>
                </a:solidFill>
                <a:latin typeface="Agrandir Grand Bold"/>
                <a:ea typeface="Agrandir Grand Bold"/>
                <a:cs typeface="Agrandir Grand Bold"/>
                <a:sym typeface="Agrandir Grand Bold"/>
              </a:rPr>
              <a:t>funcionales</a:t>
            </a:r>
          </a:p>
        </p:txBody>
      </p:sp>
    </p:spTree>
  </p:cSld>
  <p:clrMapOvr>
    <a:masterClrMapping/>
  </p:clrMapOvr>
  <p:transition spd="slow">
    <p:fade/>
  </p:transition>
</p:sld>
</file>

<file path=ppt/slides/slide3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7ED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399999">
            <a:off x="-82111" y="288523"/>
            <a:ext cx="1744861" cy="1744861"/>
          </a:xfrm>
          <a:custGeom>
            <a:avLst/>
            <a:gdLst/>
            <a:ahLst/>
            <a:cxnLst/>
            <a:rect r="r" b="b" t="t" l="l"/>
            <a:pathLst>
              <a:path h="1744861" w="1744861">
                <a:moveTo>
                  <a:pt x="0" y="0"/>
                </a:moveTo>
                <a:lnTo>
                  <a:pt x="1744861" y="0"/>
                </a:lnTo>
                <a:lnTo>
                  <a:pt x="1744861" y="1744861"/>
                </a:lnTo>
                <a:lnTo>
                  <a:pt x="0" y="17448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00000">
            <a:off x="16940704" y="1899161"/>
            <a:ext cx="1744861" cy="1744861"/>
          </a:xfrm>
          <a:custGeom>
            <a:avLst/>
            <a:gdLst/>
            <a:ahLst/>
            <a:cxnLst/>
            <a:rect r="r" b="b" t="t" l="l"/>
            <a:pathLst>
              <a:path h="1744861" w="1744861">
                <a:moveTo>
                  <a:pt x="0" y="0"/>
                </a:moveTo>
                <a:lnTo>
                  <a:pt x="1744861" y="0"/>
                </a:lnTo>
                <a:lnTo>
                  <a:pt x="1744861" y="1744860"/>
                </a:lnTo>
                <a:lnTo>
                  <a:pt x="0" y="17448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5399999">
            <a:off x="3618693" y="-420094"/>
            <a:ext cx="1188018" cy="1188018"/>
          </a:xfrm>
          <a:custGeom>
            <a:avLst/>
            <a:gdLst/>
            <a:ahLst/>
            <a:cxnLst/>
            <a:rect r="r" b="b" t="t" l="l"/>
            <a:pathLst>
              <a:path h="1188018" w="1188018">
                <a:moveTo>
                  <a:pt x="0" y="0"/>
                </a:moveTo>
                <a:lnTo>
                  <a:pt x="1188018" y="0"/>
                </a:lnTo>
                <a:lnTo>
                  <a:pt x="1188018" y="1188019"/>
                </a:lnTo>
                <a:lnTo>
                  <a:pt x="0" y="118801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5400000">
            <a:off x="15186435" y="288523"/>
            <a:ext cx="1188018" cy="1188018"/>
          </a:xfrm>
          <a:custGeom>
            <a:avLst/>
            <a:gdLst/>
            <a:ahLst/>
            <a:cxnLst/>
            <a:rect r="r" b="b" t="t" l="l"/>
            <a:pathLst>
              <a:path h="1188018" w="1188018">
                <a:moveTo>
                  <a:pt x="0" y="0"/>
                </a:moveTo>
                <a:lnTo>
                  <a:pt x="1188018" y="0"/>
                </a:lnTo>
                <a:lnTo>
                  <a:pt x="1188018" y="1188018"/>
                </a:lnTo>
                <a:lnTo>
                  <a:pt x="0" y="11880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5399999">
            <a:off x="1662750" y="-479402"/>
            <a:ext cx="1535849" cy="1535849"/>
          </a:xfrm>
          <a:custGeom>
            <a:avLst/>
            <a:gdLst/>
            <a:ahLst/>
            <a:cxnLst/>
            <a:rect r="r" b="b" t="t" l="l"/>
            <a:pathLst>
              <a:path h="1535849" w="1535849">
                <a:moveTo>
                  <a:pt x="0" y="0"/>
                </a:moveTo>
                <a:lnTo>
                  <a:pt x="1535849" y="0"/>
                </a:lnTo>
                <a:lnTo>
                  <a:pt x="1535849" y="1535849"/>
                </a:lnTo>
                <a:lnTo>
                  <a:pt x="0" y="153584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5400000">
            <a:off x="17149716" y="0"/>
            <a:ext cx="1535849" cy="1535849"/>
          </a:xfrm>
          <a:custGeom>
            <a:avLst/>
            <a:gdLst/>
            <a:ahLst/>
            <a:cxnLst/>
            <a:rect r="r" b="b" t="t" l="l"/>
            <a:pathLst>
              <a:path h="1535849" w="1535849">
                <a:moveTo>
                  <a:pt x="0" y="0"/>
                </a:moveTo>
                <a:lnTo>
                  <a:pt x="1535849" y="0"/>
                </a:lnTo>
                <a:lnTo>
                  <a:pt x="1535849" y="1535849"/>
                </a:lnTo>
                <a:lnTo>
                  <a:pt x="0" y="153584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421813" y="1899161"/>
            <a:ext cx="5243674" cy="7831461"/>
          </a:xfrm>
          <a:custGeom>
            <a:avLst/>
            <a:gdLst/>
            <a:ahLst/>
            <a:cxnLst/>
            <a:rect r="r" b="b" t="t" l="l"/>
            <a:pathLst>
              <a:path h="7831461" w="5243674">
                <a:moveTo>
                  <a:pt x="0" y="0"/>
                </a:moveTo>
                <a:lnTo>
                  <a:pt x="5243674" y="0"/>
                </a:lnTo>
                <a:lnTo>
                  <a:pt x="5243674" y="7831461"/>
                </a:lnTo>
                <a:lnTo>
                  <a:pt x="0" y="783146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6668265" y="838200"/>
            <a:ext cx="4951471" cy="7857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516"/>
              </a:lnSpc>
              <a:spcBef>
                <a:spcPct val="0"/>
              </a:spcBef>
            </a:pPr>
            <a:r>
              <a:rPr lang="en-US" b="true" sz="3940">
                <a:solidFill>
                  <a:srgbClr val="000000"/>
                </a:solidFill>
                <a:latin typeface="Agrandir Grand Medium"/>
                <a:ea typeface="Agrandir Grand Medium"/>
                <a:cs typeface="Agrandir Grand Medium"/>
                <a:sym typeface="Agrandir Grand Medium"/>
              </a:rPr>
              <a:t>CASOS DE USO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3622513" y="1899161"/>
            <a:ext cx="5320996" cy="7849511"/>
          </a:xfrm>
          <a:custGeom>
            <a:avLst/>
            <a:gdLst/>
            <a:ahLst/>
            <a:cxnLst/>
            <a:rect r="r" b="b" t="t" l="l"/>
            <a:pathLst>
              <a:path h="7849511" w="5320996">
                <a:moveTo>
                  <a:pt x="0" y="0"/>
                </a:moveTo>
                <a:lnTo>
                  <a:pt x="5320996" y="0"/>
                </a:lnTo>
                <a:lnTo>
                  <a:pt x="5320996" y="7849511"/>
                </a:lnTo>
                <a:lnTo>
                  <a:pt x="0" y="7849511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</p:spTree>
  </p:cSld>
  <p:clrMapOvr>
    <a:masterClrMapping/>
  </p:clrMapOvr>
  <p:transition spd="slow">
    <p:fade/>
  </p:transition>
</p:sld>
</file>

<file path=ppt/slides/slide3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7ED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923148">
            <a:off x="15260200" y="-1299462"/>
            <a:ext cx="4343907" cy="4625297"/>
          </a:xfrm>
          <a:custGeom>
            <a:avLst/>
            <a:gdLst/>
            <a:ahLst/>
            <a:cxnLst/>
            <a:rect r="r" b="b" t="t" l="l"/>
            <a:pathLst>
              <a:path h="4625297" w="4343907">
                <a:moveTo>
                  <a:pt x="0" y="0"/>
                </a:moveTo>
                <a:lnTo>
                  <a:pt x="4343908" y="0"/>
                </a:lnTo>
                <a:lnTo>
                  <a:pt x="4343908" y="4625297"/>
                </a:lnTo>
                <a:lnTo>
                  <a:pt x="0" y="46252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26215" r="-7092" b="-37931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417147" y="7603897"/>
            <a:ext cx="2492731" cy="2492731"/>
          </a:xfrm>
          <a:custGeom>
            <a:avLst/>
            <a:gdLst/>
            <a:ahLst/>
            <a:cxnLst/>
            <a:rect r="r" b="b" t="t" l="l"/>
            <a:pathLst>
              <a:path h="2492731" w="2492731">
                <a:moveTo>
                  <a:pt x="0" y="0"/>
                </a:moveTo>
                <a:lnTo>
                  <a:pt x="2492730" y="0"/>
                </a:lnTo>
                <a:lnTo>
                  <a:pt x="2492730" y="2492730"/>
                </a:lnTo>
                <a:lnTo>
                  <a:pt x="0" y="249273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3557378">
            <a:off x="2357782" y="9132461"/>
            <a:ext cx="1523512" cy="1523512"/>
          </a:xfrm>
          <a:custGeom>
            <a:avLst/>
            <a:gdLst/>
            <a:ahLst/>
            <a:cxnLst/>
            <a:rect r="r" b="b" t="t" l="l"/>
            <a:pathLst>
              <a:path h="1523512" w="1523512">
                <a:moveTo>
                  <a:pt x="0" y="0"/>
                </a:moveTo>
                <a:lnTo>
                  <a:pt x="1523511" y="0"/>
                </a:lnTo>
                <a:lnTo>
                  <a:pt x="1523511" y="1523511"/>
                </a:lnTo>
                <a:lnTo>
                  <a:pt x="0" y="15235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361113" y="2036753"/>
            <a:ext cx="13565773" cy="1426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80"/>
              </a:lnSpc>
              <a:spcBef>
                <a:spcPct val="0"/>
              </a:spcBef>
            </a:pPr>
            <a:r>
              <a:rPr lang="en-US" b="true" sz="7200">
                <a:solidFill>
                  <a:srgbClr val="000000"/>
                </a:solidFill>
                <a:latin typeface="Agrandir Grand Bold"/>
                <a:ea typeface="Agrandir Grand Bold"/>
                <a:cs typeface="Agrandir Grand Bold"/>
                <a:sym typeface="Agrandir Grand Bold"/>
              </a:rPr>
              <a:t>TRELLO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361113" y="4819967"/>
            <a:ext cx="13565773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u="sng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  <a:hlinkClick r:id="rId6" tooltip="https://trello.com/b/74wzCzxj/esencias"/>
              </a:rPr>
              <a:t>https://trello.com/b/74wzCzxj/esencias</a:t>
            </a:r>
          </a:p>
        </p:txBody>
      </p:sp>
    </p:spTree>
  </p:cSld>
  <p:clrMapOvr>
    <a:masterClrMapping/>
  </p:clrMapOvr>
  <p:transition spd="slow">
    <p:fade/>
  </p:transition>
</p:sld>
</file>

<file path=ppt/slides/slide3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7ED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923148">
            <a:off x="15260200" y="-1299462"/>
            <a:ext cx="4343907" cy="4625297"/>
          </a:xfrm>
          <a:custGeom>
            <a:avLst/>
            <a:gdLst/>
            <a:ahLst/>
            <a:cxnLst/>
            <a:rect r="r" b="b" t="t" l="l"/>
            <a:pathLst>
              <a:path h="4625297" w="4343907">
                <a:moveTo>
                  <a:pt x="0" y="0"/>
                </a:moveTo>
                <a:lnTo>
                  <a:pt x="4343908" y="0"/>
                </a:lnTo>
                <a:lnTo>
                  <a:pt x="4343908" y="4625297"/>
                </a:lnTo>
                <a:lnTo>
                  <a:pt x="0" y="46252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26215" r="-7092" b="-37931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417147" y="7603897"/>
            <a:ext cx="2492731" cy="2492731"/>
          </a:xfrm>
          <a:custGeom>
            <a:avLst/>
            <a:gdLst/>
            <a:ahLst/>
            <a:cxnLst/>
            <a:rect r="r" b="b" t="t" l="l"/>
            <a:pathLst>
              <a:path h="2492731" w="2492731">
                <a:moveTo>
                  <a:pt x="0" y="0"/>
                </a:moveTo>
                <a:lnTo>
                  <a:pt x="2492730" y="0"/>
                </a:lnTo>
                <a:lnTo>
                  <a:pt x="2492730" y="2492730"/>
                </a:lnTo>
                <a:lnTo>
                  <a:pt x="0" y="249273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3557378">
            <a:off x="2357782" y="9132461"/>
            <a:ext cx="1523512" cy="1523512"/>
          </a:xfrm>
          <a:custGeom>
            <a:avLst/>
            <a:gdLst/>
            <a:ahLst/>
            <a:cxnLst/>
            <a:rect r="r" b="b" t="t" l="l"/>
            <a:pathLst>
              <a:path h="1523512" w="1523512">
                <a:moveTo>
                  <a:pt x="0" y="0"/>
                </a:moveTo>
                <a:lnTo>
                  <a:pt x="1523511" y="0"/>
                </a:lnTo>
                <a:lnTo>
                  <a:pt x="1523511" y="1523511"/>
                </a:lnTo>
                <a:lnTo>
                  <a:pt x="0" y="15235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361113" y="2036753"/>
            <a:ext cx="13565773" cy="1426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80"/>
              </a:lnSpc>
              <a:spcBef>
                <a:spcPct val="0"/>
              </a:spcBef>
            </a:pPr>
            <a:r>
              <a:rPr lang="en-US" b="true" sz="7200">
                <a:solidFill>
                  <a:srgbClr val="000000"/>
                </a:solidFill>
                <a:latin typeface="Agrandir Grand Bold"/>
                <a:ea typeface="Agrandir Grand Bold"/>
                <a:cs typeface="Agrandir Grand Bold"/>
                <a:sym typeface="Agrandir Grand Bold"/>
              </a:rPr>
              <a:t>GITHUB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361113" y="4819967"/>
            <a:ext cx="13565773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u="sng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  <a:hlinkClick r:id="rId6" tooltip="https://github.com/andrearodriguez7/Proyecto-Android-Esencias"/>
              </a:rPr>
              <a:t>https://github.com/andrearodriguez7/Proyecto-Android-Esencias</a:t>
            </a:r>
          </a:p>
        </p:txBody>
      </p:sp>
    </p:spTree>
  </p:cSld>
  <p:clrMapOvr>
    <a:masterClrMapping/>
  </p:clrMapOvr>
  <p:transition spd="slow">
    <p:fade/>
  </p:transition>
</p:sld>
</file>

<file path=ppt/slides/slide3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7ED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516782" y="4081268"/>
            <a:ext cx="9254437" cy="1133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565"/>
              </a:lnSpc>
              <a:spcBef>
                <a:spcPct val="0"/>
              </a:spcBef>
            </a:pPr>
            <a:r>
              <a:rPr lang="en-US" sz="6304">
                <a:solidFill>
                  <a:srgbClr val="000000"/>
                </a:solidFill>
                <a:latin typeface="Agrandir Grand"/>
                <a:ea typeface="Agrandir Grand"/>
                <a:cs typeface="Agrandir Grand"/>
                <a:sym typeface="Agrandir Grand"/>
              </a:rPr>
              <a:t>MUCHAS GRACIAS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9870450">
            <a:off x="3053727" y="-21516"/>
            <a:ext cx="4038467" cy="4038467"/>
          </a:xfrm>
          <a:custGeom>
            <a:avLst/>
            <a:gdLst/>
            <a:ahLst/>
            <a:cxnLst/>
            <a:rect r="r" b="b" t="t" l="l"/>
            <a:pathLst>
              <a:path h="4038467" w="4038467">
                <a:moveTo>
                  <a:pt x="0" y="0"/>
                </a:moveTo>
                <a:lnTo>
                  <a:pt x="4038468" y="0"/>
                </a:lnTo>
                <a:lnTo>
                  <a:pt x="4038468" y="4038468"/>
                </a:lnTo>
                <a:lnTo>
                  <a:pt x="0" y="40384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9870450">
            <a:off x="2905013" y="6975131"/>
            <a:ext cx="2749659" cy="2749659"/>
          </a:xfrm>
          <a:custGeom>
            <a:avLst/>
            <a:gdLst/>
            <a:ahLst/>
            <a:cxnLst/>
            <a:rect r="r" b="b" t="t" l="l"/>
            <a:pathLst>
              <a:path h="2749659" w="2749659">
                <a:moveTo>
                  <a:pt x="0" y="0"/>
                </a:moveTo>
                <a:lnTo>
                  <a:pt x="2749660" y="0"/>
                </a:lnTo>
                <a:lnTo>
                  <a:pt x="2749660" y="2749659"/>
                </a:lnTo>
                <a:lnTo>
                  <a:pt x="0" y="27496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9870450">
            <a:off x="-53859" y="2961137"/>
            <a:ext cx="3554711" cy="3554711"/>
          </a:xfrm>
          <a:custGeom>
            <a:avLst/>
            <a:gdLst/>
            <a:ahLst/>
            <a:cxnLst/>
            <a:rect r="r" b="b" t="t" l="l"/>
            <a:pathLst>
              <a:path h="3554711" w="3554711">
                <a:moveTo>
                  <a:pt x="0" y="0"/>
                </a:moveTo>
                <a:lnTo>
                  <a:pt x="3554712" y="0"/>
                </a:lnTo>
                <a:lnTo>
                  <a:pt x="3554712" y="3554711"/>
                </a:lnTo>
                <a:lnTo>
                  <a:pt x="0" y="355471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651897" y="6101567"/>
            <a:ext cx="6984206" cy="5562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13"/>
              </a:lnSpc>
              <a:spcBef>
                <a:spcPct val="0"/>
              </a:spcBef>
            </a:pPr>
            <a:r>
              <a:rPr lang="en-US" sz="3224">
                <a:solidFill>
                  <a:srgbClr val="000000"/>
                </a:solidFill>
                <a:latin typeface="Kulachat Slab"/>
                <a:ea typeface="Kulachat Slab"/>
                <a:cs typeface="Kulachat Slab"/>
                <a:sym typeface="Kulachat Slab"/>
              </a:rPr>
              <a:t>ESPERAMOS QUE OS HAYA GUSTADO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9870450">
            <a:off x="12542889" y="-170230"/>
            <a:ext cx="2749659" cy="2749659"/>
          </a:xfrm>
          <a:custGeom>
            <a:avLst/>
            <a:gdLst/>
            <a:ahLst/>
            <a:cxnLst/>
            <a:rect r="r" b="b" t="t" l="l"/>
            <a:pathLst>
              <a:path h="2749659" w="2749659">
                <a:moveTo>
                  <a:pt x="0" y="0"/>
                </a:moveTo>
                <a:lnTo>
                  <a:pt x="2749659" y="0"/>
                </a:lnTo>
                <a:lnTo>
                  <a:pt x="2749659" y="2749659"/>
                </a:lnTo>
                <a:lnTo>
                  <a:pt x="0" y="27496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9870450">
            <a:off x="15247911" y="2407892"/>
            <a:ext cx="3554711" cy="3554711"/>
          </a:xfrm>
          <a:custGeom>
            <a:avLst/>
            <a:gdLst/>
            <a:ahLst/>
            <a:cxnLst/>
            <a:rect r="r" b="b" t="t" l="l"/>
            <a:pathLst>
              <a:path h="3554711" w="3554711">
                <a:moveTo>
                  <a:pt x="0" y="0"/>
                </a:moveTo>
                <a:lnTo>
                  <a:pt x="3554712" y="0"/>
                </a:lnTo>
                <a:lnTo>
                  <a:pt x="3554712" y="3554711"/>
                </a:lnTo>
                <a:lnTo>
                  <a:pt x="0" y="355471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9870450">
            <a:off x="11898485" y="6130329"/>
            <a:ext cx="4038467" cy="4038467"/>
          </a:xfrm>
          <a:custGeom>
            <a:avLst/>
            <a:gdLst/>
            <a:ahLst/>
            <a:cxnLst/>
            <a:rect r="r" b="b" t="t" l="l"/>
            <a:pathLst>
              <a:path h="4038467" w="4038467">
                <a:moveTo>
                  <a:pt x="0" y="0"/>
                </a:moveTo>
                <a:lnTo>
                  <a:pt x="4038467" y="0"/>
                </a:lnTo>
                <a:lnTo>
                  <a:pt x="4038467" y="4038468"/>
                </a:lnTo>
                <a:lnTo>
                  <a:pt x="0" y="40384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  <p:transition spd="slow">
    <p:fade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7ED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399999">
            <a:off x="-82111" y="288523"/>
            <a:ext cx="1744861" cy="1744861"/>
          </a:xfrm>
          <a:custGeom>
            <a:avLst/>
            <a:gdLst/>
            <a:ahLst/>
            <a:cxnLst/>
            <a:rect r="r" b="b" t="t" l="l"/>
            <a:pathLst>
              <a:path h="1744861" w="1744861">
                <a:moveTo>
                  <a:pt x="0" y="0"/>
                </a:moveTo>
                <a:lnTo>
                  <a:pt x="1744861" y="0"/>
                </a:lnTo>
                <a:lnTo>
                  <a:pt x="1744861" y="1744861"/>
                </a:lnTo>
                <a:lnTo>
                  <a:pt x="0" y="17448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00000">
            <a:off x="16940704" y="1899161"/>
            <a:ext cx="1744861" cy="1744861"/>
          </a:xfrm>
          <a:custGeom>
            <a:avLst/>
            <a:gdLst/>
            <a:ahLst/>
            <a:cxnLst/>
            <a:rect r="r" b="b" t="t" l="l"/>
            <a:pathLst>
              <a:path h="1744861" w="1744861">
                <a:moveTo>
                  <a:pt x="0" y="0"/>
                </a:moveTo>
                <a:lnTo>
                  <a:pt x="1744861" y="0"/>
                </a:lnTo>
                <a:lnTo>
                  <a:pt x="1744861" y="1744860"/>
                </a:lnTo>
                <a:lnTo>
                  <a:pt x="0" y="17448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5399999">
            <a:off x="3618693" y="-420094"/>
            <a:ext cx="1188018" cy="1188018"/>
          </a:xfrm>
          <a:custGeom>
            <a:avLst/>
            <a:gdLst/>
            <a:ahLst/>
            <a:cxnLst/>
            <a:rect r="r" b="b" t="t" l="l"/>
            <a:pathLst>
              <a:path h="1188018" w="1188018">
                <a:moveTo>
                  <a:pt x="0" y="0"/>
                </a:moveTo>
                <a:lnTo>
                  <a:pt x="1188018" y="0"/>
                </a:lnTo>
                <a:lnTo>
                  <a:pt x="1188018" y="1188019"/>
                </a:lnTo>
                <a:lnTo>
                  <a:pt x="0" y="118801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5400000">
            <a:off x="15186435" y="288523"/>
            <a:ext cx="1188018" cy="1188018"/>
          </a:xfrm>
          <a:custGeom>
            <a:avLst/>
            <a:gdLst/>
            <a:ahLst/>
            <a:cxnLst/>
            <a:rect r="r" b="b" t="t" l="l"/>
            <a:pathLst>
              <a:path h="1188018" w="1188018">
                <a:moveTo>
                  <a:pt x="0" y="0"/>
                </a:moveTo>
                <a:lnTo>
                  <a:pt x="1188018" y="0"/>
                </a:lnTo>
                <a:lnTo>
                  <a:pt x="1188018" y="1188018"/>
                </a:lnTo>
                <a:lnTo>
                  <a:pt x="0" y="11880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5399999">
            <a:off x="1662750" y="-479402"/>
            <a:ext cx="1535849" cy="1535849"/>
          </a:xfrm>
          <a:custGeom>
            <a:avLst/>
            <a:gdLst/>
            <a:ahLst/>
            <a:cxnLst/>
            <a:rect r="r" b="b" t="t" l="l"/>
            <a:pathLst>
              <a:path h="1535849" w="1535849">
                <a:moveTo>
                  <a:pt x="0" y="0"/>
                </a:moveTo>
                <a:lnTo>
                  <a:pt x="1535849" y="0"/>
                </a:lnTo>
                <a:lnTo>
                  <a:pt x="1535849" y="1535849"/>
                </a:lnTo>
                <a:lnTo>
                  <a:pt x="0" y="153584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5400000">
            <a:off x="17149716" y="0"/>
            <a:ext cx="1535849" cy="1535849"/>
          </a:xfrm>
          <a:custGeom>
            <a:avLst/>
            <a:gdLst/>
            <a:ahLst/>
            <a:cxnLst/>
            <a:rect r="r" b="b" t="t" l="l"/>
            <a:pathLst>
              <a:path h="1535849" w="1535849">
                <a:moveTo>
                  <a:pt x="0" y="0"/>
                </a:moveTo>
                <a:lnTo>
                  <a:pt x="1535849" y="0"/>
                </a:lnTo>
                <a:lnTo>
                  <a:pt x="1535849" y="1535849"/>
                </a:lnTo>
                <a:lnTo>
                  <a:pt x="0" y="153584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4853555" y="838200"/>
            <a:ext cx="8580890" cy="7857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516"/>
              </a:lnSpc>
              <a:spcBef>
                <a:spcPct val="0"/>
              </a:spcBef>
            </a:pPr>
            <a:r>
              <a:rPr lang="en-US" b="true" sz="3940">
                <a:solidFill>
                  <a:srgbClr val="000000"/>
                </a:solidFill>
                <a:latin typeface="Agrandir Grand Medium"/>
                <a:ea typeface="Agrandir Grand Medium"/>
                <a:cs typeface="Agrandir Grand Medium"/>
                <a:sym typeface="Agrandir Grand Medium"/>
              </a:rPr>
              <a:t>REQUISITOS FUNCIONALES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719503" y="2478043"/>
            <a:ext cx="14848994" cy="7340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299"/>
              </a:lnSpc>
            </a:pPr>
            <a:r>
              <a:rPr lang="en-US" sz="21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-Creación cuenta de usuario:</a:t>
            </a:r>
            <a:r>
              <a:rPr lang="en-US" sz="21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El sistema debe permitir que nuevos usuarios se registren proporcionando información básica como correo electrónico y contraseña. El registro podría implicar validación de correo mediante un código o enlace de verificación.</a:t>
            </a:r>
          </a:p>
          <a:p>
            <a:pPr algn="just">
              <a:lnSpc>
                <a:spcPts val="3299"/>
              </a:lnSpc>
            </a:pPr>
          </a:p>
          <a:p>
            <a:pPr algn="just">
              <a:lnSpc>
                <a:spcPts val="3299"/>
              </a:lnSpc>
            </a:pPr>
            <a:r>
              <a:rPr lang="en-US" sz="21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-Ver inicio:</a:t>
            </a:r>
            <a:r>
              <a:rPr lang="en-US" sz="21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es la pantalla principal de la aplicación donde se pueden ver las velas y los cursos.</a:t>
            </a:r>
          </a:p>
          <a:p>
            <a:pPr algn="just">
              <a:lnSpc>
                <a:spcPts val="3299"/>
              </a:lnSpc>
            </a:pPr>
          </a:p>
          <a:p>
            <a:pPr algn="just">
              <a:lnSpc>
                <a:spcPts val="3299"/>
              </a:lnSpc>
            </a:pPr>
            <a:r>
              <a:rPr lang="en-US" sz="21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-Ir a inicio:</a:t>
            </a:r>
            <a:r>
              <a:rPr lang="en-US" sz="21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el usuario podrá volver a inicio, ya sea que esté en lista de velas o en información del curso.</a:t>
            </a:r>
          </a:p>
          <a:p>
            <a:pPr algn="just">
              <a:lnSpc>
                <a:spcPts val="3299"/>
              </a:lnSpc>
            </a:pPr>
          </a:p>
          <a:p>
            <a:pPr algn="just">
              <a:lnSpc>
                <a:spcPts val="3299"/>
              </a:lnSpc>
            </a:pPr>
            <a:r>
              <a:rPr lang="en-US" sz="21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-Modo invitado:</a:t>
            </a:r>
            <a:r>
              <a:rPr lang="en-US" sz="21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permite al invitado poder acceder a la aplicación sin registrarse pero sin poder ver todo el contenido.</a:t>
            </a:r>
          </a:p>
          <a:p>
            <a:pPr algn="just">
              <a:lnSpc>
                <a:spcPts val="3299"/>
              </a:lnSpc>
            </a:pPr>
          </a:p>
          <a:p>
            <a:pPr algn="just">
              <a:lnSpc>
                <a:spcPts val="3299"/>
              </a:lnSpc>
            </a:pPr>
            <a:r>
              <a:rPr lang="en-US" sz="21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-Introducir credenciales:</a:t>
            </a:r>
            <a:r>
              <a:rPr lang="en-US" sz="21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Los usuarios deben poder iniciar sesión con sus credenciales (correo electrónico y contraseña). El sistema validará estas credenciales comparándolas con los datos almacenados en la base de datos.</a:t>
            </a:r>
          </a:p>
          <a:p>
            <a:pPr algn="just">
              <a:lnSpc>
                <a:spcPts val="3299"/>
              </a:lnSpc>
            </a:pPr>
          </a:p>
          <a:p>
            <a:pPr algn="just">
              <a:lnSpc>
                <a:spcPts val="3299"/>
              </a:lnSpc>
            </a:pPr>
            <a:r>
              <a:rPr lang="en-US" sz="21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-Cambiar contraseña:</a:t>
            </a:r>
            <a:r>
              <a:rPr lang="en-US" sz="21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El sistema proporcionará un mecanismo para que los usuarios puedan cambiar su contraseña.</a:t>
            </a:r>
          </a:p>
          <a:p>
            <a:pPr algn="just">
              <a:lnSpc>
                <a:spcPts val="3079"/>
              </a:lnSpc>
            </a:pPr>
          </a:p>
        </p:txBody>
      </p:sp>
    </p:spTree>
  </p:cSld>
  <p:clrMapOvr>
    <a:masterClrMapping/>
  </p:clrMapOvr>
  <p:transition spd="slow">
    <p:fade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7ED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399999">
            <a:off x="-82111" y="288523"/>
            <a:ext cx="1744861" cy="1744861"/>
          </a:xfrm>
          <a:custGeom>
            <a:avLst/>
            <a:gdLst/>
            <a:ahLst/>
            <a:cxnLst/>
            <a:rect r="r" b="b" t="t" l="l"/>
            <a:pathLst>
              <a:path h="1744861" w="1744861">
                <a:moveTo>
                  <a:pt x="0" y="0"/>
                </a:moveTo>
                <a:lnTo>
                  <a:pt x="1744861" y="0"/>
                </a:lnTo>
                <a:lnTo>
                  <a:pt x="1744861" y="1744861"/>
                </a:lnTo>
                <a:lnTo>
                  <a:pt x="0" y="17448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00000">
            <a:off x="16940704" y="1899161"/>
            <a:ext cx="1744861" cy="1744861"/>
          </a:xfrm>
          <a:custGeom>
            <a:avLst/>
            <a:gdLst/>
            <a:ahLst/>
            <a:cxnLst/>
            <a:rect r="r" b="b" t="t" l="l"/>
            <a:pathLst>
              <a:path h="1744861" w="1744861">
                <a:moveTo>
                  <a:pt x="0" y="0"/>
                </a:moveTo>
                <a:lnTo>
                  <a:pt x="1744861" y="0"/>
                </a:lnTo>
                <a:lnTo>
                  <a:pt x="1744861" y="1744860"/>
                </a:lnTo>
                <a:lnTo>
                  <a:pt x="0" y="17448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5399999">
            <a:off x="3618693" y="-420094"/>
            <a:ext cx="1188018" cy="1188018"/>
          </a:xfrm>
          <a:custGeom>
            <a:avLst/>
            <a:gdLst/>
            <a:ahLst/>
            <a:cxnLst/>
            <a:rect r="r" b="b" t="t" l="l"/>
            <a:pathLst>
              <a:path h="1188018" w="1188018">
                <a:moveTo>
                  <a:pt x="0" y="0"/>
                </a:moveTo>
                <a:lnTo>
                  <a:pt x="1188018" y="0"/>
                </a:lnTo>
                <a:lnTo>
                  <a:pt x="1188018" y="1188019"/>
                </a:lnTo>
                <a:lnTo>
                  <a:pt x="0" y="118801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5400000">
            <a:off x="15186435" y="288523"/>
            <a:ext cx="1188018" cy="1188018"/>
          </a:xfrm>
          <a:custGeom>
            <a:avLst/>
            <a:gdLst/>
            <a:ahLst/>
            <a:cxnLst/>
            <a:rect r="r" b="b" t="t" l="l"/>
            <a:pathLst>
              <a:path h="1188018" w="1188018">
                <a:moveTo>
                  <a:pt x="0" y="0"/>
                </a:moveTo>
                <a:lnTo>
                  <a:pt x="1188018" y="0"/>
                </a:lnTo>
                <a:lnTo>
                  <a:pt x="1188018" y="1188018"/>
                </a:lnTo>
                <a:lnTo>
                  <a:pt x="0" y="11880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5399999">
            <a:off x="1662750" y="-479402"/>
            <a:ext cx="1535849" cy="1535849"/>
          </a:xfrm>
          <a:custGeom>
            <a:avLst/>
            <a:gdLst/>
            <a:ahLst/>
            <a:cxnLst/>
            <a:rect r="r" b="b" t="t" l="l"/>
            <a:pathLst>
              <a:path h="1535849" w="1535849">
                <a:moveTo>
                  <a:pt x="0" y="0"/>
                </a:moveTo>
                <a:lnTo>
                  <a:pt x="1535849" y="0"/>
                </a:lnTo>
                <a:lnTo>
                  <a:pt x="1535849" y="1535849"/>
                </a:lnTo>
                <a:lnTo>
                  <a:pt x="0" y="153584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5400000">
            <a:off x="17149716" y="0"/>
            <a:ext cx="1535849" cy="1535849"/>
          </a:xfrm>
          <a:custGeom>
            <a:avLst/>
            <a:gdLst/>
            <a:ahLst/>
            <a:cxnLst/>
            <a:rect r="r" b="b" t="t" l="l"/>
            <a:pathLst>
              <a:path h="1535849" w="1535849">
                <a:moveTo>
                  <a:pt x="0" y="0"/>
                </a:moveTo>
                <a:lnTo>
                  <a:pt x="1535849" y="0"/>
                </a:lnTo>
                <a:lnTo>
                  <a:pt x="1535849" y="1535849"/>
                </a:lnTo>
                <a:lnTo>
                  <a:pt x="0" y="153584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4853555" y="838200"/>
            <a:ext cx="8580890" cy="7857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516"/>
              </a:lnSpc>
              <a:spcBef>
                <a:spcPct val="0"/>
              </a:spcBef>
            </a:pPr>
            <a:r>
              <a:rPr lang="en-US" b="true" sz="3940">
                <a:solidFill>
                  <a:srgbClr val="000000"/>
                </a:solidFill>
                <a:latin typeface="Agrandir Grand Medium"/>
                <a:ea typeface="Agrandir Grand Medium"/>
                <a:cs typeface="Agrandir Grand Medium"/>
                <a:sym typeface="Agrandir Grand Medium"/>
              </a:rPr>
              <a:t>REQUISITOS FUNCIONALES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719503" y="2478043"/>
            <a:ext cx="14848994" cy="69361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299"/>
              </a:lnSpc>
            </a:pPr>
            <a:r>
              <a:rPr lang="en-US" sz="21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-Ver perfil:</a:t>
            </a:r>
            <a:r>
              <a:rPr lang="en-US" sz="21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ver tu perfil y poder ver las opciones para configurarlo.</a:t>
            </a:r>
          </a:p>
          <a:p>
            <a:pPr algn="just">
              <a:lnSpc>
                <a:spcPts val="3299"/>
              </a:lnSpc>
            </a:pPr>
          </a:p>
          <a:p>
            <a:pPr algn="just">
              <a:lnSpc>
                <a:spcPts val="3299"/>
              </a:lnSpc>
            </a:pPr>
            <a:r>
              <a:rPr lang="en-US" sz="21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-Cierre sesión:</a:t>
            </a:r>
            <a:r>
              <a:rPr lang="en-US" sz="21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Permite a los usuarios cerrar sesión de manera segura.</a:t>
            </a:r>
          </a:p>
          <a:p>
            <a:pPr algn="just">
              <a:lnSpc>
                <a:spcPts val="3299"/>
              </a:lnSpc>
            </a:pPr>
          </a:p>
          <a:p>
            <a:pPr algn="just">
              <a:lnSpc>
                <a:spcPts val="3299"/>
              </a:lnSpc>
            </a:pPr>
            <a:r>
              <a:rPr lang="en-US" sz="21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-Despliegue de opciones:</a:t>
            </a:r>
            <a:r>
              <a:rPr lang="en-US" sz="21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menús desplegables que muestren distintas opciones en la interfaz de usuario.</a:t>
            </a:r>
          </a:p>
          <a:p>
            <a:pPr algn="just">
              <a:lnSpc>
                <a:spcPts val="3299"/>
              </a:lnSpc>
            </a:pPr>
          </a:p>
          <a:p>
            <a:pPr algn="just">
              <a:lnSpc>
                <a:spcPts val="3299"/>
              </a:lnSpc>
            </a:pPr>
            <a:r>
              <a:rPr lang="en-US" sz="21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-Botones para clicar los productos:</a:t>
            </a:r>
            <a:r>
              <a:rPr lang="en-US" sz="21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Los botones permiten a los usuarios interactuar con los productos.</a:t>
            </a:r>
          </a:p>
          <a:p>
            <a:pPr algn="just">
              <a:lnSpc>
                <a:spcPts val="3299"/>
              </a:lnSpc>
            </a:pPr>
          </a:p>
          <a:p>
            <a:pPr algn="just">
              <a:lnSpc>
                <a:spcPts val="3299"/>
              </a:lnSpc>
            </a:pPr>
            <a:r>
              <a:rPr lang="en-US" sz="21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-Elegir tarjeta:</a:t>
            </a:r>
            <a:r>
              <a:rPr lang="en-US" sz="21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Los usuarios deben poder realizar pagos a través de su tarjeta de crédito.</a:t>
            </a:r>
          </a:p>
          <a:p>
            <a:pPr algn="just">
              <a:lnSpc>
                <a:spcPts val="3299"/>
              </a:lnSpc>
            </a:pPr>
          </a:p>
          <a:p>
            <a:pPr algn="just">
              <a:lnSpc>
                <a:spcPts val="3299"/>
              </a:lnSpc>
            </a:pPr>
            <a:r>
              <a:rPr lang="en-US" sz="21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-Añadir tarjeta:</a:t>
            </a:r>
            <a:r>
              <a:rPr lang="en-US" sz="21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el usuario podrá añadir otra tarjeta de crédito.</a:t>
            </a:r>
          </a:p>
          <a:p>
            <a:pPr algn="just">
              <a:lnSpc>
                <a:spcPts val="3299"/>
              </a:lnSpc>
            </a:pPr>
          </a:p>
          <a:p>
            <a:pPr algn="just">
              <a:lnSpc>
                <a:spcPts val="3299"/>
              </a:lnSpc>
            </a:pPr>
            <a:r>
              <a:rPr lang="en-US" sz="21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-Tramitar pedidos:</a:t>
            </a:r>
            <a:r>
              <a:rPr lang="en-US" sz="21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una vez seleccionada en la cesta la opción de pagar, el usuario irá al menú para tramitar dicho pedido.</a:t>
            </a:r>
          </a:p>
          <a:p>
            <a:pPr algn="just">
              <a:lnSpc>
                <a:spcPts val="3299"/>
              </a:lnSpc>
            </a:pPr>
          </a:p>
          <a:p>
            <a:pPr algn="just">
              <a:lnSpc>
                <a:spcPts val="3299"/>
              </a:lnSpc>
            </a:pPr>
            <a:r>
              <a:rPr lang="en-US" sz="21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-Indicar dirección:</a:t>
            </a:r>
            <a:r>
              <a:rPr lang="en-US" sz="21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el usuario deberá introducir los datos de su dirección para poder enviarle el pedido.</a:t>
            </a:r>
          </a:p>
          <a:p>
            <a:pPr algn="just">
              <a:lnSpc>
                <a:spcPts val="3299"/>
              </a:lnSpc>
            </a:pPr>
          </a:p>
        </p:txBody>
      </p:sp>
    </p:spTree>
  </p:cSld>
  <p:clrMapOvr>
    <a:masterClrMapping/>
  </p:clrMapOvr>
  <p:transition spd="slow">
    <p:fade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7ED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399999">
            <a:off x="-82111" y="288523"/>
            <a:ext cx="1744861" cy="1744861"/>
          </a:xfrm>
          <a:custGeom>
            <a:avLst/>
            <a:gdLst/>
            <a:ahLst/>
            <a:cxnLst/>
            <a:rect r="r" b="b" t="t" l="l"/>
            <a:pathLst>
              <a:path h="1744861" w="1744861">
                <a:moveTo>
                  <a:pt x="0" y="0"/>
                </a:moveTo>
                <a:lnTo>
                  <a:pt x="1744861" y="0"/>
                </a:lnTo>
                <a:lnTo>
                  <a:pt x="1744861" y="1744861"/>
                </a:lnTo>
                <a:lnTo>
                  <a:pt x="0" y="17448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00000">
            <a:off x="16940704" y="1899161"/>
            <a:ext cx="1744861" cy="1744861"/>
          </a:xfrm>
          <a:custGeom>
            <a:avLst/>
            <a:gdLst/>
            <a:ahLst/>
            <a:cxnLst/>
            <a:rect r="r" b="b" t="t" l="l"/>
            <a:pathLst>
              <a:path h="1744861" w="1744861">
                <a:moveTo>
                  <a:pt x="0" y="0"/>
                </a:moveTo>
                <a:lnTo>
                  <a:pt x="1744861" y="0"/>
                </a:lnTo>
                <a:lnTo>
                  <a:pt x="1744861" y="1744860"/>
                </a:lnTo>
                <a:lnTo>
                  <a:pt x="0" y="17448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5399999">
            <a:off x="3618693" y="-420094"/>
            <a:ext cx="1188018" cy="1188018"/>
          </a:xfrm>
          <a:custGeom>
            <a:avLst/>
            <a:gdLst/>
            <a:ahLst/>
            <a:cxnLst/>
            <a:rect r="r" b="b" t="t" l="l"/>
            <a:pathLst>
              <a:path h="1188018" w="1188018">
                <a:moveTo>
                  <a:pt x="0" y="0"/>
                </a:moveTo>
                <a:lnTo>
                  <a:pt x="1188018" y="0"/>
                </a:lnTo>
                <a:lnTo>
                  <a:pt x="1188018" y="1188019"/>
                </a:lnTo>
                <a:lnTo>
                  <a:pt x="0" y="118801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5400000">
            <a:off x="15186435" y="288523"/>
            <a:ext cx="1188018" cy="1188018"/>
          </a:xfrm>
          <a:custGeom>
            <a:avLst/>
            <a:gdLst/>
            <a:ahLst/>
            <a:cxnLst/>
            <a:rect r="r" b="b" t="t" l="l"/>
            <a:pathLst>
              <a:path h="1188018" w="1188018">
                <a:moveTo>
                  <a:pt x="0" y="0"/>
                </a:moveTo>
                <a:lnTo>
                  <a:pt x="1188018" y="0"/>
                </a:lnTo>
                <a:lnTo>
                  <a:pt x="1188018" y="1188018"/>
                </a:lnTo>
                <a:lnTo>
                  <a:pt x="0" y="11880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5399999">
            <a:off x="1662750" y="-479402"/>
            <a:ext cx="1535849" cy="1535849"/>
          </a:xfrm>
          <a:custGeom>
            <a:avLst/>
            <a:gdLst/>
            <a:ahLst/>
            <a:cxnLst/>
            <a:rect r="r" b="b" t="t" l="l"/>
            <a:pathLst>
              <a:path h="1535849" w="1535849">
                <a:moveTo>
                  <a:pt x="0" y="0"/>
                </a:moveTo>
                <a:lnTo>
                  <a:pt x="1535849" y="0"/>
                </a:lnTo>
                <a:lnTo>
                  <a:pt x="1535849" y="1535849"/>
                </a:lnTo>
                <a:lnTo>
                  <a:pt x="0" y="153584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5400000">
            <a:off x="17149716" y="0"/>
            <a:ext cx="1535849" cy="1535849"/>
          </a:xfrm>
          <a:custGeom>
            <a:avLst/>
            <a:gdLst/>
            <a:ahLst/>
            <a:cxnLst/>
            <a:rect r="r" b="b" t="t" l="l"/>
            <a:pathLst>
              <a:path h="1535849" w="1535849">
                <a:moveTo>
                  <a:pt x="0" y="0"/>
                </a:moveTo>
                <a:lnTo>
                  <a:pt x="1535849" y="0"/>
                </a:lnTo>
                <a:lnTo>
                  <a:pt x="1535849" y="1535849"/>
                </a:lnTo>
                <a:lnTo>
                  <a:pt x="0" y="153584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4853555" y="838200"/>
            <a:ext cx="8580890" cy="7857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516"/>
              </a:lnSpc>
              <a:spcBef>
                <a:spcPct val="0"/>
              </a:spcBef>
            </a:pPr>
            <a:r>
              <a:rPr lang="en-US" b="true" sz="3940">
                <a:solidFill>
                  <a:srgbClr val="000000"/>
                </a:solidFill>
                <a:latin typeface="Agrandir Grand Medium"/>
                <a:ea typeface="Agrandir Grand Medium"/>
                <a:cs typeface="Agrandir Grand Medium"/>
                <a:sym typeface="Agrandir Grand Medium"/>
              </a:rPr>
              <a:t>REQUISITOS FUNCIONALES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877230" y="1976234"/>
            <a:ext cx="14848994" cy="85744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299"/>
              </a:lnSpc>
            </a:pPr>
            <a:r>
              <a:rPr lang="en-US" sz="21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-Añadir dirección:</a:t>
            </a:r>
            <a:r>
              <a:rPr lang="en-US" sz="21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permite al usuario agregar nuevas direcciones de envío para los pedidos.</a:t>
            </a:r>
          </a:p>
          <a:p>
            <a:pPr algn="just">
              <a:lnSpc>
                <a:spcPts val="3299"/>
              </a:lnSpc>
            </a:pPr>
          </a:p>
          <a:p>
            <a:pPr algn="just">
              <a:lnSpc>
                <a:spcPts val="3299"/>
              </a:lnSpc>
            </a:pPr>
            <a:r>
              <a:rPr lang="en-US" sz="21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-Pagar:</a:t>
            </a:r>
            <a:r>
              <a:rPr lang="en-US" sz="21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una vez elegida una dirección y tarjeta, tiene que terminar el proceso de pagar un pedido.</a:t>
            </a:r>
          </a:p>
          <a:p>
            <a:pPr algn="just">
              <a:lnSpc>
                <a:spcPts val="3299"/>
              </a:lnSpc>
            </a:pPr>
          </a:p>
          <a:p>
            <a:pPr algn="just">
              <a:lnSpc>
                <a:spcPts val="3299"/>
              </a:lnSpc>
            </a:pPr>
            <a:r>
              <a:rPr lang="en-US" sz="21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-Lista velas:</a:t>
            </a:r>
            <a:r>
              <a:rPr lang="en-US" sz="21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el usuario podrá ver todas las velas disponibles en la aplicación.</a:t>
            </a:r>
          </a:p>
          <a:p>
            <a:pPr algn="just">
              <a:lnSpc>
                <a:spcPts val="3299"/>
              </a:lnSpc>
            </a:pPr>
          </a:p>
          <a:p>
            <a:pPr algn="just">
              <a:lnSpc>
                <a:spcPts val="3299"/>
              </a:lnSpc>
            </a:pPr>
            <a:r>
              <a:rPr lang="en-US" sz="21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-Ver vela:</a:t>
            </a:r>
            <a:r>
              <a:rPr lang="en-US" sz="21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esto permite al usuario ver la información de una vela en específico.</a:t>
            </a:r>
          </a:p>
          <a:p>
            <a:pPr algn="just">
              <a:lnSpc>
                <a:spcPts val="3299"/>
              </a:lnSpc>
            </a:pPr>
          </a:p>
          <a:p>
            <a:pPr algn="just">
              <a:lnSpc>
                <a:spcPts val="3299"/>
              </a:lnSpc>
            </a:pPr>
            <a:r>
              <a:rPr lang="en-US" sz="21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-Ver curso:</a:t>
            </a:r>
            <a:r>
              <a:rPr lang="en-US" sz="21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esto permite al usuario ver la información de un curso.</a:t>
            </a:r>
          </a:p>
          <a:p>
            <a:pPr algn="just">
              <a:lnSpc>
                <a:spcPts val="3299"/>
              </a:lnSpc>
            </a:pPr>
          </a:p>
          <a:p>
            <a:pPr algn="just">
              <a:lnSpc>
                <a:spcPts val="3299"/>
              </a:lnSpc>
            </a:pPr>
            <a:r>
              <a:rPr lang="en-US" sz="21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-Hacer reserva:</a:t>
            </a:r>
            <a:r>
              <a:rPr lang="en-US" sz="21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permite ver el menú para reservar un curso.</a:t>
            </a:r>
          </a:p>
          <a:p>
            <a:pPr algn="just">
              <a:lnSpc>
                <a:spcPts val="3299"/>
              </a:lnSpc>
            </a:pPr>
          </a:p>
          <a:p>
            <a:pPr algn="just">
              <a:lnSpc>
                <a:spcPts val="3299"/>
              </a:lnSpc>
            </a:pPr>
            <a:r>
              <a:rPr lang="en-US" sz="21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-Seleccionar fecha:</a:t>
            </a:r>
            <a:r>
              <a:rPr lang="en-US" sz="21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el usuario podrá seleccionar una fecha para realizar el curso.</a:t>
            </a:r>
          </a:p>
          <a:p>
            <a:pPr algn="just">
              <a:lnSpc>
                <a:spcPts val="3299"/>
              </a:lnSpc>
            </a:pPr>
          </a:p>
          <a:p>
            <a:pPr algn="just">
              <a:lnSpc>
                <a:spcPts val="3299"/>
              </a:lnSpc>
            </a:pPr>
            <a:r>
              <a:rPr lang="en-US" sz="21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-Número de plazas:</a:t>
            </a:r>
            <a:r>
              <a:rPr lang="en-US" sz="21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indica el número de plazas que quiere para comprar un curso.</a:t>
            </a:r>
          </a:p>
          <a:p>
            <a:pPr algn="just">
              <a:lnSpc>
                <a:spcPts val="3299"/>
              </a:lnSpc>
            </a:pPr>
          </a:p>
          <a:p>
            <a:pPr algn="just">
              <a:lnSpc>
                <a:spcPts val="3299"/>
              </a:lnSpc>
            </a:pPr>
            <a:r>
              <a:rPr lang="en-US" sz="21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-Aumentar plaza:</a:t>
            </a:r>
            <a:r>
              <a:rPr lang="en-US" sz="21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el usuario podrá aumentar el número de plazas para el curso.</a:t>
            </a:r>
          </a:p>
          <a:p>
            <a:pPr algn="just">
              <a:lnSpc>
                <a:spcPts val="3299"/>
              </a:lnSpc>
            </a:pPr>
          </a:p>
          <a:p>
            <a:pPr algn="just">
              <a:lnSpc>
                <a:spcPts val="3299"/>
              </a:lnSpc>
            </a:pPr>
            <a:r>
              <a:rPr lang="en-US" sz="21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-Disminuir plaza:</a:t>
            </a:r>
            <a:r>
              <a:rPr lang="en-US" sz="21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el usuario podrá disminuir el número de plazas para el curso.</a:t>
            </a:r>
          </a:p>
          <a:p>
            <a:pPr algn="just">
              <a:lnSpc>
                <a:spcPts val="3299"/>
              </a:lnSpc>
            </a:pPr>
          </a:p>
          <a:p>
            <a:pPr algn="just">
              <a:lnSpc>
                <a:spcPts val="3299"/>
              </a:lnSpc>
            </a:pPr>
          </a:p>
        </p:txBody>
      </p:sp>
    </p:spTree>
  </p:cSld>
  <p:clrMapOvr>
    <a:masterClrMapping/>
  </p:clrMapOvr>
  <p:transition spd="slow">
    <p:fade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7ED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399999">
            <a:off x="-82111" y="288523"/>
            <a:ext cx="1744861" cy="1744861"/>
          </a:xfrm>
          <a:custGeom>
            <a:avLst/>
            <a:gdLst/>
            <a:ahLst/>
            <a:cxnLst/>
            <a:rect r="r" b="b" t="t" l="l"/>
            <a:pathLst>
              <a:path h="1744861" w="1744861">
                <a:moveTo>
                  <a:pt x="0" y="0"/>
                </a:moveTo>
                <a:lnTo>
                  <a:pt x="1744861" y="0"/>
                </a:lnTo>
                <a:lnTo>
                  <a:pt x="1744861" y="1744861"/>
                </a:lnTo>
                <a:lnTo>
                  <a:pt x="0" y="17448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00000">
            <a:off x="16940704" y="1899161"/>
            <a:ext cx="1744861" cy="1744861"/>
          </a:xfrm>
          <a:custGeom>
            <a:avLst/>
            <a:gdLst/>
            <a:ahLst/>
            <a:cxnLst/>
            <a:rect r="r" b="b" t="t" l="l"/>
            <a:pathLst>
              <a:path h="1744861" w="1744861">
                <a:moveTo>
                  <a:pt x="0" y="0"/>
                </a:moveTo>
                <a:lnTo>
                  <a:pt x="1744861" y="0"/>
                </a:lnTo>
                <a:lnTo>
                  <a:pt x="1744861" y="1744860"/>
                </a:lnTo>
                <a:lnTo>
                  <a:pt x="0" y="17448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5399999">
            <a:off x="3618693" y="-420094"/>
            <a:ext cx="1188018" cy="1188018"/>
          </a:xfrm>
          <a:custGeom>
            <a:avLst/>
            <a:gdLst/>
            <a:ahLst/>
            <a:cxnLst/>
            <a:rect r="r" b="b" t="t" l="l"/>
            <a:pathLst>
              <a:path h="1188018" w="1188018">
                <a:moveTo>
                  <a:pt x="0" y="0"/>
                </a:moveTo>
                <a:lnTo>
                  <a:pt x="1188018" y="0"/>
                </a:lnTo>
                <a:lnTo>
                  <a:pt x="1188018" y="1188019"/>
                </a:lnTo>
                <a:lnTo>
                  <a:pt x="0" y="118801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5400000">
            <a:off x="15186435" y="288523"/>
            <a:ext cx="1188018" cy="1188018"/>
          </a:xfrm>
          <a:custGeom>
            <a:avLst/>
            <a:gdLst/>
            <a:ahLst/>
            <a:cxnLst/>
            <a:rect r="r" b="b" t="t" l="l"/>
            <a:pathLst>
              <a:path h="1188018" w="1188018">
                <a:moveTo>
                  <a:pt x="0" y="0"/>
                </a:moveTo>
                <a:lnTo>
                  <a:pt x="1188018" y="0"/>
                </a:lnTo>
                <a:lnTo>
                  <a:pt x="1188018" y="1188018"/>
                </a:lnTo>
                <a:lnTo>
                  <a:pt x="0" y="11880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5399999">
            <a:off x="1662750" y="-479402"/>
            <a:ext cx="1535849" cy="1535849"/>
          </a:xfrm>
          <a:custGeom>
            <a:avLst/>
            <a:gdLst/>
            <a:ahLst/>
            <a:cxnLst/>
            <a:rect r="r" b="b" t="t" l="l"/>
            <a:pathLst>
              <a:path h="1535849" w="1535849">
                <a:moveTo>
                  <a:pt x="0" y="0"/>
                </a:moveTo>
                <a:lnTo>
                  <a:pt x="1535849" y="0"/>
                </a:lnTo>
                <a:lnTo>
                  <a:pt x="1535849" y="1535849"/>
                </a:lnTo>
                <a:lnTo>
                  <a:pt x="0" y="153584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5400000">
            <a:off x="17149716" y="0"/>
            <a:ext cx="1535849" cy="1535849"/>
          </a:xfrm>
          <a:custGeom>
            <a:avLst/>
            <a:gdLst/>
            <a:ahLst/>
            <a:cxnLst/>
            <a:rect r="r" b="b" t="t" l="l"/>
            <a:pathLst>
              <a:path h="1535849" w="1535849">
                <a:moveTo>
                  <a:pt x="0" y="0"/>
                </a:moveTo>
                <a:lnTo>
                  <a:pt x="1535849" y="0"/>
                </a:lnTo>
                <a:lnTo>
                  <a:pt x="1535849" y="1535849"/>
                </a:lnTo>
                <a:lnTo>
                  <a:pt x="0" y="153584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4853555" y="838200"/>
            <a:ext cx="8580890" cy="7857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516"/>
              </a:lnSpc>
              <a:spcBef>
                <a:spcPct val="0"/>
              </a:spcBef>
            </a:pPr>
            <a:r>
              <a:rPr lang="en-US" b="true" sz="3940">
                <a:solidFill>
                  <a:srgbClr val="000000"/>
                </a:solidFill>
                <a:latin typeface="Agrandir Grand Medium"/>
                <a:ea typeface="Agrandir Grand Medium"/>
                <a:cs typeface="Agrandir Grand Medium"/>
                <a:sym typeface="Agrandir Grand Medium"/>
              </a:rPr>
              <a:t>REQUISITOS FUNCIONALES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877230" y="1976234"/>
            <a:ext cx="14848994" cy="81648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299"/>
              </a:lnSpc>
            </a:pPr>
            <a:r>
              <a:rPr lang="en-US" sz="21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-Reservar:</a:t>
            </a:r>
            <a:r>
              <a:rPr lang="en-US" sz="21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una vez seleccionada la fecha y el número de plazas que quiere el usuario podrá finalizar la reserva del curso y añadirlo a la cesta.</a:t>
            </a:r>
          </a:p>
          <a:p>
            <a:pPr algn="just">
              <a:lnSpc>
                <a:spcPts val="3299"/>
              </a:lnSpc>
            </a:pPr>
          </a:p>
          <a:p>
            <a:pPr algn="just">
              <a:lnSpc>
                <a:spcPts val="3299"/>
              </a:lnSpc>
            </a:pPr>
            <a:r>
              <a:rPr lang="en-US" sz="21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-Añadir a la cesta:</a:t>
            </a:r>
            <a:r>
              <a:rPr lang="en-US" sz="21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Los usuarios pueden agregar productos al carrito de compra.</a:t>
            </a:r>
          </a:p>
          <a:p>
            <a:pPr algn="just">
              <a:lnSpc>
                <a:spcPts val="3299"/>
              </a:lnSpc>
            </a:pPr>
          </a:p>
          <a:p>
            <a:pPr algn="just">
              <a:lnSpc>
                <a:spcPts val="3299"/>
              </a:lnSpc>
            </a:pPr>
            <a:r>
              <a:rPr lang="en-US" sz="21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-Mostrar Cesta</a:t>
            </a:r>
            <a:r>
              <a:rPr lang="en-US" sz="21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 Permite a los usuarios acreditados previamente acceder a su cesta de la compra en la que pueden comprobar lo que han ido agregando a ella para posteriormente realizar un pedido.</a:t>
            </a:r>
          </a:p>
          <a:p>
            <a:pPr algn="just">
              <a:lnSpc>
                <a:spcPts val="3299"/>
              </a:lnSpc>
            </a:pPr>
          </a:p>
          <a:p>
            <a:pPr algn="just">
              <a:lnSpc>
                <a:spcPts val="3299"/>
              </a:lnSpc>
            </a:pPr>
            <a:r>
              <a:rPr lang="en-US" sz="21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-Aumentar producto:</a:t>
            </a:r>
            <a:r>
              <a:rPr lang="en-US" sz="21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una vez metida una vela en la cesta, puedes incrementar el número de ese producto.</a:t>
            </a:r>
          </a:p>
          <a:p>
            <a:pPr algn="just">
              <a:lnSpc>
                <a:spcPts val="3299"/>
              </a:lnSpc>
            </a:pPr>
          </a:p>
          <a:p>
            <a:pPr algn="just">
              <a:lnSpc>
                <a:spcPts val="3299"/>
              </a:lnSpc>
            </a:pPr>
            <a:r>
              <a:rPr lang="en-US" sz="21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-Disminuir producto:</a:t>
            </a:r>
            <a:r>
              <a:rPr lang="en-US" sz="21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una vez metida una vela en la cesta, puedes disminuir el número de ese producto.</a:t>
            </a:r>
          </a:p>
          <a:p>
            <a:pPr algn="just">
              <a:lnSpc>
                <a:spcPts val="3299"/>
              </a:lnSpc>
            </a:pPr>
          </a:p>
          <a:p>
            <a:pPr algn="just">
              <a:lnSpc>
                <a:spcPts val="3299"/>
              </a:lnSpc>
            </a:pPr>
            <a:r>
              <a:rPr lang="en-US" sz="21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-Eliminar productos de la cesta:</a:t>
            </a:r>
            <a:r>
              <a:rPr lang="en-US" sz="21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Eliminar productos del carrito de compra.</a:t>
            </a:r>
          </a:p>
          <a:p>
            <a:pPr algn="just">
              <a:lnSpc>
                <a:spcPts val="3299"/>
              </a:lnSpc>
            </a:pPr>
          </a:p>
          <a:p>
            <a:pPr algn="just">
              <a:lnSpc>
                <a:spcPts val="3299"/>
              </a:lnSpc>
            </a:pPr>
            <a:r>
              <a:rPr lang="en-US" sz="21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-Inicio Google:</a:t>
            </a:r>
            <a:r>
              <a:rPr lang="en-US" sz="21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Permite a los usuarios crear e iniciar sesión con su cuenta de Google.</a:t>
            </a:r>
          </a:p>
          <a:p>
            <a:pPr algn="just">
              <a:lnSpc>
                <a:spcPts val="3299"/>
              </a:lnSpc>
            </a:pPr>
          </a:p>
          <a:p>
            <a:pPr algn="just">
              <a:lnSpc>
                <a:spcPts val="3299"/>
              </a:lnSpc>
            </a:pPr>
            <a:r>
              <a:rPr lang="en-US" sz="21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-Ver Iniciar Sesión:</a:t>
            </a:r>
            <a:r>
              <a:rPr lang="en-US" sz="21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Es la primera pantalla que visualizan los usuarios para entrar al aplicativo.</a:t>
            </a:r>
          </a:p>
          <a:p>
            <a:pPr algn="just">
              <a:lnSpc>
                <a:spcPts val="3299"/>
              </a:lnSpc>
            </a:pPr>
          </a:p>
          <a:p>
            <a:pPr algn="just">
              <a:lnSpc>
                <a:spcPts val="3299"/>
              </a:lnSpc>
            </a:pPr>
            <a:r>
              <a:rPr lang="en-US" sz="21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-Ver ajustes:</a:t>
            </a:r>
            <a:r>
              <a:rPr lang="en-US" sz="21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Una sección donde los usuarios pueden ver las opciones para ver su perfil o cerrar sesión.</a:t>
            </a:r>
          </a:p>
          <a:p>
            <a:pPr algn="just">
              <a:lnSpc>
                <a:spcPts val="3299"/>
              </a:lnSpc>
            </a:pPr>
          </a:p>
        </p:txBody>
      </p:sp>
    </p:spTree>
  </p:cSld>
  <p:clrMapOvr>
    <a:masterClrMapping/>
  </p:clrMapOvr>
  <p:transition spd="slow">
    <p:fade/>
  </p:transition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7ED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399999">
            <a:off x="-82111" y="288523"/>
            <a:ext cx="1744861" cy="1744861"/>
          </a:xfrm>
          <a:custGeom>
            <a:avLst/>
            <a:gdLst/>
            <a:ahLst/>
            <a:cxnLst/>
            <a:rect r="r" b="b" t="t" l="l"/>
            <a:pathLst>
              <a:path h="1744861" w="1744861">
                <a:moveTo>
                  <a:pt x="0" y="0"/>
                </a:moveTo>
                <a:lnTo>
                  <a:pt x="1744861" y="0"/>
                </a:lnTo>
                <a:lnTo>
                  <a:pt x="1744861" y="1744861"/>
                </a:lnTo>
                <a:lnTo>
                  <a:pt x="0" y="17448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00000">
            <a:off x="16940704" y="1899161"/>
            <a:ext cx="1744861" cy="1744861"/>
          </a:xfrm>
          <a:custGeom>
            <a:avLst/>
            <a:gdLst/>
            <a:ahLst/>
            <a:cxnLst/>
            <a:rect r="r" b="b" t="t" l="l"/>
            <a:pathLst>
              <a:path h="1744861" w="1744861">
                <a:moveTo>
                  <a:pt x="0" y="0"/>
                </a:moveTo>
                <a:lnTo>
                  <a:pt x="1744861" y="0"/>
                </a:lnTo>
                <a:lnTo>
                  <a:pt x="1744861" y="1744860"/>
                </a:lnTo>
                <a:lnTo>
                  <a:pt x="0" y="17448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5399999">
            <a:off x="3618693" y="-420094"/>
            <a:ext cx="1188018" cy="1188018"/>
          </a:xfrm>
          <a:custGeom>
            <a:avLst/>
            <a:gdLst/>
            <a:ahLst/>
            <a:cxnLst/>
            <a:rect r="r" b="b" t="t" l="l"/>
            <a:pathLst>
              <a:path h="1188018" w="1188018">
                <a:moveTo>
                  <a:pt x="0" y="0"/>
                </a:moveTo>
                <a:lnTo>
                  <a:pt x="1188018" y="0"/>
                </a:lnTo>
                <a:lnTo>
                  <a:pt x="1188018" y="1188019"/>
                </a:lnTo>
                <a:lnTo>
                  <a:pt x="0" y="118801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5400000">
            <a:off x="15186435" y="288523"/>
            <a:ext cx="1188018" cy="1188018"/>
          </a:xfrm>
          <a:custGeom>
            <a:avLst/>
            <a:gdLst/>
            <a:ahLst/>
            <a:cxnLst/>
            <a:rect r="r" b="b" t="t" l="l"/>
            <a:pathLst>
              <a:path h="1188018" w="1188018">
                <a:moveTo>
                  <a:pt x="0" y="0"/>
                </a:moveTo>
                <a:lnTo>
                  <a:pt x="1188018" y="0"/>
                </a:lnTo>
                <a:lnTo>
                  <a:pt x="1188018" y="1188018"/>
                </a:lnTo>
                <a:lnTo>
                  <a:pt x="0" y="11880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5399999">
            <a:off x="1662750" y="-479402"/>
            <a:ext cx="1535849" cy="1535849"/>
          </a:xfrm>
          <a:custGeom>
            <a:avLst/>
            <a:gdLst/>
            <a:ahLst/>
            <a:cxnLst/>
            <a:rect r="r" b="b" t="t" l="l"/>
            <a:pathLst>
              <a:path h="1535849" w="1535849">
                <a:moveTo>
                  <a:pt x="0" y="0"/>
                </a:moveTo>
                <a:lnTo>
                  <a:pt x="1535849" y="0"/>
                </a:lnTo>
                <a:lnTo>
                  <a:pt x="1535849" y="1535849"/>
                </a:lnTo>
                <a:lnTo>
                  <a:pt x="0" y="153584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5400000">
            <a:off x="17149716" y="0"/>
            <a:ext cx="1535849" cy="1535849"/>
          </a:xfrm>
          <a:custGeom>
            <a:avLst/>
            <a:gdLst/>
            <a:ahLst/>
            <a:cxnLst/>
            <a:rect r="r" b="b" t="t" l="l"/>
            <a:pathLst>
              <a:path h="1535849" w="1535849">
                <a:moveTo>
                  <a:pt x="0" y="0"/>
                </a:moveTo>
                <a:lnTo>
                  <a:pt x="1535849" y="0"/>
                </a:lnTo>
                <a:lnTo>
                  <a:pt x="1535849" y="1535849"/>
                </a:lnTo>
                <a:lnTo>
                  <a:pt x="0" y="153584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4853555" y="838200"/>
            <a:ext cx="8580890" cy="7857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516"/>
              </a:lnSpc>
              <a:spcBef>
                <a:spcPct val="0"/>
              </a:spcBef>
            </a:pPr>
            <a:r>
              <a:rPr lang="en-US" b="true" sz="3940">
                <a:solidFill>
                  <a:srgbClr val="000000"/>
                </a:solidFill>
                <a:latin typeface="Agrandir Grand Medium"/>
                <a:ea typeface="Agrandir Grand Medium"/>
                <a:cs typeface="Agrandir Grand Medium"/>
                <a:sym typeface="Agrandir Grand Medium"/>
              </a:rPr>
              <a:t>REQUISITOS FUNCIONALES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719503" y="1823961"/>
            <a:ext cx="14848994" cy="81648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299"/>
              </a:lnSpc>
            </a:pPr>
            <a:r>
              <a:rPr lang="en-US" sz="21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-Editar foto usuario:</a:t>
            </a:r>
            <a:r>
              <a:rPr lang="en-US" sz="21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Los usuarios pueden cambiar su foto de perfil. Implica subir archivos al servidor y almacenar la ruta de la imagen en la base de datos.</a:t>
            </a:r>
          </a:p>
          <a:p>
            <a:pPr algn="just">
              <a:lnSpc>
                <a:spcPts val="3299"/>
              </a:lnSpc>
            </a:pPr>
          </a:p>
          <a:p>
            <a:pPr algn="just">
              <a:lnSpc>
                <a:spcPts val="3299"/>
              </a:lnSpc>
            </a:pPr>
            <a:r>
              <a:rPr lang="en-US" sz="21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-</a:t>
            </a:r>
            <a:r>
              <a:rPr lang="en-US" sz="21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Editar información usuario</a:t>
            </a:r>
            <a:r>
              <a:rPr lang="en-US" sz="21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 Los usuario pueden cambiar su información de correo, dirección y nombre del perfil.</a:t>
            </a:r>
          </a:p>
          <a:p>
            <a:pPr algn="just">
              <a:lnSpc>
                <a:spcPts val="3299"/>
              </a:lnSpc>
            </a:pPr>
          </a:p>
          <a:p>
            <a:pPr algn="just">
              <a:lnSpc>
                <a:spcPts val="3299"/>
              </a:lnSpc>
            </a:pPr>
            <a:r>
              <a:rPr lang="en-US" sz="21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-Mis pedidos</a:t>
            </a:r>
            <a:r>
              <a:rPr lang="en-US" sz="21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 permite a los usuarios ver los pedidos realizados y los que están por entregar.</a:t>
            </a:r>
          </a:p>
          <a:p>
            <a:pPr algn="just">
              <a:lnSpc>
                <a:spcPts val="3299"/>
              </a:lnSpc>
            </a:pPr>
          </a:p>
          <a:p>
            <a:pPr algn="just">
              <a:lnSpc>
                <a:spcPts val="3299"/>
              </a:lnSpc>
            </a:pPr>
            <a:r>
              <a:rPr lang="en-US" sz="21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-Volver al menú administrador:</a:t>
            </a:r>
            <a:r>
              <a:rPr lang="en-US" sz="21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permite al administrador volver al menú desde el inicio, lista de velas o desde el curso.</a:t>
            </a:r>
          </a:p>
          <a:p>
            <a:pPr algn="just">
              <a:lnSpc>
                <a:spcPts val="3299"/>
              </a:lnSpc>
            </a:pPr>
          </a:p>
          <a:p>
            <a:pPr algn="just">
              <a:lnSpc>
                <a:spcPts val="3299"/>
              </a:lnSpc>
            </a:pPr>
            <a:r>
              <a:rPr lang="en-US" sz="21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-Ver menú administrador</a:t>
            </a:r>
            <a:r>
              <a:rPr lang="en-US" sz="21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 permite ver al administrador las opciones que tiene en la aplicación.</a:t>
            </a:r>
          </a:p>
          <a:p>
            <a:pPr algn="just">
              <a:lnSpc>
                <a:spcPts val="3299"/>
              </a:lnSpc>
            </a:pPr>
          </a:p>
          <a:p>
            <a:pPr algn="just">
              <a:lnSpc>
                <a:spcPts val="3299"/>
              </a:lnSpc>
            </a:pPr>
            <a:r>
              <a:rPr lang="en-US" sz="21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-Ver menú velas:</a:t>
            </a:r>
            <a:r>
              <a:rPr lang="en-US" sz="21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permite ver al administrador las opciones que tiene para editar las velas.</a:t>
            </a:r>
          </a:p>
          <a:p>
            <a:pPr algn="just">
              <a:lnSpc>
                <a:spcPts val="3299"/>
              </a:lnSpc>
            </a:pPr>
          </a:p>
          <a:p>
            <a:pPr algn="just">
              <a:lnSpc>
                <a:spcPts val="3299"/>
              </a:lnSpc>
            </a:pPr>
            <a:r>
              <a:rPr lang="en-US" sz="21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-Añadir vela:</a:t>
            </a:r>
            <a:r>
              <a:rPr lang="en-US" sz="21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permite al administrador añadir una vela a la aplicación.</a:t>
            </a:r>
          </a:p>
          <a:p>
            <a:pPr algn="just">
              <a:lnSpc>
                <a:spcPts val="3299"/>
              </a:lnSpc>
            </a:pPr>
          </a:p>
          <a:p>
            <a:pPr algn="just">
              <a:lnSpc>
                <a:spcPts val="3299"/>
              </a:lnSpc>
            </a:pPr>
            <a:r>
              <a:rPr lang="en-US" sz="21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-</a:t>
            </a:r>
            <a:r>
              <a:rPr lang="en-US" sz="21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Eliminar vela:</a:t>
            </a:r>
            <a:r>
              <a:rPr lang="en-US" sz="21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permite al administrador eliminar una vela a la aplicación.</a:t>
            </a:r>
          </a:p>
          <a:p>
            <a:pPr algn="just">
              <a:lnSpc>
                <a:spcPts val="3299"/>
              </a:lnSpc>
            </a:pPr>
          </a:p>
          <a:p>
            <a:pPr algn="just">
              <a:lnSpc>
                <a:spcPts val="3299"/>
              </a:lnSpc>
            </a:pPr>
            <a:r>
              <a:rPr lang="en-US" sz="21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-Modificar vela:</a:t>
            </a:r>
            <a:r>
              <a:rPr lang="en-US" sz="21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permite al administrador modificar una vela a la aplicación.</a:t>
            </a:r>
          </a:p>
        </p:txBody>
      </p:sp>
    </p:spTree>
  </p:cSld>
  <p:clrMapOvr>
    <a:masterClrMapping/>
  </p:clrMapOvr>
  <p:transition spd="slow">
    <p:fade/>
  </p:transition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7ED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399999">
            <a:off x="-82111" y="288523"/>
            <a:ext cx="1744861" cy="1744861"/>
          </a:xfrm>
          <a:custGeom>
            <a:avLst/>
            <a:gdLst/>
            <a:ahLst/>
            <a:cxnLst/>
            <a:rect r="r" b="b" t="t" l="l"/>
            <a:pathLst>
              <a:path h="1744861" w="1744861">
                <a:moveTo>
                  <a:pt x="0" y="0"/>
                </a:moveTo>
                <a:lnTo>
                  <a:pt x="1744861" y="0"/>
                </a:lnTo>
                <a:lnTo>
                  <a:pt x="1744861" y="1744861"/>
                </a:lnTo>
                <a:lnTo>
                  <a:pt x="0" y="17448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00000">
            <a:off x="16940704" y="1899161"/>
            <a:ext cx="1744861" cy="1744861"/>
          </a:xfrm>
          <a:custGeom>
            <a:avLst/>
            <a:gdLst/>
            <a:ahLst/>
            <a:cxnLst/>
            <a:rect r="r" b="b" t="t" l="l"/>
            <a:pathLst>
              <a:path h="1744861" w="1744861">
                <a:moveTo>
                  <a:pt x="0" y="0"/>
                </a:moveTo>
                <a:lnTo>
                  <a:pt x="1744861" y="0"/>
                </a:lnTo>
                <a:lnTo>
                  <a:pt x="1744861" y="1744860"/>
                </a:lnTo>
                <a:lnTo>
                  <a:pt x="0" y="17448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5399999">
            <a:off x="3618693" y="-420094"/>
            <a:ext cx="1188018" cy="1188018"/>
          </a:xfrm>
          <a:custGeom>
            <a:avLst/>
            <a:gdLst/>
            <a:ahLst/>
            <a:cxnLst/>
            <a:rect r="r" b="b" t="t" l="l"/>
            <a:pathLst>
              <a:path h="1188018" w="1188018">
                <a:moveTo>
                  <a:pt x="0" y="0"/>
                </a:moveTo>
                <a:lnTo>
                  <a:pt x="1188018" y="0"/>
                </a:lnTo>
                <a:lnTo>
                  <a:pt x="1188018" y="1188019"/>
                </a:lnTo>
                <a:lnTo>
                  <a:pt x="0" y="118801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5400000">
            <a:off x="15186435" y="288523"/>
            <a:ext cx="1188018" cy="1188018"/>
          </a:xfrm>
          <a:custGeom>
            <a:avLst/>
            <a:gdLst/>
            <a:ahLst/>
            <a:cxnLst/>
            <a:rect r="r" b="b" t="t" l="l"/>
            <a:pathLst>
              <a:path h="1188018" w="1188018">
                <a:moveTo>
                  <a:pt x="0" y="0"/>
                </a:moveTo>
                <a:lnTo>
                  <a:pt x="1188018" y="0"/>
                </a:lnTo>
                <a:lnTo>
                  <a:pt x="1188018" y="1188018"/>
                </a:lnTo>
                <a:lnTo>
                  <a:pt x="0" y="11880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5399999">
            <a:off x="1662750" y="-479402"/>
            <a:ext cx="1535849" cy="1535849"/>
          </a:xfrm>
          <a:custGeom>
            <a:avLst/>
            <a:gdLst/>
            <a:ahLst/>
            <a:cxnLst/>
            <a:rect r="r" b="b" t="t" l="l"/>
            <a:pathLst>
              <a:path h="1535849" w="1535849">
                <a:moveTo>
                  <a:pt x="0" y="0"/>
                </a:moveTo>
                <a:lnTo>
                  <a:pt x="1535849" y="0"/>
                </a:lnTo>
                <a:lnTo>
                  <a:pt x="1535849" y="1535849"/>
                </a:lnTo>
                <a:lnTo>
                  <a:pt x="0" y="153584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5400000">
            <a:off x="17149716" y="0"/>
            <a:ext cx="1535849" cy="1535849"/>
          </a:xfrm>
          <a:custGeom>
            <a:avLst/>
            <a:gdLst/>
            <a:ahLst/>
            <a:cxnLst/>
            <a:rect r="r" b="b" t="t" l="l"/>
            <a:pathLst>
              <a:path h="1535849" w="1535849">
                <a:moveTo>
                  <a:pt x="0" y="0"/>
                </a:moveTo>
                <a:lnTo>
                  <a:pt x="1535849" y="0"/>
                </a:lnTo>
                <a:lnTo>
                  <a:pt x="1535849" y="1535849"/>
                </a:lnTo>
                <a:lnTo>
                  <a:pt x="0" y="153584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4853555" y="838200"/>
            <a:ext cx="8580890" cy="7857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516"/>
              </a:lnSpc>
              <a:spcBef>
                <a:spcPct val="0"/>
              </a:spcBef>
            </a:pPr>
            <a:r>
              <a:rPr lang="en-US" b="true" sz="3940">
                <a:solidFill>
                  <a:srgbClr val="000000"/>
                </a:solidFill>
                <a:latin typeface="Agrandir Grand Medium"/>
                <a:ea typeface="Agrandir Grand Medium"/>
                <a:cs typeface="Agrandir Grand Medium"/>
                <a:sym typeface="Agrandir Grand Medium"/>
              </a:rPr>
              <a:t>REQUISITOS FUNCIONALES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719503" y="2322195"/>
            <a:ext cx="14848994" cy="69361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299"/>
              </a:lnSpc>
            </a:pPr>
            <a:r>
              <a:rPr lang="en-US" sz="21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-Ver menú usuarios:</a:t>
            </a:r>
            <a:r>
              <a:rPr lang="en-US" sz="21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permite ver al administrador las opciones que tiene para editar los usuarios.</a:t>
            </a:r>
          </a:p>
          <a:p>
            <a:pPr algn="just">
              <a:lnSpc>
                <a:spcPts val="3299"/>
              </a:lnSpc>
            </a:pPr>
          </a:p>
          <a:p>
            <a:pPr algn="just">
              <a:lnSpc>
                <a:spcPts val="3299"/>
              </a:lnSpc>
            </a:pPr>
            <a:r>
              <a:rPr lang="en-US" sz="21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-Añadir usuario:</a:t>
            </a:r>
            <a:r>
              <a:rPr lang="en-US" sz="21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permite al administrador añadir un usuario a la aplicación.</a:t>
            </a:r>
          </a:p>
          <a:p>
            <a:pPr algn="just">
              <a:lnSpc>
                <a:spcPts val="3299"/>
              </a:lnSpc>
            </a:pPr>
          </a:p>
          <a:p>
            <a:pPr algn="just">
              <a:lnSpc>
                <a:spcPts val="3299"/>
              </a:lnSpc>
            </a:pPr>
            <a:r>
              <a:rPr lang="en-US" sz="21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-Eliminar usuario:</a:t>
            </a:r>
            <a:r>
              <a:rPr lang="en-US" sz="21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permite al administrador eliminar un usuario de la aplicación.</a:t>
            </a:r>
          </a:p>
          <a:p>
            <a:pPr algn="just">
              <a:lnSpc>
                <a:spcPts val="3299"/>
              </a:lnSpc>
            </a:pPr>
          </a:p>
          <a:p>
            <a:pPr algn="just">
              <a:lnSpc>
                <a:spcPts val="3299"/>
              </a:lnSpc>
            </a:pPr>
            <a:r>
              <a:rPr lang="en-US" sz="21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-Modificar usuario:</a:t>
            </a:r>
            <a:r>
              <a:rPr lang="en-US" sz="21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permite al administrador modificar un usuario a la aplicación.</a:t>
            </a:r>
          </a:p>
          <a:p>
            <a:pPr algn="just">
              <a:lnSpc>
                <a:spcPts val="3299"/>
              </a:lnSpc>
            </a:pPr>
          </a:p>
          <a:p>
            <a:pPr algn="just">
              <a:lnSpc>
                <a:spcPts val="3299"/>
              </a:lnSpc>
            </a:pPr>
            <a:r>
              <a:rPr lang="en-US" sz="21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-Ver menú cursos:</a:t>
            </a:r>
            <a:r>
              <a:rPr lang="en-US" sz="21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permite ver al administrador las opciones que tiene para editar los cursos.</a:t>
            </a:r>
          </a:p>
          <a:p>
            <a:pPr algn="just">
              <a:lnSpc>
                <a:spcPts val="3299"/>
              </a:lnSpc>
            </a:pPr>
          </a:p>
          <a:p>
            <a:pPr algn="just">
              <a:lnSpc>
                <a:spcPts val="3299"/>
              </a:lnSpc>
            </a:pPr>
            <a:r>
              <a:rPr lang="en-US" sz="21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-Añadir curso:</a:t>
            </a:r>
            <a:r>
              <a:rPr lang="en-US" sz="21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permite al administrador añadir un curso a la aplicación.</a:t>
            </a:r>
          </a:p>
          <a:p>
            <a:pPr algn="just">
              <a:lnSpc>
                <a:spcPts val="3299"/>
              </a:lnSpc>
            </a:pPr>
          </a:p>
          <a:p>
            <a:pPr algn="just">
              <a:lnSpc>
                <a:spcPts val="3299"/>
              </a:lnSpc>
            </a:pPr>
            <a:r>
              <a:rPr lang="en-US" sz="21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-</a:t>
            </a:r>
            <a:r>
              <a:rPr lang="en-US" sz="21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Eliminar curso</a:t>
            </a:r>
            <a:r>
              <a:rPr lang="en-US" sz="21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 permite al administrador eliminar un curso a la aplicación.</a:t>
            </a:r>
          </a:p>
          <a:p>
            <a:pPr algn="just">
              <a:lnSpc>
                <a:spcPts val="3299"/>
              </a:lnSpc>
            </a:pPr>
          </a:p>
          <a:p>
            <a:pPr algn="just">
              <a:lnSpc>
                <a:spcPts val="3299"/>
              </a:lnSpc>
            </a:pPr>
            <a:r>
              <a:rPr lang="en-US" sz="21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-</a:t>
            </a:r>
            <a:r>
              <a:rPr lang="en-US" sz="21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Modificar curso</a:t>
            </a:r>
            <a:r>
              <a:rPr lang="en-US" sz="21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 permite al administrador modificar un curso a la aplicación.</a:t>
            </a:r>
          </a:p>
          <a:p>
            <a:pPr algn="just">
              <a:lnSpc>
                <a:spcPts val="3299"/>
              </a:lnSpc>
            </a:pPr>
          </a:p>
          <a:p>
            <a:pPr algn="just">
              <a:lnSpc>
                <a:spcPts val="3299"/>
              </a:lnSpc>
            </a:pPr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DAGY0dVebus</dc:identifier>
  <dcterms:modified xsi:type="dcterms:W3CDTF">2011-08-01T06:04:30Z</dcterms:modified>
  <cp:revision>1</cp:revision>
  <dc:title>Presentación ANDROID PARTE1</dc:title>
</cp:coreProperties>
</file>