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gMfVFFvfv8l0J+6T1ZQBf+pL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2"/>
  </p:normalViewPr>
  <p:slideViewPr>
    <p:cSldViewPr snapToGrid="0" showGuides="1">
      <p:cViewPr varScale="1">
        <p:scale>
          <a:sx n="97" d="100"/>
          <a:sy n="97" d="100"/>
        </p:scale>
        <p:origin x="1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0" name="Google Shape;160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1" name="Google Shape;171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7" name="Google Shape;177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dirty="0"/>
              <a:t>P = </a:t>
            </a:r>
            <a:r>
              <a:rPr lang="es-ES" dirty="0" err="1"/>
              <a:t>variabes</a:t>
            </a:r>
            <a:r>
              <a:rPr lang="es-ES" dirty="0"/>
              <a:t> </a:t>
            </a:r>
            <a:r>
              <a:rPr lang="es-ES"/>
              <a:t>(columnas)</a:t>
            </a: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6" name="Google Shape;146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ikit-learn.org/stable/modules/svm.html#svc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r>
              <a:rPr lang="en-GB" sz="1800"/>
              <a:t>. Son funciones que devuelven el product escalar de dos vectores , realizado en un nuevo espacio dimensional.</a:t>
            </a:r>
            <a:endParaRPr sz="2200" b="1"/>
          </a:p>
        </p:txBody>
      </p:sp>
      <p:pic>
        <p:nvPicPr>
          <p:cNvPr id="164" name="Google Shape;164;ga67f89b02d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38200" y="2724393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6" name="Google Shape;166;ga67f89b02d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669" y="3183531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(Radial Basis Function) y el Polynomial, que dan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La anchura de los márgenes la controlaremos con el hiperparámetro ε, que es la tolerancia, cuanto más bajo, peor generalizará.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81" name="Google Shape;181;ga67f89b02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9" name="Google Shape;189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90" name="Google Shape;190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424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25924" y="253565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402706" y="2480437"/>
            <a:ext cx="4245348" cy="3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67f89b02d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906" y="4961510"/>
            <a:ext cx="2227853" cy="15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67f89b02d_0_12"/>
          <p:cNvSpPr txBox="1"/>
          <p:nvPr/>
        </p:nvSpPr>
        <p:spPr>
          <a:xfrm>
            <a:off x="6269724" y="6248673"/>
            <a:ext cx="23459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Optimización Dual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Presentan ciertos problemas: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4" name="Google Shape;134;ga67f89b02d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Esta flexibilidad se controla mediante C. Cuanto menor es C, más es la flexibilidad/tolerante es mi modelo, y por tanto generalizará mejor. Más robusto, y por tanto, menos overfitting.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2" name="Google Shape;142;ga67f89b02d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6" name="Google Shape;156;ga67f89b02d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Macintosh PowerPoint</Application>
  <PresentationFormat>Panorámica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José Manuel González</cp:lastModifiedBy>
  <cp:revision>1</cp:revision>
  <dcterms:created xsi:type="dcterms:W3CDTF">2020-05-12T19:48:30Z</dcterms:created>
  <dcterms:modified xsi:type="dcterms:W3CDTF">2023-05-17T18:26:06Z</dcterms:modified>
</cp:coreProperties>
</file>