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270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3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7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88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37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4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19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165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419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362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119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044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392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19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680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35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50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6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1606880"/>
            <a:ext cx="5917679" cy="2550877"/>
          </a:xfrm>
        </p:spPr>
        <p:txBody>
          <a:bodyPr>
            <a:normAutofit fontScale="90000"/>
          </a:bodyPr>
          <a:lstStyle/>
          <a:p>
            <a:r>
              <a:rPr dirty="0" err="1"/>
              <a:t>Servicios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Nube (IaaS, PaaS, SaaS) y </a:t>
            </a:r>
            <a:r>
              <a:rPr dirty="0" err="1"/>
              <a:t>Consultorías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Josue Manuel cervantes Ramírez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C9A347-252B-9C9D-B583-1A55083D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998" y="593736"/>
            <a:ext cx="1944407" cy="1938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Consultorías Tecnológicas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Servicios profesionales que asesoran a empresas en el uso de tecnologías de la nube.</a:t>
            </a:r>
          </a:p>
          <a:p>
            <a:endParaRPr/>
          </a:p>
          <a:p>
            <a:r>
              <a:t>Ayudan a:</a:t>
            </a:r>
          </a:p>
          <a:p>
            <a:r>
              <a:t>- Elegir el modelo adecuado.</a:t>
            </a:r>
          </a:p>
          <a:p>
            <a:r>
              <a:t>- Migrar sistemas a la nube.</a:t>
            </a:r>
          </a:p>
          <a:p>
            <a:r>
              <a:t>- Mejorar seguridad y costos.</a:t>
            </a:r>
          </a:p>
          <a:p>
            <a:endParaRPr/>
          </a:p>
          <a:p>
            <a:r>
              <a:t>Ejemplos: Accenture, Deloitte, IBM Consulting.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servicios en la nube ofrecen flexibilidad, ahorro y escalabilidad.</a:t>
            </a:r>
          </a:p>
          <a:p>
            <a:endParaRPr/>
          </a:p>
          <a:p>
            <a:r>
              <a:t>IaaS, PaaS y SaaS se diferencian por el nivel de control del usuario.</a:t>
            </a:r>
          </a:p>
          <a:p>
            <a:endParaRPr/>
          </a:p>
          <a:p>
            <a:r>
              <a:t>Las consultorías ayudan a aprovechar la nube de manera eficiente.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La computación en la nube permite acceder a recursos tecnológicos a través de internet.</a:t>
            </a:r>
          </a:p>
          <a:p>
            <a:endParaRPr/>
          </a:p>
          <a:p>
            <a:r>
              <a:t>Modelos más comunes:</a:t>
            </a:r>
          </a:p>
          <a:p>
            <a:r>
              <a:t>- IaaS (Infraestructura)</a:t>
            </a:r>
          </a:p>
          <a:p>
            <a:r>
              <a:t>- PaaS (Plataforma)</a:t>
            </a:r>
          </a:p>
          <a:p>
            <a:r>
              <a:t>- SaaS (Software)</a:t>
            </a:r>
          </a:p>
          <a:p>
            <a:endParaRPr/>
          </a:p>
          <a:p>
            <a:r>
              <a:t>Además, existen consultorías tecnológicas que ayudan a implementarlas.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IaaS?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Infraestructura como Servicio.</a:t>
            </a:r>
          </a:p>
          <a:p>
            <a:r>
              <a:t>Proporciona servidores, almacenamiento, redes y sistemas operativos en la nube.</a:t>
            </a:r>
          </a:p>
          <a:p>
            <a:r>
              <a:t>El usuario administra el software, no el hardware.</a:t>
            </a:r>
          </a:p>
          <a:p>
            <a:endParaRPr/>
          </a:p>
          <a:p>
            <a:r>
              <a:t>Ejemplos: AWS EC2, Azure, Google Cloud.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de IaaS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Escalabilidad (se ajusta según la demanda).</a:t>
            </a:r>
          </a:p>
          <a:p>
            <a:r>
              <a:t>- Pago por uso.</a:t>
            </a:r>
          </a:p>
          <a:p>
            <a:r>
              <a:t>- Control sobre sistemas operativos y aplicaciones.</a:t>
            </a:r>
          </a:p>
          <a:p>
            <a:r>
              <a:t>- Alta disponibilidad.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PaaS?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Plataforma como Servicio.</a:t>
            </a:r>
          </a:p>
          <a:p>
            <a:r>
              <a:t>Proporciona un entorno de desarrollo para crear, probar y desplegar aplicaciones.</a:t>
            </a:r>
          </a:p>
          <a:p>
            <a:r>
              <a:t>El proveedor gestiona la infraestructura.</a:t>
            </a:r>
          </a:p>
          <a:p>
            <a:endParaRPr/>
          </a:p>
          <a:p>
            <a:r>
              <a:t>Ejemplos: Google App Engine, Heroku, Azure App Services.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de PaaS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Facilita el desarrollo de apps.</a:t>
            </a:r>
          </a:p>
          <a:p>
            <a:r>
              <a:t>- Integración con bases de datos y APIs.</a:t>
            </a:r>
          </a:p>
          <a:p>
            <a:r>
              <a:t>- Reducción de costos de infraestructura.</a:t>
            </a:r>
          </a:p>
          <a:p>
            <a:r>
              <a:t>- Escalabilidad automática.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SaaS?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 como Servicio.</a:t>
            </a:r>
          </a:p>
          <a:p>
            <a:r>
              <a:t>Aplicaciones listas para usar, accesibles por internet.</a:t>
            </a:r>
          </a:p>
          <a:p>
            <a:r>
              <a:t>No requiere instalación local.</a:t>
            </a:r>
          </a:p>
          <a:p>
            <a:endParaRPr/>
          </a:p>
          <a:p>
            <a:r>
              <a:t>Ejemplos: Gmail, Google Drive, Microsoft 365, Zoom.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de 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Acceso desde cualquier lugar con internet.</a:t>
            </a:r>
          </a:p>
          <a:p>
            <a:r>
              <a:t>- Pago por suscripción.</a:t>
            </a:r>
          </a:p>
          <a:p>
            <a:r>
              <a:t>- Actualizaciones automáticas.</a:t>
            </a:r>
          </a:p>
          <a:p>
            <a:r>
              <a:t>- No requiere mantenimiento de hardware.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Comparación IaaS vs PaaS vs 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IaaS → El usuario gestiona: apps, datos, SO | Proveedor: hardware, red | Ej: AWS EC2</a:t>
            </a:r>
          </a:p>
          <a:p>
            <a:endParaRPr/>
          </a:p>
          <a:p>
            <a:r>
              <a:t>PaaS → El usuario gestiona: apps, datos | Proveedor: infraestructura y SO | Ej: Heroku</a:t>
            </a:r>
          </a:p>
          <a:p>
            <a:endParaRPr/>
          </a:p>
          <a:p>
            <a:r>
              <a:t>SaaS → El usuario solo usa el software | Proveedor gestiona todo | Ej: Gmail, Zoom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417</Words>
  <Application>Microsoft Office PowerPoint</Application>
  <PresentationFormat>Presentación en pantalla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Sala de reuniones Ion</vt:lpstr>
      <vt:lpstr>Servicios en la Nube (IaaS, PaaS, SaaS) y Consultorías</vt:lpstr>
      <vt:lpstr>Introducción</vt:lpstr>
      <vt:lpstr>¿Qué es IaaS?</vt:lpstr>
      <vt:lpstr>Características de IaaS</vt:lpstr>
      <vt:lpstr>¿Qué es PaaS?</vt:lpstr>
      <vt:lpstr>Características de PaaS</vt:lpstr>
      <vt:lpstr>¿Qué es SaaS?</vt:lpstr>
      <vt:lpstr>Características de SaaS</vt:lpstr>
      <vt:lpstr>Comparación IaaS vs PaaS vs SaaS</vt:lpstr>
      <vt:lpstr>Consultorías Tecnológicas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Josue De Cervantes</cp:lastModifiedBy>
  <cp:revision>3</cp:revision>
  <dcterms:created xsi:type="dcterms:W3CDTF">2013-01-27T09:14:16Z</dcterms:created>
  <dcterms:modified xsi:type="dcterms:W3CDTF">2025-09-16T19:18:05Z</dcterms:modified>
  <cp:category/>
</cp:coreProperties>
</file>