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13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81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9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B8AD-8A36-452A-A64B-2A9187B8B72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106F8-6017-49A9-B07F-3D5AC8CF56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Briefing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espectometro</a:t>
            </a:r>
            <a:r>
              <a:rPr lang="en-US" dirty="0" smtClean="0"/>
              <a:t> </a:t>
            </a:r>
            <a:r>
              <a:rPr lang="en-US" dirty="0" err="1" smtClean="0"/>
              <a:t>multipontos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4463"/>
            <a:ext cx="10138304" cy="50149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Propósito</a:t>
            </a:r>
            <a:r>
              <a:rPr lang="en-US" dirty="0" smtClean="0"/>
              <a:t> –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dispositivo</a:t>
            </a:r>
            <a:r>
              <a:rPr lang="en-US" dirty="0" smtClean="0"/>
              <a:t> que </a:t>
            </a:r>
            <a:r>
              <a:rPr lang="en-US" dirty="0" err="1" smtClean="0"/>
              <a:t>possibilite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espectrometria</a:t>
            </a:r>
            <a:r>
              <a:rPr lang="en-US" dirty="0" smtClean="0"/>
              <a:t> de N’s </a:t>
            </a:r>
            <a:r>
              <a:rPr lang="en-US" dirty="0" err="1" smtClean="0"/>
              <a:t>tipos</a:t>
            </a:r>
            <a:r>
              <a:rPr lang="en-US" dirty="0" smtClean="0"/>
              <a:t> de superficies, </a:t>
            </a:r>
            <a:r>
              <a:rPr lang="en-US" dirty="0" err="1" smtClean="0"/>
              <a:t>comparando</a:t>
            </a:r>
            <a:r>
              <a:rPr lang="en-US" dirty="0" smtClean="0"/>
              <a:t> com o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pré</a:t>
            </a:r>
            <a:r>
              <a:rPr lang="en-US" dirty="0" smtClean="0"/>
              <a:t> </a:t>
            </a:r>
            <a:r>
              <a:rPr lang="en-US" dirty="0" err="1" smtClean="0"/>
              <a:t>estabelecido</a:t>
            </a:r>
            <a:r>
              <a:rPr lang="en-US" dirty="0" smtClean="0"/>
              <a:t> que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produtivo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Entradas :</a:t>
            </a:r>
          </a:p>
          <a:p>
            <a:pPr lvl="1"/>
            <a:r>
              <a:rPr lang="en-US" dirty="0" err="1" smtClean="0"/>
              <a:t>Amostra</a:t>
            </a:r>
            <a:r>
              <a:rPr lang="en-US" dirty="0" smtClean="0"/>
              <a:t> do material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analisado</a:t>
            </a:r>
            <a:endParaRPr lang="en-US" dirty="0" smtClean="0"/>
          </a:p>
          <a:p>
            <a:pPr lvl="1"/>
            <a:r>
              <a:rPr lang="en-US" dirty="0" smtClean="0"/>
              <a:t>Fonte de </a:t>
            </a:r>
            <a:r>
              <a:rPr lang="en-US" dirty="0" err="1" smtClean="0"/>
              <a:t>radiação</a:t>
            </a:r>
            <a:r>
              <a:rPr lang="en-US" dirty="0" smtClean="0"/>
              <a:t> para </a:t>
            </a:r>
            <a:r>
              <a:rPr lang="en-US" dirty="0" err="1" smtClean="0"/>
              <a:t>emissão</a:t>
            </a:r>
            <a:r>
              <a:rPr lang="en-US" dirty="0" smtClean="0"/>
              <a:t> de luz.</a:t>
            </a:r>
          </a:p>
          <a:p>
            <a:pPr lvl="1"/>
            <a:r>
              <a:rPr lang="en-US" dirty="0" err="1" smtClean="0"/>
              <a:t>Monocromador</a:t>
            </a:r>
            <a:r>
              <a:rPr lang="en-US" dirty="0" smtClean="0"/>
              <a:t> –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fracionar</a:t>
            </a:r>
            <a:r>
              <a:rPr lang="en-US" dirty="0" smtClean="0"/>
              <a:t> a luz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comprimentos</a:t>
            </a:r>
            <a:r>
              <a:rPr lang="en-US" dirty="0" smtClean="0"/>
              <a:t> de </a:t>
            </a:r>
            <a:r>
              <a:rPr lang="en-US" dirty="0" err="1" smtClean="0"/>
              <a:t>onda</a:t>
            </a:r>
            <a:r>
              <a:rPr lang="en-US" dirty="0" smtClean="0"/>
              <a:t> que a </a:t>
            </a:r>
            <a:r>
              <a:rPr lang="en-US" dirty="0" err="1" smtClean="0"/>
              <a:t>compõe</a:t>
            </a:r>
            <a:endParaRPr lang="en-US" dirty="0" smtClean="0"/>
          </a:p>
          <a:p>
            <a:pPr lvl="1"/>
            <a:r>
              <a:rPr lang="en-US" dirty="0" err="1" smtClean="0"/>
              <a:t>Compartimento</a:t>
            </a:r>
            <a:r>
              <a:rPr lang="en-US" dirty="0" smtClean="0"/>
              <a:t> de </a:t>
            </a:r>
            <a:r>
              <a:rPr lang="en-US" dirty="0" err="1" smtClean="0"/>
              <a:t>amostra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Detectores</a:t>
            </a:r>
            <a:r>
              <a:rPr lang="en-US" dirty="0" smtClean="0"/>
              <a:t> – </a:t>
            </a:r>
            <a:r>
              <a:rPr lang="en-US" dirty="0" err="1" smtClean="0"/>
              <a:t>Tubo</a:t>
            </a:r>
            <a:r>
              <a:rPr lang="en-US" dirty="0" smtClean="0"/>
              <a:t> </a:t>
            </a:r>
            <a:r>
              <a:rPr lang="en-US" dirty="0" err="1" smtClean="0"/>
              <a:t>Fotomultiplicador</a:t>
            </a:r>
            <a:r>
              <a:rPr lang="en-US" dirty="0" smtClean="0"/>
              <a:t> –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elétrico</a:t>
            </a:r>
            <a:r>
              <a:rPr lang="en-US" dirty="0" smtClean="0"/>
              <a:t> que </a:t>
            </a:r>
            <a:r>
              <a:rPr lang="en-US" dirty="0" err="1" smtClean="0"/>
              <a:t>converte</a:t>
            </a:r>
            <a:r>
              <a:rPr lang="en-US" dirty="0" smtClean="0"/>
              <a:t> luz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elétrico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Processador</a:t>
            </a:r>
            <a:r>
              <a:rPr lang="en-US" dirty="0" smtClean="0"/>
              <a:t> de </a:t>
            </a:r>
            <a:r>
              <a:rPr lang="en-US" dirty="0" err="1" smtClean="0"/>
              <a:t>sinal</a:t>
            </a:r>
            <a:r>
              <a:rPr lang="en-US" dirty="0" smtClean="0"/>
              <a:t> -  um </a:t>
            </a:r>
            <a:r>
              <a:rPr lang="en-US" dirty="0" err="1" smtClean="0"/>
              <a:t>computador</a:t>
            </a:r>
            <a:r>
              <a:rPr lang="en-US" dirty="0" smtClean="0"/>
              <a:t> para </a:t>
            </a:r>
            <a:r>
              <a:rPr lang="en-US" dirty="0" err="1" smtClean="0"/>
              <a:t>receber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sinal</a:t>
            </a:r>
            <a:r>
              <a:rPr lang="en-US" dirty="0" smtClean="0"/>
              <a:t> e o </a:t>
            </a:r>
            <a:r>
              <a:rPr lang="en-US" dirty="0" err="1" smtClean="0"/>
              <a:t>traduz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no </a:t>
            </a:r>
            <a:r>
              <a:rPr lang="en-US" dirty="0" err="1" smtClean="0"/>
              <a:t>comprimento</a:t>
            </a:r>
            <a:r>
              <a:rPr lang="en-US" dirty="0" smtClean="0"/>
              <a:t> de </a:t>
            </a:r>
            <a:r>
              <a:rPr lang="en-US" dirty="0" err="1" smtClean="0"/>
              <a:t>onda</a:t>
            </a:r>
            <a:r>
              <a:rPr lang="en-US" dirty="0" smtClean="0"/>
              <a:t> vs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absorção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Saida</a:t>
            </a:r>
            <a:r>
              <a:rPr lang="en-US" dirty="0" smtClean="0"/>
              <a:t> – um led </a:t>
            </a:r>
            <a:r>
              <a:rPr lang="en-US" dirty="0" err="1" smtClean="0"/>
              <a:t>verde</a:t>
            </a:r>
            <a:r>
              <a:rPr lang="en-US" dirty="0" smtClean="0"/>
              <a:t> para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padrão</a:t>
            </a:r>
            <a:r>
              <a:rPr lang="en-US" dirty="0" smtClean="0"/>
              <a:t> e um </a:t>
            </a:r>
            <a:r>
              <a:rPr lang="en-US" dirty="0" err="1" smtClean="0"/>
              <a:t>vermelho</a:t>
            </a:r>
            <a:r>
              <a:rPr lang="en-US" dirty="0" smtClean="0"/>
              <a:t> para fora do </a:t>
            </a:r>
            <a:r>
              <a:rPr lang="en-US" dirty="0" err="1" smtClean="0"/>
              <a:t>padrão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Tamanho</a:t>
            </a:r>
            <a:r>
              <a:rPr lang="en-US" dirty="0" smtClean="0"/>
              <a:t> -  20cm x 20cm</a:t>
            </a:r>
          </a:p>
          <a:p>
            <a:r>
              <a:rPr lang="en-US" dirty="0" err="1" smtClean="0"/>
              <a:t>Alimentação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bateria</a:t>
            </a:r>
            <a:r>
              <a:rPr lang="en-US" dirty="0" smtClean="0"/>
              <a:t> de </a:t>
            </a:r>
            <a:r>
              <a:rPr lang="en-US" dirty="0" err="1" smtClean="0"/>
              <a:t>lítio</a:t>
            </a:r>
            <a:r>
              <a:rPr lang="en-US" dirty="0" smtClean="0"/>
              <a:t> de 5v.</a:t>
            </a:r>
          </a:p>
          <a:p>
            <a:r>
              <a:rPr lang="en-US" dirty="0" err="1" smtClean="0"/>
              <a:t>Custo</a:t>
            </a:r>
            <a:r>
              <a:rPr lang="en-US" dirty="0" smtClean="0"/>
              <a:t> target de $100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 smtClean="0"/>
              <a:t>especificações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400176"/>
            <a:ext cx="10124017" cy="1971674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pt-BR" dirty="0" smtClean="0"/>
              <a:t>A </a:t>
            </a:r>
            <a:r>
              <a:rPr lang="pt-BR" dirty="0"/>
              <a:t>fonte de radiação emite luz (UV, visível ou IR) e essa luz é fracionada pelo monocromador (prisma ou rede de difração) nos comprimentos de onda que a compõem, ou seja, ela sofre refração. A faixa de comprimentos de onda, inicialmente selecionada, é dirigida para a </a:t>
            </a:r>
            <a:r>
              <a:rPr lang="pt-BR" dirty="0" smtClean="0"/>
              <a:t>amostra. Parte </a:t>
            </a:r>
            <a:r>
              <a:rPr lang="pt-BR" dirty="0"/>
              <a:t>dessa luz é absorvida e parte é transmitida. A luz que é transmitida chega ao detector e lá é transformada em um sinal elétrico. Finalmente, o sinal elétrico é recebido pelo computador que transmite esses dados em forma de espectro (absorção x comprimento de onda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4" name="Picture 2" descr="Lâmpada Led G80 com Filamento Dimerizável 4w 110v Luz Âmbar - Taschibra |  C&amp;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06" y="4155535"/>
            <a:ext cx="1473037" cy="9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ângulo isósceles 4"/>
          <p:cNvSpPr/>
          <p:nvPr/>
        </p:nvSpPr>
        <p:spPr>
          <a:xfrm>
            <a:off x="3554871" y="4004951"/>
            <a:ext cx="1062706" cy="98236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tângulo 5"/>
          <p:cNvSpPr/>
          <p:nvPr/>
        </p:nvSpPr>
        <p:spPr>
          <a:xfrm>
            <a:off x="5872341" y="3769119"/>
            <a:ext cx="543161" cy="1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tângulo 6"/>
          <p:cNvSpPr/>
          <p:nvPr/>
        </p:nvSpPr>
        <p:spPr>
          <a:xfrm>
            <a:off x="5886331" y="4272565"/>
            <a:ext cx="543161" cy="3805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84" y="3686838"/>
            <a:ext cx="543114" cy="161858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 rot="16200000">
            <a:off x="8235719" y="4490014"/>
            <a:ext cx="2885279" cy="31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Processador</a:t>
            </a:r>
            <a:r>
              <a:rPr lang="en-US" sz="1400" dirty="0" smtClean="0"/>
              <a:t> </a:t>
            </a:r>
            <a:r>
              <a:rPr lang="en-US" sz="1400" dirty="0" err="1" smtClean="0"/>
              <a:t>computacional</a:t>
            </a:r>
            <a:endParaRPr lang="en-US" sz="1400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2639350" y="4048655"/>
            <a:ext cx="507737" cy="82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565288" y="4723906"/>
            <a:ext cx="574761" cy="68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17401" y="4395324"/>
            <a:ext cx="574761" cy="68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520255" y="5331156"/>
            <a:ext cx="105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PRISMA</a:t>
            </a:r>
            <a:endParaRPr lang="en-US" sz="1400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756043" y="4379483"/>
            <a:ext cx="686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708668" y="4353321"/>
            <a:ext cx="686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8559656" y="4462858"/>
            <a:ext cx="686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504929" y="3403589"/>
            <a:ext cx="88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Fonte de Luz</a:t>
            </a:r>
            <a:endParaRPr lang="en-US" sz="1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520255" y="5620414"/>
            <a:ext cx="138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Decomposição</a:t>
            </a:r>
            <a:endParaRPr lang="en-US" sz="1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500931" y="5444497"/>
            <a:ext cx="1381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Conversor</a:t>
            </a:r>
            <a:r>
              <a:rPr lang="en-US" sz="1400" dirty="0" smtClean="0"/>
              <a:t> de Luz para </a:t>
            </a:r>
            <a:r>
              <a:rPr lang="en-US" sz="1400" dirty="0" err="1" smtClean="0"/>
              <a:t>Sinal</a:t>
            </a:r>
            <a:r>
              <a:rPr lang="en-US" sz="1400" dirty="0" smtClean="0"/>
              <a:t> </a:t>
            </a:r>
            <a:r>
              <a:rPr lang="en-US" sz="1400" dirty="0" err="1" smtClean="0"/>
              <a:t>elétrico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690119" y="3363508"/>
            <a:ext cx="86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Amostra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1730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276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Briefing projeto espectometro multipontos</vt:lpstr>
      <vt:lpstr>Registro os requisitos</vt:lpstr>
      <vt:lpstr>Registro de especificações</vt:lpstr>
    </vt:vector>
  </TitlesOfParts>
  <Company>Alpargatas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projeto</dc:title>
  <dc:creator>Josemar Soares da Silva</dc:creator>
  <cp:lastModifiedBy>Josemar Soares da Silva</cp:lastModifiedBy>
  <cp:revision>6</cp:revision>
  <dcterms:created xsi:type="dcterms:W3CDTF">2022-09-28T18:57:13Z</dcterms:created>
  <dcterms:modified xsi:type="dcterms:W3CDTF">2022-09-28T19:53:38Z</dcterms:modified>
</cp:coreProperties>
</file>