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660"/>
  </p:normalViewPr>
  <p:slideViewPr>
    <p:cSldViewPr snapToGrid="0">
      <p:cViewPr>
        <p:scale>
          <a:sx n="69" d="100"/>
          <a:sy n="69" d="100"/>
        </p:scale>
        <p:origin x="567" y="5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F22616D-97D6-4B32-8669-DA0F20C1BD3D}" type="datetimeFigureOut">
              <a:rPr lang="en-US" smtClean="0"/>
              <a:t>3/12/2018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14A808-4383-4C33-9A35-B67ADF8CC70C}" type="slidenum">
              <a:rPr lang="en-US" smtClean="0"/>
              <a:t>‹#›</a:t>
            </a:fld>
            <a:endParaRPr lang="en-US"/>
          </a:p>
        </p:txBody>
      </p:sp>
    </p:spTree>
    <p:extLst>
      <p:ext uri="{BB962C8B-B14F-4D97-AF65-F5344CB8AC3E}">
        <p14:creationId xmlns:p14="http://schemas.microsoft.com/office/powerpoint/2010/main" val="19902112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F22616D-97D6-4B32-8669-DA0F20C1BD3D}" type="datetimeFigureOut">
              <a:rPr lang="en-US" smtClean="0"/>
              <a:t>3/12/2018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14A808-4383-4C33-9A35-B67ADF8CC70C}" type="slidenum">
              <a:rPr lang="en-US" smtClean="0"/>
              <a:t>‹#›</a:t>
            </a:fld>
            <a:endParaRPr lang="en-US"/>
          </a:p>
        </p:txBody>
      </p:sp>
    </p:spTree>
    <p:extLst>
      <p:ext uri="{BB962C8B-B14F-4D97-AF65-F5344CB8AC3E}">
        <p14:creationId xmlns:p14="http://schemas.microsoft.com/office/powerpoint/2010/main" val="11060195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F22616D-97D6-4B32-8669-DA0F20C1BD3D}" type="datetimeFigureOut">
              <a:rPr lang="en-US" smtClean="0"/>
              <a:t>3/12/2018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14A808-4383-4C33-9A35-B67ADF8CC70C}" type="slidenum">
              <a:rPr lang="en-US" smtClean="0"/>
              <a:t>‹#›</a:t>
            </a:fld>
            <a:endParaRPr lang="en-US"/>
          </a:p>
        </p:txBody>
      </p:sp>
    </p:spTree>
    <p:extLst>
      <p:ext uri="{BB962C8B-B14F-4D97-AF65-F5344CB8AC3E}">
        <p14:creationId xmlns:p14="http://schemas.microsoft.com/office/powerpoint/2010/main" val="6524665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F22616D-97D6-4B32-8669-DA0F20C1BD3D}" type="datetimeFigureOut">
              <a:rPr lang="en-US" smtClean="0"/>
              <a:t>3/12/2018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14A808-4383-4C33-9A35-B67ADF8CC70C}" type="slidenum">
              <a:rPr lang="en-US" smtClean="0"/>
              <a:t>‹#›</a:t>
            </a:fld>
            <a:endParaRPr lang="en-US"/>
          </a:p>
        </p:txBody>
      </p:sp>
    </p:spTree>
    <p:extLst>
      <p:ext uri="{BB962C8B-B14F-4D97-AF65-F5344CB8AC3E}">
        <p14:creationId xmlns:p14="http://schemas.microsoft.com/office/powerpoint/2010/main" val="21602223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F22616D-97D6-4B32-8669-DA0F20C1BD3D}" type="datetimeFigureOut">
              <a:rPr lang="en-US" smtClean="0"/>
              <a:t>3/12/2018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14A808-4383-4C33-9A35-B67ADF8CC70C}" type="slidenum">
              <a:rPr lang="en-US" smtClean="0"/>
              <a:t>‹#›</a:t>
            </a:fld>
            <a:endParaRPr lang="en-US"/>
          </a:p>
        </p:txBody>
      </p:sp>
    </p:spTree>
    <p:extLst>
      <p:ext uri="{BB962C8B-B14F-4D97-AF65-F5344CB8AC3E}">
        <p14:creationId xmlns:p14="http://schemas.microsoft.com/office/powerpoint/2010/main" val="19696244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F22616D-97D6-4B32-8669-DA0F20C1BD3D}" type="datetimeFigureOut">
              <a:rPr lang="en-US" smtClean="0"/>
              <a:t>3/12/2018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14A808-4383-4C33-9A35-B67ADF8CC70C}" type="slidenum">
              <a:rPr lang="en-US" smtClean="0"/>
              <a:t>‹#›</a:t>
            </a:fld>
            <a:endParaRPr lang="en-US"/>
          </a:p>
        </p:txBody>
      </p:sp>
    </p:spTree>
    <p:extLst>
      <p:ext uri="{BB962C8B-B14F-4D97-AF65-F5344CB8AC3E}">
        <p14:creationId xmlns:p14="http://schemas.microsoft.com/office/powerpoint/2010/main" val="20420119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F22616D-97D6-4B32-8669-DA0F20C1BD3D}" type="datetimeFigureOut">
              <a:rPr lang="en-US" smtClean="0"/>
              <a:t>3/12/2018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B14A808-4383-4C33-9A35-B67ADF8CC70C}" type="slidenum">
              <a:rPr lang="en-US" smtClean="0"/>
              <a:t>‹#›</a:t>
            </a:fld>
            <a:endParaRPr lang="en-US"/>
          </a:p>
        </p:txBody>
      </p:sp>
    </p:spTree>
    <p:extLst>
      <p:ext uri="{BB962C8B-B14F-4D97-AF65-F5344CB8AC3E}">
        <p14:creationId xmlns:p14="http://schemas.microsoft.com/office/powerpoint/2010/main" val="19440149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F22616D-97D6-4B32-8669-DA0F20C1BD3D}" type="datetimeFigureOut">
              <a:rPr lang="en-US" smtClean="0"/>
              <a:t>3/12/2018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B14A808-4383-4C33-9A35-B67ADF8CC70C}" type="slidenum">
              <a:rPr lang="en-US" smtClean="0"/>
              <a:t>‹#›</a:t>
            </a:fld>
            <a:endParaRPr lang="en-US"/>
          </a:p>
        </p:txBody>
      </p:sp>
    </p:spTree>
    <p:extLst>
      <p:ext uri="{BB962C8B-B14F-4D97-AF65-F5344CB8AC3E}">
        <p14:creationId xmlns:p14="http://schemas.microsoft.com/office/powerpoint/2010/main" val="17062386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F22616D-97D6-4B32-8669-DA0F20C1BD3D}" type="datetimeFigureOut">
              <a:rPr lang="en-US" smtClean="0"/>
              <a:t>3/12/2018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B14A808-4383-4C33-9A35-B67ADF8CC70C}" type="slidenum">
              <a:rPr lang="en-US" smtClean="0"/>
              <a:t>‹#›</a:t>
            </a:fld>
            <a:endParaRPr lang="en-US"/>
          </a:p>
        </p:txBody>
      </p:sp>
    </p:spTree>
    <p:extLst>
      <p:ext uri="{BB962C8B-B14F-4D97-AF65-F5344CB8AC3E}">
        <p14:creationId xmlns:p14="http://schemas.microsoft.com/office/powerpoint/2010/main" val="8681028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F22616D-97D6-4B32-8669-DA0F20C1BD3D}" type="datetimeFigureOut">
              <a:rPr lang="en-US" smtClean="0"/>
              <a:t>3/12/2018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14A808-4383-4C33-9A35-B67ADF8CC70C}" type="slidenum">
              <a:rPr lang="en-US" smtClean="0"/>
              <a:t>‹#›</a:t>
            </a:fld>
            <a:endParaRPr lang="en-US"/>
          </a:p>
        </p:txBody>
      </p:sp>
    </p:spTree>
    <p:extLst>
      <p:ext uri="{BB962C8B-B14F-4D97-AF65-F5344CB8AC3E}">
        <p14:creationId xmlns:p14="http://schemas.microsoft.com/office/powerpoint/2010/main" val="8999913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F22616D-97D6-4B32-8669-DA0F20C1BD3D}" type="datetimeFigureOut">
              <a:rPr lang="en-US" smtClean="0"/>
              <a:t>3/12/2018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14A808-4383-4C33-9A35-B67ADF8CC70C}" type="slidenum">
              <a:rPr lang="en-US" smtClean="0"/>
              <a:t>‹#›</a:t>
            </a:fld>
            <a:endParaRPr lang="en-US"/>
          </a:p>
        </p:txBody>
      </p:sp>
    </p:spTree>
    <p:extLst>
      <p:ext uri="{BB962C8B-B14F-4D97-AF65-F5344CB8AC3E}">
        <p14:creationId xmlns:p14="http://schemas.microsoft.com/office/powerpoint/2010/main" val="35346614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F22616D-97D6-4B32-8669-DA0F20C1BD3D}" type="datetimeFigureOut">
              <a:rPr lang="en-US" smtClean="0"/>
              <a:t>3/12/2018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14A808-4383-4C33-9A35-B67ADF8CC70C}" type="slidenum">
              <a:rPr lang="en-US" smtClean="0"/>
              <a:t>‹#›</a:t>
            </a:fld>
            <a:endParaRPr lang="en-US"/>
          </a:p>
        </p:txBody>
      </p:sp>
    </p:spTree>
    <p:extLst>
      <p:ext uri="{BB962C8B-B14F-4D97-AF65-F5344CB8AC3E}">
        <p14:creationId xmlns:p14="http://schemas.microsoft.com/office/powerpoint/2010/main" val="14212138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60418" y="1517073"/>
            <a:ext cx="8534400" cy="3170099"/>
          </a:xfrm>
          <a:prstGeom prst="rect">
            <a:avLst/>
          </a:prstGeom>
          <a:noFill/>
        </p:spPr>
        <p:txBody>
          <a:bodyPr wrap="square" rtlCol="0">
            <a:spAutoFit/>
          </a:bodyPr>
          <a:lstStyle/>
          <a:p>
            <a:r>
              <a:rPr lang="en-US" sz="2000" dirty="0" smtClean="0"/>
              <a:t>iTunes is the music website run by Apple. It simply provides information of songs, artist, and album. iTunes is known to have more than 45 million songs in its website. Customers are allowed to get full access of the iTunes once they register for iTunes. In order for customers to download music, they need to purchase songs through credit card or gift card. Customers can buy each individual songs or buy a whole album. iTunes also gathers data from which songs are downloaded and listened the most and make daily or monthly chart in an order of number of downloads or listened.  With the growth of iPhone sales, iTunes is one of the largest and most notable music website in the world. </a:t>
            </a:r>
          </a:p>
          <a:p>
            <a:r>
              <a:rPr lang="en-US" sz="2000" dirty="0" smtClean="0"/>
              <a:t>Team Members: Jose Gonzalez and Dong Hyun Kim</a:t>
            </a:r>
            <a:endParaRPr lang="en-US" sz="2000" dirty="0"/>
          </a:p>
        </p:txBody>
      </p:sp>
    </p:spTree>
    <p:extLst>
      <p:ext uri="{BB962C8B-B14F-4D97-AF65-F5344CB8AC3E}">
        <p14:creationId xmlns:p14="http://schemas.microsoft.com/office/powerpoint/2010/main" val="29973588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TotalTime>
  <Words>143</Words>
  <Application>Microsoft Office PowerPoint</Application>
  <PresentationFormat>Widescreen</PresentationFormat>
  <Paragraphs>2</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Windows User</cp:lastModifiedBy>
  <cp:revision>3</cp:revision>
  <dcterms:created xsi:type="dcterms:W3CDTF">2018-03-12T21:34:07Z</dcterms:created>
  <dcterms:modified xsi:type="dcterms:W3CDTF">2018-03-12T22:11:42Z</dcterms:modified>
</cp:coreProperties>
</file>