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00FEB-4C7D-F5E6-F88A-5E3B5ED2D1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400" dirty="0"/>
              <a:t>El impacto de las nuevas tecnologías en la sociedad: visualización del futuro</a:t>
            </a:r>
            <a:endParaRPr lang="es-EC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2F32ED-E38F-56E6-C425-2805725CFA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s-ES" sz="7200" dirty="0"/>
              <a:t>JOSÉ MATEO RAMOS MARTÍNEZ</a:t>
            </a:r>
          </a:p>
          <a:p>
            <a:r>
              <a:rPr lang="es-ES" sz="7200" dirty="0"/>
              <a:t>2 DE MARZO DEL 2025</a:t>
            </a:r>
          </a:p>
          <a:p>
            <a:r>
              <a:rPr lang="es-ES" sz="7200" dirty="0"/>
              <a:t>LÓGICA DE PROGRAMACIÓN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9579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2298B-C5B7-9D32-7207-8360DF25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Proyecto en GitHub</a:t>
            </a:r>
            <a:endParaRPr lang="es-EC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B265A5-E3F4-2D9F-A8BA-39261C2605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263711"/>
            <a:ext cx="6475812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estructura básica del proyecto en GitHub.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/Proyecto-Integrador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Carpeta raíz del proyecto.</a:t>
            </a:r>
            <a:endParaRPr kumimoji="0" lang="es-EC" altLang="es-EC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s-EC" altLang="es-EC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src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Código fuente.</a:t>
            </a:r>
            <a:endParaRPr kumimoji="0" lang="es-EC" altLang="es-EC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s-EC" altLang="es-EC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docs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Documentación.</a:t>
            </a:r>
            <a:endParaRPr kumimoji="0" lang="es-EC" altLang="es-EC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/media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Archivos multimedia.</a:t>
            </a:r>
            <a:endParaRPr kumimoji="0" lang="es-EC" altLang="es-EC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README.md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Explicación general del proyecto.</a:t>
            </a:r>
            <a:endParaRPr kumimoji="0" lang="es-EC" altLang="es-EC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requirements.txt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Dependencias del proyecto.</a:t>
            </a:r>
            <a:endParaRPr kumimoji="0" lang="es-EC" altLang="es-EC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altLang="es-EC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0E85E6-2AFD-6C40-F36E-C511324E9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696" y="2066827"/>
            <a:ext cx="2470384" cy="454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6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971F0-F5A6-C339-EF20-375E1AD7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el archivo README.md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DCEC70-30BC-B237-143C-14A831C09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10390354" cy="1623760"/>
          </a:xfrm>
        </p:spPr>
        <p:txBody>
          <a:bodyPr>
            <a:normAutofit fontScale="70000" lnSpcReduction="20000"/>
          </a:bodyPr>
          <a:lstStyle/>
          <a:p>
            <a:r>
              <a:rPr lang="es-ES" dirty="0"/>
              <a:t>El archivo README.md proporciona la información esencial sobre el proyecto.</a:t>
            </a:r>
            <a:br>
              <a:rPr lang="es-ES" dirty="0"/>
            </a:br>
            <a:r>
              <a:rPr lang="es-ES" dirty="0"/>
              <a:t>Contenido:</a:t>
            </a:r>
            <a:br>
              <a:rPr lang="es-ES" dirty="0"/>
            </a:br>
            <a:r>
              <a:rPr lang="es-ES" dirty="0"/>
              <a:t>Descripción del Proyecto: Explicación general de cómo el software permite visualizar el impacto de las tecnologías en la sociedad.</a:t>
            </a:r>
            <a:br>
              <a:rPr lang="es-ES" dirty="0"/>
            </a:br>
            <a:r>
              <a:rPr lang="es-ES" dirty="0"/>
              <a:t>Objetivo: Permitir que el usuario explore cómo tecnologías como IA afectan a la sociedad.</a:t>
            </a:r>
            <a:br>
              <a:rPr lang="es-ES" dirty="0"/>
            </a:br>
            <a:r>
              <a:rPr lang="es-ES" dirty="0"/>
              <a:t>Funcionalidades: Visualización interactiva, proyección de evolución futura, reportes.</a:t>
            </a:r>
            <a:br>
              <a:rPr lang="es-ES" dirty="0"/>
            </a:br>
            <a:r>
              <a:rPr lang="es-ES" dirty="0"/>
              <a:t>Instalación: Clonar el repositorio. Instalar dependencias con </a:t>
            </a:r>
            <a:r>
              <a:rPr lang="es-ES" dirty="0" err="1"/>
              <a:t>pip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-r requirements.txt.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B02C679-E2CA-2C39-A17A-A85BE2EB8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687" y="3429000"/>
            <a:ext cx="6530626" cy="322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9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000796-7B39-B1DA-F3B4-5AF25A8A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197796" cy="3450613"/>
          </a:xfrm>
        </p:spPr>
        <p:txBody>
          <a:bodyPr>
            <a:normAutofit fontScale="85000" lnSpcReduction="10000"/>
          </a:bodyPr>
          <a:lstStyle/>
          <a:p>
            <a:r>
              <a:rPr lang="es-ES" dirty="0"/>
              <a:t>Objetivo: Mostrar el código principal del proyecto que gestiona las tecnologías y su impacto.</a:t>
            </a:r>
            <a:br>
              <a:rPr lang="es-ES" dirty="0"/>
            </a:br>
            <a:r>
              <a:rPr lang="es-ES" dirty="0"/>
              <a:t>El código genera una visualización interactiva donde el usuario puede seleccionar una tecnología y ver su impacto en diferentes sectores. Incluye el uso de funciones, estructuras de datos, condicionales y bucles.</a:t>
            </a:r>
            <a:br>
              <a:rPr lang="es-ES" dirty="0"/>
            </a:br>
            <a:r>
              <a:rPr lang="es-ES" dirty="0"/>
              <a:t>Funcionalidades Claves: </a:t>
            </a:r>
            <a:r>
              <a:rPr lang="es-ES" dirty="0" err="1"/>
              <a:t>mostrar_impacto</a:t>
            </a:r>
            <a:r>
              <a:rPr lang="es-ES" dirty="0"/>
              <a:t>: Muestra el impacto de la tecnología seleccionada.</a:t>
            </a:r>
            <a:br>
              <a:rPr lang="es-ES" dirty="0"/>
            </a:br>
            <a:r>
              <a:rPr lang="es-ES" dirty="0" err="1"/>
              <a:t>generar_grafico</a:t>
            </a:r>
            <a:r>
              <a:rPr lang="es-ES" dirty="0"/>
              <a:t>: Genera gráficos con </a:t>
            </a:r>
            <a:r>
              <a:rPr lang="es-ES" dirty="0" err="1"/>
              <a:t>matplotlib</a:t>
            </a:r>
            <a:r>
              <a:rPr lang="es-ES" dirty="0"/>
              <a:t> para ilustrar el impacto.</a:t>
            </a:r>
            <a:endParaRPr lang="es-EC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EC6616-B047-DE00-7926-06B5A65331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51579" y="1036749"/>
            <a:ext cx="59234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C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Desarrollo del Código - main.py</a:t>
            </a:r>
            <a:endParaRPr kumimoji="0" lang="es-EC" altLang="es-EC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57DF1AE-FFAB-7432-38E9-3BDC6D9C0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995" y="1899821"/>
            <a:ext cx="3502935" cy="495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0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4C75-2EA1-8795-B9A4-54FDAC5E1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Menú Interactivo y Funcionamiento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60C9BC-F2DF-ED4B-601A-7B3BE3491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686256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Objetivo: Explicar cómo el menú interactivo permite al usuario explorar el impacto de diferentes tecnologías.</a:t>
            </a:r>
          </a:p>
          <a:p>
            <a:r>
              <a:rPr lang="es-ES" dirty="0"/>
              <a:t>El menú permite seleccionar entre tecnologías como IA, automatización, </a:t>
            </a:r>
            <a:r>
              <a:rPr lang="es-ES" dirty="0" err="1"/>
              <a:t>blockchain</a:t>
            </a:r>
            <a:r>
              <a:rPr lang="es-ES" dirty="0"/>
              <a:t>, y 5G.</a:t>
            </a:r>
          </a:p>
          <a:p>
            <a:r>
              <a:rPr lang="es-ES" dirty="0"/>
              <a:t>Al seleccionar una opción, el software muestra un gráfico de barras del impacto de la tecnología en distintos sectores (salud, economía, etc.).</a:t>
            </a:r>
            <a:endParaRPr lang="es-EC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B970A46-B1E4-BA89-C979-E4D4A4602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255" y="3701989"/>
            <a:ext cx="6539489" cy="29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7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C77B7-DE4E-09CD-1F52-BABDC0AD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Resultados y Demostración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DF2554A-3BE5-2162-A35B-158FD17D3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9558198" cy="5376487"/>
          </a:xfrm>
        </p:spPr>
      </p:pic>
    </p:spTree>
    <p:extLst>
      <p:ext uri="{BB962C8B-B14F-4D97-AF65-F5344CB8AC3E}">
        <p14:creationId xmlns:p14="http://schemas.microsoft.com/office/powerpoint/2010/main" val="2010910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E6C4E-707E-DB60-798A-54385411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27F19C-6FCF-280D-BC47-9DB3D688C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Este proyecto ayuda a entender cómo las tecnologías afectan diferentes sectores de la </a:t>
            </a:r>
            <a:r>
              <a:rPr lang="es-ES" dirty="0" err="1"/>
              <a:t>sociedad.Importancia</a:t>
            </a:r>
            <a:r>
              <a:rPr lang="es-ES" dirty="0"/>
              <a:t> de estudiar y visualizar el impacto de tecnologías como IA, automatización, y </a:t>
            </a:r>
            <a:r>
              <a:rPr lang="es-ES" dirty="0" err="1"/>
              <a:t>blockchain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Aplicación futura de este software para investigar cómo las tecnologías evolucionarán en la sociedad.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2366854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501</TotalTime>
  <Words>376</Words>
  <Application>Microsoft Office PowerPoint</Application>
  <PresentationFormat>Panorámica</PresentationFormat>
  <Paragraphs>24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Arial Unicode MS</vt:lpstr>
      <vt:lpstr>Gill Sans MT</vt:lpstr>
      <vt:lpstr>Galería</vt:lpstr>
      <vt:lpstr>El impacto de las nuevas tecnologías en la sociedad: visualización del futuro</vt:lpstr>
      <vt:lpstr>Estructura del Proyecto en GitHub</vt:lpstr>
      <vt:lpstr>Crear el archivo README.md</vt:lpstr>
      <vt:lpstr>Desarrollo del Código - main.py</vt:lpstr>
      <vt:lpstr>Menú Interactivo y Funcionamiento</vt:lpstr>
      <vt:lpstr>Resultados y Demostración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mate ramos</dc:creator>
  <cp:lastModifiedBy>mate ramos</cp:lastModifiedBy>
  <cp:revision>1</cp:revision>
  <dcterms:created xsi:type="dcterms:W3CDTF">2025-03-02T15:55:48Z</dcterms:created>
  <dcterms:modified xsi:type="dcterms:W3CDTF">2025-03-03T00:17:08Z</dcterms:modified>
</cp:coreProperties>
</file>