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D274-7330-4F0E-ABB4-40C3DB6D32F5}" type="datetimeFigureOut">
              <a:rPr lang="es-PE" smtClean="0"/>
              <a:t>07/03/2018</a:t>
            </a:fld>
            <a:endParaRPr lang="es-P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EE2D42-36E4-4BA8-B8D2-7EC56DBE831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D274-7330-4F0E-ABB4-40C3DB6D32F5}" type="datetimeFigureOut">
              <a:rPr lang="es-PE" smtClean="0"/>
              <a:t>07/03/2018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2D42-36E4-4BA8-B8D2-7EC56DBE831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D274-7330-4F0E-ABB4-40C3DB6D32F5}" type="datetimeFigureOut">
              <a:rPr lang="es-PE" smtClean="0"/>
              <a:t>07/03/2018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2D42-36E4-4BA8-B8D2-7EC56DBE831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D274-7330-4F0E-ABB4-40C3DB6D32F5}" type="datetimeFigureOut">
              <a:rPr lang="es-PE" smtClean="0"/>
              <a:t>07/03/2018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2D42-36E4-4BA8-B8D2-7EC56DBE831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D274-7330-4F0E-ABB4-40C3DB6D32F5}" type="datetimeFigureOut">
              <a:rPr lang="es-PE" smtClean="0"/>
              <a:t>07/03/2018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2D42-36E4-4BA8-B8D2-7EC56DBE8314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D274-7330-4F0E-ABB4-40C3DB6D32F5}" type="datetimeFigureOut">
              <a:rPr lang="es-PE" smtClean="0"/>
              <a:t>07/03/2018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2D42-36E4-4BA8-B8D2-7EC56DBE831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D274-7330-4F0E-ABB4-40C3DB6D32F5}" type="datetimeFigureOut">
              <a:rPr lang="es-PE" smtClean="0"/>
              <a:t>07/03/2018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2D42-36E4-4BA8-B8D2-7EC56DBE8314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D274-7330-4F0E-ABB4-40C3DB6D32F5}" type="datetimeFigureOut">
              <a:rPr lang="es-PE" smtClean="0"/>
              <a:t>07/03/2018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2D42-36E4-4BA8-B8D2-7EC56DBE831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D274-7330-4F0E-ABB4-40C3DB6D32F5}" type="datetimeFigureOut">
              <a:rPr lang="es-PE" smtClean="0"/>
              <a:t>07/03/2018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2D42-36E4-4BA8-B8D2-7EC56DBE831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D274-7330-4F0E-ABB4-40C3DB6D32F5}" type="datetimeFigureOut">
              <a:rPr lang="es-PE" smtClean="0"/>
              <a:t>07/03/2018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2D42-36E4-4BA8-B8D2-7EC56DBE831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D274-7330-4F0E-ABB4-40C3DB6D32F5}" type="datetimeFigureOut">
              <a:rPr lang="es-PE" smtClean="0"/>
              <a:t>07/03/2018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E2D42-36E4-4BA8-B8D2-7EC56DBE8314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B65D274-7330-4F0E-ABB4-40C3DB6D32F5}" type="datetimeFigureOut">
              <a:rPr lang="es-PE" smtClean="0"/>
              <a:t>07/03/2018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6EE2D42-36E4-4BA8-B8D2-7EC56DBE8314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43648" y="1124744"/>
            <a:ext cx="8278688" cy="3031977"/>
          </a:xfrm>
        </p:spPr>
        <p:txBody>
          <a:bodyPr/>
          <a:lstStyle/>
          <a:p>
            <a:r>
              <a:rPr lang="es-PE" dirty="0" smtClean="0"/>
              <a:t>PRESENTACION RETO 3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509120"/>
            <a:ext cx="6400800" cy="1219200"/>
          </a:xfrm>
        </p:spPr>
        <p:txBody>
          <a:bodyPr>
            <a:normAutofit fontScale="85000" lnSpcReduction="10000"/>
          </a:bodyPr>
          <a:lstStyle/>
          <a:p>
            <a:r>
              <a:rPr lang="es-PE" dirty="0" smtClean="0"/>
              <a:t>SIMULACION DE PRESTAMOS (METODO FRANCES)</a:t>
            </a:r>
          </a:p>
          <a:p>
            <a:r>
              <a:rPr lang="es-PE" dirty="0" smtClean="0"/>
              <a:t>POSTULANTE </a:t>
            </a:r>
          </a:p>
          <a:p>
            <a:r>
              <a:rPr lang="es-PE" dirty="0" smtClean="0"/>
              <a:t>JOSE MATOS VICENTE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612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 de texto 2"/>
          <p:cNvSpPr txBox="1">
            <a:spLocks noChangeArrowheads="1"/>
          </p:cNvSpPr>
          <p:nvPr/>
        </p:nvSpPr>
        <p:spPr bwMode="auto">
          <a:xfrm>
            <a:off x="6732240" y="804862"/>
            <a:ext cx="1758950" cy="725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ANOTACIONES</a:t>
            </a:r>
            <a:endParaRPr kumimoji="0" lang="es-PE" altLang="es-P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Procesamiento de parámetros</a:t>
            </a:r>
            <a:endParaRPr kumimoji="0" lang="es-PE" altLang="es-P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7407168" y="2000907"/>
            <a:ext cx="1330994" cy="12933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Generación de Reporte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 dirty="0" err="1" smtClean="0">
                <a:latin typeface="Calibri" pitchFamily="34" charset="0"/>
                <a:cs typeface="Times New Roman" pitchFamily="18" charset="0"/>
              </a:rPr>
              <a:t>Jasper</a:t>
            </a:r>
            <a:r>
              <a:rPr lang="es-PE" altLang="es-PE" sz="16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s-PE" altLang="es-PE" sz="1600" dirty="0" err="1" smtClean="0">
                <a:latin typeface="Calibri" pitchFamily="34" charset="0"/>
                <a:cs typeface="Times New Roman" pitchFamily="18" charset="0"/>
              </a:rPr>
              <a:t>Report</a:t>
            </a:r>
            <a:endParaRPr kumimoji="0" lang="es-PE" altLang="es-P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297 Cubo"/>
          <p:cNvSpPr>
            <a:spLocks noChangeArrowheads="1"/>
          </p:cNvSpPr>
          <p:nvPr/>
        </p:nvSpPr>
        <p:spPr bwMode="auto">
          <a:xfrm>
            <a:off x="5301615" y="3359785"/>
            <a:ext cx="1142048" cy="889594"/>
          </a:xfrm>
          <a:prstGeom prst="cube">
            <a:avLst>
              <a:gd name="adj" fmla="val 25000"/>
            </a:avLst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SERVICE</a:t>
            </a:r>
            <a:endParaRPr kumimoji="0" lang="es-PE" altLang="es-P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298 Cubo"/>
          <p:cNvSpPr>
            <a:spLocks noChangeArrowheads="1"/>
          </p:cNvSpPr>
          <p:nvPr/>
        </p:nvSpPr>
        <p:spPr bwMode="auto">
          <a:xfrm>
            <a:off x="5301615" y="926147"/>
            <a:ext cx="1162050" cy="913072"/>
          </a:xfrm>
          <a:prstGeom prst="cube">
            <a:avLst>
              <a:gd name="adj" fmla="val 25000"/>
            </a:avLst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CONTROLLER</a:t>
            </a:r>
            <a:endParaRPr kumimoji="0" lang="es-PE" altLang="es-P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299 Conector recto de flecha"/>
          <p:cNvCxnSpPr/>
          <p:nvPr/>
        </p:nvCxnSpPr>
        <p:spPr>
          <a:xfrm>
            <a:off x="5884069" y="2796540"/>
            <a:ext cx="0" cy="563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01 Cilindro"/>
          <p:cNvSpPr>
            <a:spLocks noChangeArrowheads="1"/>
          </p:cNvSpPr>
          <p:nvPr/>
        </p:nvSpPr>
        <p:spPr bwMode="auto">
          <a:xfrm>
            <a:off x="6376611" y="5373216"/>
            <a:ext cx="1291733" cy="954333"/>
          </a:xfrm>
          <a:prstGeom prst="can">
            <a:avLst>
              <a:gd name="adj" fmla="val 25000"/>
            </a:avLst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BD</a:t>
            </a:r>
            <a:b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MYSQL</a:t>
            </a:r>
            <a:endParaRPr kumimoji="0" lang="es-PE" altLang="es-P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311 Multidocumento"/>
          <p:cNvSpPr>
            <a:spLocks noChangeArrowheads="1"/>
          </p:cNvSpPr>
          <p:nvPr/>
        </p:nvSpPr>
        <p:spPr bwMode="auto">
          <a:xfrm>
            <a:off x="1868486" y="1167605"/>
            <a:ext cx="1559561" cy="1094899"/>
          </a:xfrm>
          <a:prstGeom prst="flowChartMultidocumen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JSP</a:t>
            </a:r>
            <a:br>
              <a:rPr kumimoji="0" lang="es-PE" altLang="es-P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s-PE" altLang="es-P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FILES</a:t>
            </a:r>
            <a:endParaRPr kumimoji="0" lang="es-PE" altLang="es-P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314 Conector recto de flecha"/>
          <p:cNvCxnSpPr/>
          <p:nvPr/>
        </p:nvCxnSpPr>
        <p:spPr>
          <a:xfrm flipH="1">
            <a:off x="4727575" y="3757572"/>
            <a:ext cx="655955" cy="983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308 Conector recto de flecha"/>
          <p:cNvCxnSpPr/>
          <p:nvPr/>
        </p:nvCxnSpPr>
        <p:spPr>
          <a:xfrm>
            <a:off x="3154998" y="1248722"/>
            <a:ext cx="546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310 Conector recto de flecha"/>
          <p:cNvCxnSpPr/>
          <p:nvPr/>
        </p:nvCxnSpPr>
        <p:spPr>
          <a:xfrm flipH="1">
            <a:off x="3103562" y="1589082"/>
            <a:ext cx="513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318 Conector recto de flecha"/>
          <p:cNvCxnSpPr/>
          <p:nvPr/>
        </p:nvCxnSpPr>
        <p:spPr>
          <a:xfrm flipH="1" flipV="1">
            <a:off x="6425350" y="3782655"/>
            <a:ext cx="675005" cy="933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319 Conector recto de flecha"/>
          <p:cNvCxnSpPr/>
          <p:nvPr/>
        </p:nvCxnSpPr>
        <p:spPr>
          <a:xfrm flipV="1">
            <a:off x="5383530" y="3503295"/>
            <a:ext cx="0" cy="543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306 Cubo"/>
          <p:cNvSpPr>
            <a:spLocks noChangeArrowheads="1"/>
          </p:cNvSpPr>
          <p:nvPr/>
        </p:nvSpPr>
        <p:spPr bwMode="auto">
          <a:xfrm>
            <a:off x="3747801" y="995809"/>
            <a:ext cx="838200" cy="446588"/>
          </a:xfrm>
          <a:prstGeom prst="cube">
            <a:avLst>
              <a:gd name="adj" fmla="val 25000"/>
            </a:avLst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DWR</a:t>
            </a:r>
            <a:endParaRPr kumimoji="0" lang="es-PE" altLang="es-P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312 Cubo"/>
          <p:cNvSpPr>
            <a:spLocks noChangeArrowheads="1"/>
          </p:cNvSpPr>
          <p:nvPr/>
        </p:nvSpPr>
        <p:spPr bwMode="auto">
          <a:xfrm>
            <a:off x="3694953" y="1503712"/>
            <a:ext cx="891048" cy="569856"/>
          </a:xfrm>
          <a:prstGeom prst="cube">
            <a:avLst>
              <a:gd name="adj" fmla="val 25000"/>
            </a:avLst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POST</a:t>
            </a:r>
            <a:endParaRPr kumimoji="0" lang="es-PE" altLang="es-P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323 Cubo"/>
          <p:cNvSpPr>
            <a:spLocks noChangeArrowheads="1"/>
          </p:cNvSpPr>
          <p:nvPr/>
        </p:nvSpPr>
        <p:spPr bwMode="auto">
          <a:xfrm>
            <a:off x="4418371" y="4481829"/>
            <a:ext cx="1453899" cy="883921"/>
          </a:xfrm>
          <a:prstGeom prst="cube">
            <a:avLst>
              <a:gd name="adj" fmla="val 25000"/>
            </a:avLst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SERVICE</a:t>
            </a:r>
            <a:b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MAIL</a:t>
            </a:r>
            <a:endParaRPr kumimoji="0" lang="es-PE" altLang="es-P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327 Cubo"/>
          <p:cNvSpPr>
            <a:spLocks noChangeArrowheads="1"/>
          </p:cNvSpPr>
          <p:nvPr/>
        </p:nvSpPr>
        <p:spPr bwMode="auto">
          <a:xfrm>
            <a:off x="6491083" y="4437118"/>
            <a:ext cx="1244313" cy="720071"/>
          </a:xfrm>
          <a:prstGeom prst="cube">
            <a:avLst>
              <a:gd name="adj" fmla="val 25000"/>
            </a:avLst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SERVICE DB</a:t>
            </a:r>
            <a:endParaRPr kumimoji="0" lang="es-PE" altLang="es-P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334 Conector recto de flecha"/>
          <p:cNvCxnSpPr/>
          <p:nvPr/>
        </p:nvCxnSpPr>
        <p:spPr>
          <a:xfrm flipV="1">
            <a:off x="4489145" y="1182047"/>
            <a:ext cx="8124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336 Conector recto de flecha"/>
          <p:cNvCxnSpPr/>
          <p:nvPr/>
        </p:nvCxnSpPr>
        <p:spPr>
          <a:xfrm flipH="1">
            <a:off x="4542472" y="1589082"/>
            <a:ext cx="7591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55"/>
          <p:cNvSpPr txBox="1">
            <a:spLocks noChangeArrowheads="1"/>
          </p:cNvSpPr>
          <p:nvPr/>
        </p:nvSpPr>
        <p:spPr bwMode="auto">
          <a:xfrm>
            <a:off x="2046762" y="2384578"/>
            <a:ext cx="1381286" cy="14200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BOOTSTRAP</a:t>
            </a:r>
            <a:endParaRPr kumimoji="0" lang="es-PE" altLang="es-P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RESPONSIVE</a:t>
            </a:r>
            <a:endParaRPr kumimoji="0" lang="es-PE" altLang="es-P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DWR</a:t>
            </a:r>
            <a:endParaRPr kumimoji="0" lang="es-PE" altLang="es-P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JQUERY</a:t>
            </a:r>
            <a:endParaRPr kumimoji="0" lang="es-PE" altLang="es-P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TILES</a:t>
            </a:r>
            <a:endParaRPr kumimoji="0" lang="es-PE" altLang="es-P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338 Cubo"/>
          <p:cNvSpPr>
            <a:spLocks noChangeArrowheads="1"/>
          </p:cNvSpPr>
          <p:nvPr/>
        </p:nvSpPr>
        <p:spPr bwMode="auto">
          <a:xfrm>
            <a:off x="5134264" y="1980882"/>
            <a:ext cx="1656900" cy="893445"/>
          </a:xfrm>
          <a:prstGeom prst="cube">
            <a:avLst>
              <a:gd name="adj" fmla="val 25000"/>
            </a:avLst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CONSUMIDOR DE SERVICIOS</a:t>
            </a:r>
            <a:endParaRPr kumimoji="0" lang="es-PE" altLang="es-P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339 Conector recto de flecha"/>
          <p:cNvCxnSpPr>
            <a:stCxn id="50" idx="3"/>
            <a:endCxn id="40" idx="0"/>
          </p:cNvCxnSpPr>
          <p:nvPr/>
        </p:nvCxnSpPr>
        <p:spPr>
          <a:xfrm flipH="1">
            <a:off x="7022478" y="5157189"/>
            <a:ext cx="753" cy="45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342 Rectángulo"/>
          <p:cNvSpPr/>
          <p:nvPr/>
        </p:nvSpPr>
        <p:spPr>
          <a:xfrm>
            <a:off x="838691" y="3140969"/>
            <a:ext cx="7765755" cy="3312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 sz="1600"/>
          </a:p>
        </p:txBody>
      </p:sp>
      <p:sp>
        <p:nvSpPr>
          <p:cNvPr id="59" name="343 Rectángulo"/>
          <p:cNvSpPr/>
          <p:nvPr/>
        </p:nvSpPr>
        <p:spPr>
          <a:xfrm>
            <a:off x="838692" y="548681"/>
            <a:ext cx="7765756" cy="2581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 sz="1600"/>
          </a:p>
        </p:txBody>
      </p:sp>
      <p:sp>
        <p:nvSpPr>
          <p:cNvPr id="60" name="344 Rectángulo"/>
          <p:cNvSpPr/>
          <p:nvPr/>
        </p:nvSpPr>
        <p:spPr>
          <a:xfrm>
            <a:off x="838693" y="581343"/>
            <a:ext cx="530428" cy="2559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 sz="1600"/>
          </a:p>
        </p:txBody>
      </p:sp>
      <p:sp>
        <p:nvSpPr>
          <p:cNvPr id="61" name="345 Rectángulo"/>
          <p:cNvSpPr/>
          <p:nvPr/>
        </p:nvSpPr>
        <p:spPr>
          <a:xfrm>
            <a:off x="838693" y="3140970"/>
            <a:ext cx="530427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 sz="1600"/>
          </a:p>
        </p:txBody>
      </p:sp>
      <p:sp>
        <p:nvSpPr>
          <p:cNvPr id="62" name="Text Box 47"/>
          <p:cNvSpPr txBox="1">
            <a:spLocks noChangeArrowheads="1"/>
          </p:cNvSpPr>
          <p:nvPr/>
        </p:nvSpPr>
        <p:spPr bwMode="auto">
          <a:xfrm rot="-5400000">
            <a:off x="224433" y="1599029"/>
            <a:ext cx="1758950" cy="33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CAPA WEB</a:t>
            </a:r>
            <a:endParaRPr kumimoji="0" lang="es-PE" altLang="es-P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 Box 46"/>
          <p:cNvSpPr txBox="1">
            <a:spLocks noChangeArrowheads="1"/>
          </p:cNvSpPr>
          <p:nvPr/>
        </p:nvSpPr>
        <p:spPr bwMode="auto">
          <a:xfrm rot="-5400000">
            <a:off x="224432" y="4512249"/>
            <a:ext cx="1758950" cy="338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CAPA SERVICIOS</a:t>
            </a:r>
            <a:endParaRPr kumimoji="0" lang="es-PE" altLang="es-P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90"/>
          <p:cNvSpPr>
            <a:spLocks noChangeArrowheads="1"/>
          </p:cNvSpPr>
          <p:nvPr/>
        </p:nvSpPr>
        <p:spPr bwMode="auto">
          <a:xfrm>
            <a:off x="0" y="-81409"/>
            <a:ext cx="83869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47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7700" algn="l"/>
              </a:tabLst>
            </a:pPr>
            <a:r>
              <a:rPr kumimoji="0" lang="es-PE" altLang="es-P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s-PE" altLang="es-P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s-PE" altLang="es-P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7700" algn="l"/>
              </a:tabLst>
            </a:pPr>
            <a:r>
              <a:rPr kumimoji="0" lang="es-PE" altLang="es-P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s-PE" altLang="es-P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7700" algn="l"/>
              </a:tabLst>
            </a:pPr>
            <a:endParaRPr kumimoji="0" lang="es-PE" altLang="es-P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7598760" y="5390296"/>
            <a:ext cx="947811" cy="56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STORED</a:t>
            </a:r>
            <a:r>
              <a:rPr kumimoji="0" lang="es-PE" altLang="es-PE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PROCEDURE</a:t>
            </a:r>
            <a:endParaRPr kumimoji="0" lang="es-PE" altLang="es-P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" name="299 Conector recto de flecha"/>
          <p:cNvCxnSpPr/>
          <p:nvPr/>
        </p:nvCxnSpPr>
        <p:spPr>
          <a:xfrm>
            <a:off x="5872270" y="1699260"/>
            <a:ext cx="0" cy="563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Triángulo isósceles"/>
          <p:cNvSpPr/>
          <p:nvPr/>
        </p:nvSpPr>
        <p:spPr>
          <a:xfrm>
            <a:off x="7023231" y="1980882"/>
            <a:ext cx="498475" cy="6289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600"/>
          </a:p>
        </p:txBody>
      </p:sp>
      <p:cxnSp>
        <p:nvCxnSpPr>
          <p:cNvPr id="73" name="334 Conector recto de flecha"/>
          <p:cNvCxnSpPr/>
          <p:nvPr/>
        </p:nvCxnSpPr>
        <p:spPr>
          <a:xfrm>
            <a:off x="6736072" y="2065113"/>
            <a:ext cx="432898" cy="1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336 Conector recto de flecha"/>
          <p:cNvCxnSpPr>
            <a:stCxn id="72" idx="2"/>
          </p:cNvCxnSpPr>
          <p:nvPr/>
        </p:nvCxnSpPr>
        <p:spPr>
          <a:xfrm flipH="1">
            <a:off x="6701155" y="2609849"/>
            <a:ext cx="322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73"/>
          <p:cNvSpPr txBox="1">
            <a:spLocks noChangeArrowheads="1"/>
          </p:cNvSpPr>
          <p:nvPr/>
        </p:nvSpPr>
        <p:spPr bwMode="auto">
          <a:xfrm>
            <a:off x="4466903" y="5371065"/>
            <a:ext cx="947811" cy="56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JAVA MAIL</a:t>
            </a:r>
            <a:endParaRPr kumimoji="0" lang="es-PE" altLang="es-P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Cuadro de texto 2"/>
          <p:cNvSpPr txBox="1">
            <a:spLocks noChangeArrowheads="1"/>
          </p:cNvSpPr>
          <p:nvPr/>
        </p:nvSpPr>
        <p:spPr bwMode="auto">
          <a:xfrm>
            <a:off x="5117306" y="2852936"/>
            <a:ext cx="1758950" cy="41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REST SERVICES</a:t>
            </a:r>
            <a:endParaRPr kumimoji="0" lang="es-PE" altLang="es-P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600200"/>
          </a:xfrm>
        </p:spPr>
        <p:txBody>
          <a:bodyPr/>
          <a:lstStyle/>
          <a:p>
            <a:r>
              <a:rPr lang="es-PE" dirty="0" smtClean="0"/>
              <a:t>SIMULADOR DE CREDITO</a:t>
            </a:r>
            <a:endParaRPr lang="es-P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6991"/>
            <a:ext cx="5976664" cy="3288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61" y="2172745"/>
            <a:ext cx="1748634" cy="363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555995" y="1988840"/>
            <a:ext cx="518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EL INGRESO DE LA INFORMACION ES VALIDADA PREVIOAL ENVIO DEL CALCULO</a:t>
            </a:r>
            <a:endParaRPr lang="es-PE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15542" y="2652435"/>
            <a:ext cx="518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LA APLICACIÓN RESPONSIVE PERMITE VISUALIZAR CORRECTAMENTE EN DISPOSITIVOS MOVILES</a:t>
            </a:r>
            <a:endParaRPr lang="es-PE" sz="1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338967" y="1034733"/>
            <a:ext cx="1152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TILES</a:t>
            </a:r>
          </a:p>
          <a:p>
            <a:r>
              <a:rPr lang="es-PE" sz="1400" dirty="0" smtClean="0"/>
              <a:t>DWR</a:t>
            </a:r>
          </a:p>
          <a:p>
            <a:r>
              <a:rPr lang="es-PE" sz="1400" dirty="0" smtClean="0"/>
              <a:t>BOOSTRAP</a:t>
            </a:r>
          </a:p>
          <a:p>
            <a:r>
              <a:rPr lang="es-PE" sz="1400" dirty="0" smtClean="0"/>
              <a:t>JQUERY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5925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57848"/>
            <a:ext cx="5899082" cy="284244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36852"/>
            <a:ext cx="1728192" cy="351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624739" y="1789280"/>
            <a:ext cx="3067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400" dirty="0" smtClean="0"/>
              <a:t>LA VENTANA MODAL CONTIENE </a:t>
            </a:r>
          </a:p>
          <a:p>
            <a:pPr algn="r"/>
            <a:r>
              <a:rPr lang="es-PE" sz="1400" dirty="0" smtClean="0"/>
              <a:t>LOS DATOS ASOCIADOS AL CRONOGRAMA</a:t>
            </a:r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s-PE" dirty="0" smtClean="0"/>
              <a:t>DETALLE DE CRONOGRAMA</a:t>
            </a:r>
            <a:endParaRPr lang="es-PE" dirty="0"/>
          </a:p>
        </p:txBody>
      </p:sp>
      <p:sp>
        <p:nvSpPr>
          <p:cNvPr id="8" name="7 CuadroTexto"/>
          <p:cNvSpPr txBox="1"/>
          <p:nvPr/>
        </p:nvSpPr>
        <p:spPr>
          <a:xfrm>
            <a:off x="2195736" y="1772235"/>
            <a:ext cx="3096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REST</a:t>
            </a:r>
          </a:p>
          <a:p>
            <a:r>
              <a:rPr lang="es-PE" sz="1400" dirty="0" smtClean="0"/>
              <a:t>ANOTACIONES</a:t>
            </a:r>
            <a:endParaRPr lang="es-PE" sz="1400" dirty="0" smtClean="0"/>
          </a:p>
          <a:p>
            <a:r>
              <a:rPr lang="es-PE" sz="1400" dirty="0" smtClean="0"/>
              <a:t>SPRING</a:t>
            </a:r>
          </a:p>
          <a:p>
            <a:r>
              <a:rPr lang="es-PE" sz="1400" dirty="0" smtClean="0"/>
              <a:t>LOG4J</a:t>
            </a:r>
          </a:p>
          <a:p>
            <a:r>
              <a:rPr lang="es-PE" sz="1400" dirty="0" smtClean="0"/>
              <a:t>STORED PROCEDURE(MYSQL)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350027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55054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REPORTES Y CORREO</a:t>
            </a:r>
            <a:endParaRPr lang="es-P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10286"/>
            <a:ext cx="4821327" cy="21650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8" r="4350"/>
          <a:stretch/>
        </p:blipFill>
        <p:spPr bwMode="auto">
          <a:xfrm>
            <a:off x="5692877" y="2716360"/>
            <a:ext cx="2684207" cy="1438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804248" y="1700808"/>
            <a:ext cx="1728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PE" dirty="0" smtClean="0"/>
              <a:t>JAVA MAIL</a:t>
            </a:r>
          </a:p>
          <a:p>
            <a:pPr algn="r"/>
            <a:r>
              <a:rPr lang="es-PE" dirty="0" smtClean="0"/>
              <a:t>IREPORT</a:t>
            </a:r>
          </a:p>
          <a:p>
            <a:pPr algn="r"/>
            <a:r>
              <a:rPr lang="es-PE" dirty="0" smtClean="0"/>
              <a:t>BASE64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40157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181</TotalTime>
  <Words>103</Words>
  <Application>Microsoft Office PowerPoint</Application>
  <PresentationFormat>Presentación en pantalla (4:3)</PresentationFormat>
  <Paragraphs>48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Ejecutivo</vt:lpstr>
      <vt:lpstr>PRESENTACION RETO 3</vt:lpstr>
      <vt:lpstr>Presentación de PowerPoint</vt:lpstr>
      <vt:lpstr>SIMULADOR DE CREDITO</vt:lpstr>
      <vt:lpstr>DETALLE DE CRONOGRAMA</vt:lpstr>
      <vt:lpstr>REPORTES Y CORREO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RETO 4</dc:title>
  <dc:creator>Jose Matos Vicente</dc:creator>
  <cp:lastModifiedBy>Jose Matos Vicente</cp:lastModifiedBy>
  <cp:revision>5</cp:revision>
  <dcterms:created xsi:type="dcterms:W3CDTF">2018-03-07T18:42:30Z</dcterms:created>
  <dcterms:modified xsi:type="dcterms:W3CDTF">2018-03-07T21:43:34Z</dcterms:modified>
</cp:coreProperties>
</file>