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A33"/>
    <a:srgbClr val="FC447A"/>
    <a:srgbClr val="FD93B2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3FC7A-B907-7491-C634-7A34DA65D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E32AAE-1034-54F6-E487-458AD1F7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447C6-D163-6E5B-C86A-84955CF8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6914A-8638-0183-45F2-2862C8C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363E4-3312-272B-A7D0-513732AB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85DE-3181-A68F-3FA5-31F3FED1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0FF952-711F-E988-06AF-65DD19D6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E99F7-F8E2-9860-B49E-D3C86BD1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000B5-A72D-39D0-ED7E-80BDED9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763D2-DC6F-C68B-2E22-BC496BF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3879F-9B66-F362-BDE6-D08C3F06F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6629D0-4BE3-F7CD-4AC9-241FB15E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CDC64-FF59-BDC8-9B05-F133AC37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44109-6F1B-E1B0-1253-203BB55B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9DF7A-3ACE-35BF-6FBF-A4EBED4B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97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6C436-C414-0EA3-ADF5-86144396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A96C4-B91E-7F51-3C82-C91B3798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D0245-EC25-DCB3-0986-4EBA3BA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0AB27-D913-34FB-E015-D0423A39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5F0E7-B51F-60FE-FB88-33D0E62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6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017EA-D4C5-88D5-25AD-CBFC7F7A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656D96-5E09-EB83-C7A5-8EB83342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28539-38D8-878F-16A5-11D5B881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2F624-0F6D-FA4C-DD12-BA0BE01B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4C0A9-45AE-E32C-A0D0-454EB736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61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9C114-A523-B0E4-4C8A-C1194E22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BBCCB-C6BF-38FC-B312-4A0E4200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98F9DE-F9C5-5EBD-A6D0-5267C445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20C9D0-05FC-BBA8-4E97-4CEA530A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107E2-AE94-8CEE-D5C9-B749ADB9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BC256-324C-5472-1C74-BEAD9FAA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37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420FF-0559-1B43-6A54-23FF187D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D5F7B-B5C1-51E8-3D0F-5E46E60F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770A25-D75C-CB90-1C58-98D36D069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FD4A0D-C766-3F13-BCDB-3BB0E9F5E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A4CDE4-6E9C-ED9F-F76F-D54C4CA10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98874B-A32E-8DCA-C6F6-7429CB17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90B517-27D8-2194-B3B5-6CD51A43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E82BF3-BE23-26BB-D97B-A6FCE6D4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11D2-67F5-1793-E7A0-56DAFCEE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6E64ED-5E1F-6672-D3F8-02F90115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45779B-C2F1-33D2-1D75-B2FECB7F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94975B-9405-2FFE-2B88-6BDACBC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24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93FA46-FBDD-D748-85D1-AE754669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1AC516-9F87-B3D1-2D86-16FC07B8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248B33-D99D-D1B8-BC31-BBC1DA18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21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F8D5C-C2C4-6461-DDD7-DDA6BCEA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2AF18-931E-4CA3-A1E8-AE3237A8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1BC56B-5FA9-D7C4-5822-0332F4C4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FD3DAC-73E0-32E9-9DA7-231F6597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9596E-EFE9-17C4-EA06-1CC4F4A5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76916-6119-FAB0-BE2F-431C66FC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9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7C317-5E63-ABEC-C890-6F11B48A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0904C1-97A1-AB0D-BCFA-DF44E479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5ECD2C-7C83-E82A-8C45-AD7BF0B6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80D50-8A1B-66A0-2A5D-4E11D364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8592D8-DBA1-5ACD-8FE5-6DECF4B9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BED54F-F844-7123-5F4E-6B4A0DBB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83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09A4CA-41B9-DAD2-8EAB-962E29B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3EFD5A-B0FE-6EA4-F330-BC16319B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56C09-E60E-E850-9FED-4B566DD73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D5BC-0815-4161-9D71-8D9553F0C477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9A1DC0-7B3F-77D0-EFF6-CB1F08CA1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6F64A-2B7C-7260-09E8-988673F21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4803-D52B-4ADE-9027-82BCC3725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41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2E8C81-8219-CD86-3C9A-937FBEDA0246}"/>
              </a:ext>
            </a:extLst>
          </p:cNvPr>
          <p:cNvSpPr txBox="1"/>
          <p:nvPr/>
        </p:nvSpPr>
        <p:spPr>
          <a:xfrm>
            <a:off x="354188" y="1763017"/>
            <a:ext cx="68732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b="1" dirty="0">
                <a:solidFill>
                  <a:srgbClr val="FC44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WarnMarket</a:t>
            </a:r>
            <a:endParaRPr lang="es-ES" sz="1600" b="1" dirty="0">
              <a:solidFill>
                <a:srgbClr val="FC447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F090C394-AAF6-4376-5DD2-2B8526D539CC}"/>
              </a:ext>
            </a:extLst>
          </p:cNvPr>
          <p:cNvSpPr/>
          <p:nvPr/>
        </p:nvSpPr>
        <p:spPr>
          <a:xfrm>
            <a:off x="0" y="4903248"/>
            <a:ext cx="12192000" cy="1954751"/>
          </a:xfrm>
          <a:custGeom>
            <a:avLst/>
            <a:gdLst>
              <a:gd name="connsiteX0" fmla="*/ 0 w 12192000"/>
              <a:gd name="connsiteY0" fmla="*/ 0 h 1508760"/>
              <a:gd name="connsiteX1" fmla="*/ 12192000 w 12192000"/>
              <a:gd name="connsiteY1" fmla="*/ 0 h 1508760"/>
              <a:gd name="connsiteX2" fmla="*/ 12192000 w 12192000"/>
              <a:gd name="connsiteY2" fmla="*/ 1508760 h 1508760"/>
              <a:gd name="connsiteX3" fmla="*/ 0 w 12192000"/>
              <a:gd name="connsiteY3" fmla="*/ 1508760 h 1508760"/>
              <a:gd name="connsiteX4" fmla="*/ 0 w 12192000"/>
              <a:gd name="connsiteY4" fmla="*/ 0 h 1508760"/>
              <a:gd name="connsiteX0" fmla="*/ 0 w 12192000"/>
              <a:gd name="connsiteY0" fmla="*/ 573475 h 2082235"/>
              <a:gd name="connsiteX1" fmla="*/ 12192000 w 12192000"/>
              <a:gd name="connsiteY1" fmla="*/ 573475 h 2082235"/>
              <a:gd name="connsiteX2" fmla="*/ 12192000 w 12192000"/>
              <a:gd name="connsiteY2" fmla="*/ 2082235 h 2082235"/>
              <a:gd name="connsiteX3" fmla="*/ 0 w 12192000"/>
              <a:gd name="connsiteY3" fmla="*/ 2082235 h 2082235"/>
              <a:gd name="connsiteX4" fmla="*/ 0 w 12192000"/>
              <a:gd name="connsiteY4" fmla="*/ 573475 h 2082235"/>
              <a:gd name="connsiteX0" fmla="*/ 0 w 12192000"/>
              <a:gd name="connsiteY0" fmla="*/ 445991 h 1954751"/>
              <a:gd name="connsiteX1" fmla="*/ 12192000 w 12192000"/>
              <a:gd name="connsiteY1" fmla="*/ 445991 h 1954751"/>
              <a:gd name="connsiteX2" fmla="*/ 12192000 w 12192000"/>
              <a:gd name="connsiteY2" fmla="*/ 1954751 h 1954751"/>
              <a:gd name="connsiteX3" fmla="*/ 0 w 12192000"/>
              <a:gd name="connsiteY3" fmla="*/ 1954751 h 1954751"/>
              <a:gd name="connsiteX4" fmla="*/ 0 w 12192000"/>
              <a:gd name="connsiteY4" fmla="*/ 445991 h 195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54751">
                <a:moveTo>
                  <a:pt x="0" y="445991"/>
                </a:moveTo>
                <a:cubicBezTo>
                  <a:pt x="2133600" y="1147031"/>
                  <a:pt x="8219440" y="-844329"/>
                  <a:pt x="12192000" y="445991"/>
                </a:cubicBezTo>
                <a:lnTo>
                  <a:pt x="12192000" y="1954751"/>
                </a:lnTo>
                <a:lnTo>
                  <a:pt x="0" y="1954751"/>
                </a:lnTo>
                <a:lnTo>
                  <a:pt x="0" y="4459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B1CB993-B6BB-CA07-6F63-E2D8B9E661C9}"/>
              </a:ext>
            </a:extLst>
          </p:cNvPr>
          <p:cNvSpPr txBox="1"/>
          <p:nvPr/>
        </p:nvSpPr>
        <p:spPr>
          <a:xfrm>
            <a:off x="7651122" y="5649790"/>
            <a:ext cx="444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>
                <a:solidFill>
                  <a:srgbClr val="292A33"/>
                </a:solidFill>
                <a:latin typeface="Calisto MT" panose="02040603050505030304" pitchFamily="18" charset="0"/>
              </a:rPr>
              <a:t>José Manuel Marín Domínguez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992C6B6-D242-2F95-4E43-AD53026C3F73}"/>
              </a:ext>
            </a:extLst>
          </p:cNvPr>
          <p:cNvSpPr txBox="1"/>
          <p:nvPr/>
        </p:nvSpPr>
        <p:spPr>
          <a:xfrm>
            <a:off x="5208412" y="6474730"/>
            <a:ext cx="201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rgbClr val="292A33"/>
                </a:solidFill>
                <a:latin typeface="Calisto MT" panose="02040603050505030304" pitchFamily="18" charset="0"/>
              </a:rPr>
              <a:t>Cádiz, Junio de 2022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4FB384E-5E4B-B93E-8330-77D0A0BEC131}"/>
              </a:ext>
            </a:extLst>
          </p:cNvPr>
          <p:cNvSpPr txBox="1"/>
          <p:nvPr/>
        </p:nvSpPr>
        <p:spPr>
          <a:xfrm>
            <a:off x="0" y="5649789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292A33"/>
                </a:solidFill>
                <a:latin typeface="Calisto MT" panose="02040603050505030304" pitchFamily="18" charset="0"/>
              </a:rPr>
              <a:t>Desarrollo de Aplicaciones Multiplataforma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C40EDD2-710A-A2C4-DF7F-A77769A15D61}"/>
              </a:ext>
            </a:extLst>
          </p:cNvPr>
          <p:cNvSpPr txBox="1"/>
          <p:nvPr/>
        </p:nvSpPr>
        <p:spPr>
          <a:xfrm>
            <a:off x="3660297" y="3254805"/>
            <a:ext cx="3567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Compra </a:t>
            </a:r>
            <a:r>
              <a:rPr lang="es-ES" sz="2400" dirty="0">
                <a:solidFill>
                  <a:srgbClr val="FC44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más</a:t>
            </a:r>
            <a:r>
              <a:rPr lang="es-E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, paga </a:t>
            </a:r>
            <a:r>
              <a:rPr lang="es-ES" sz="2400" dirty="0">
                <a:solidFill>
                  <a:srgbClr val="FC44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menos</a:t>
            </a:r>
          </a:p>
        </p:txBody>
      </p:sp>
      <p:pic>
        <p:nvPicPr>
          <p:cNvPr id="1026" name="Picture 2" descr="humo pink humodecolores 266337654005211 by @ladymo_chan">
            <a:extLst>
              <a:ext uri="{FF2B5EF4-FFF2-40B4-BE49-F238E27FC236}">
                <a16:creationId xmlns:a16="http://schemas.microsoft.com/office/drawing/2014/main" id="{C9AD8272-2FE6-1D5C-57CD-5178F166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346770"/>
            <a:ext cx="7102987" cy="53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iángulo rectángulo 92">
            <a:extLst>
              <a:ext uri="{FF2B5EF4-FFF2-40B4-BE49-F238E27FC236}">
                <a16:creationId xmlns:a16="http://schemas.microsoft.com/office/drawing/2014/main" id="{193BF4A6-1951-38CE-46A6-3EBD06540F91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rectángulo 92">
            <a:extLst>
              <a:ext uri="{FF2B5EF4-FFF2-40B4-BE49-F238E27FC236}">
                <a16:creationId xmlns:a16="http://schemas.microsoft.com/office/drawing/2014/main" id="{674368FF-3BC9-EF08-A2E1-DFF8F1D25E19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AB1E18F-2392-94F0-4052-A3B40D76B352}"/>
              </a:ext>
            </a:extLst>
          </p:cNvPr>
          <p:cNvSpPr txBox="1"/>
          <p:nvPr/>
        </p:nvSpPr>
        <p:spPr>
          <a:xfrm>
            <a:off x="558800" y="1343882"/>
            <a:ext cx="609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Qué es WarnMarket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Inicio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Ofertas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Crear ofertas</a:t>
            </a:r>
          </a:p>
        </p:txBody>
      </p:sp>
      <p:sp>
        <p:nvSpPr>
          <p:cNvPr id="13" name="Rectángulo 81">
            <a:extLst>
              <a:ext uri="{FF2B5EF4-FFF2-40B4-BE49-F238E27FC236}">
                <a16:creationId xmlns:a16="http://schemas.microsoft.com/office/drawing/2014/main" id="{D31BDB1F-9018-5727-8C80-BB1CBEC6B681}"/>
              </a:ext>
            </a:extLst>
          </p:cNvPr>
          <p:cNvSpPr/>
          <p:nvPr/>
        </p:nvSpPr>
        <p:spPr>
          <a:xfrm>
            <a:off x="0" y="4883845"/>
            <a:ext cx="12192000" cy="1954751"/>
          </a:xfrm>
          <a:custGeom>
            <a:avLst/>
            <a:gdLst>
              <a:gd name="connsiteX0" fmla="*/ 0 w 12192000"/>
              <a:gd name="connsiteY0" fmla="*/ 0 h 1508760"/>
              <a:gd name="connsiteX1" fmla="*/ 12192000 w 12192000"/>
              <a:gd name="connsiteY1" fmla="*/ 0 h 1508760"/>
              <a:gd name="connsiteX2" fmla="*/ 12192000 w 12192000"/>
              <a:gd name="connsiteY2" fmla="*/ 1508760 h 1508760"/>
              <a:gd name="connsiteX3" fmla="*/ 0 w 12192000"/>
              <a:gd name="connsiteY3" fmla="*/ 1508760 h 1508760"/>
              <a:gd name="connsiteX4" fmla="*/ 0 w 12192000"/>
              <a:gd name="connsiteY4" fmla="*/ 0 h 1508760"/>
              <a:gd name="connsiteX0" fmla="*/ 0 w 12192000"/>
              <a:gd name="connsiteY0" fmla="*/ 573475 h 2082235"/>
              <a:gd name="connsiteX1" fmla="*/ 12192000 w 12192000"/>
              <a:gd name="connsiteY1" fmla="*/ 573475 h 2082235"/>
              <a:gd name="connsiteX2" fmla="*/ 12192000 w 12192000"/>
              <a:gd name="connsiteY2" fmla="*/ 2082235 h 2082235"/>
              <a:gd name="connsiteX3" fmla="*/ 0 w 12192000"/>
              <a:gd name="connsiteY3" fmla="*/ 2082235 h 2082235"/>
              <a:gd name="connsiteX4" fmla="*/ 0 w 12192000"/>
              <a:gd name="connsiteY4" fmla="*/ 573475 h 2082235"/>
              <a:gd name="connsiteX0" fmla="*/ 0 w 12192000"/>
              <a:gd name="connsiteY0" fmla="*/ 445991 h 1954751"/>
              <a:gd name="connsiteX1" fmla="*/ 12192000 w 12192000"/>
              <a:gd name="connsiteY1" fmla="*/ 445991 h 1954751"/>
              <a:gd name="connsiteX2" fmla="*/ 12192000 w 12192000"/>
              <a:gd name="connsiteY2" fmla="*/ 1954751 h 1954751"/>
              <a:gd name="connsiteX3" fmla="*/ 0 w 12192000"/>
              <a:gd name="connsiteY3" fmla="*/ 1954751 h 1954751"/>
              <a:gd name="connsiteX4" fmla="*/ 0 w 12192000"/>
              <a:gd name="connsiteY4" fmla="*/ 445991 h 195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954751">
                <a:moveTo>
                  <a:pt x="0" y="445991"/>
                </a:moveTo>
                <a:cubicBezTo>
                  <a:pt x="2133600" y="1147031"/>
                  <a:pt x="8219440" y="-844329"/>
                  <a:pt x="12192000" y="445991"/>
                </a:cubicBezTo>
                <a:lnTo>
                  <a:pt x="12192000" y="1954751"/>
                </a:lnTo>
                <a:lnTo>
                  <a:pt x="0" y="1954751"/>
                </a:lnTo>
                <a:lnTo>
                  <a:pt x="0" y="4459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B59F1E-A7D0-D495-AC48-A0017234E2E2}"/>
              </a:ext>
            </a:extLst>
          </p:cNvPr>
          <p:cNvSpPr txBox="1"/>
          <p:nvPr/>
        </p:nvSpPr>
        <p:spPr>
          <a:xfrm>
            <a:off x="6543040" y="1343881"/>
            <a:ext cx="609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Recetas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Crear recetas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Mi cuenta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Conclusión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79BEAD-CF26-203A-2215-2441B0DBDAE8}"/>
              </a:ext>
            </a:extLst>
          </p:cNvPr>
          <p:cNvSpPr txBox="1"/>
          <p:nvPr/>
        </p:nvSpPr>
        <p:spPr>
          <a:xfrm>
            <a:off x="5608238" y="78437"/>
            <a:ext cx="58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Índice</a:t>
            </a:r>
          </a:p>
          <a:p>
            <a:pPr algn="r"/>
            <a:endParaRPr lang="es-ES" sz="2400" dirty="0">
              <a:solidFill>
                <a:srgbClr val="FD93B2"/>
              </a:solidFill>
            </a:endParaRPr>
          </a:p>
        </p:txBody>
      </p:sp>
      <p:sp>
        <p:nvSpPr>
          <p:cNvPr id="9" name="Triángulo rectángulo 92">
            <a:extLst>
              <a:ext uri="{FF2B5EF4-FFF2-40B4-BE49-F238E27FC236}">
                <a16:creationId xmlns:a16="http://schemas.microsoft.com/office/drawing/2014/main" id="{C35C1811-BCA6-AC6A-1BBD-126E0464C3CA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rectángulo 92">
            <a:extLst>
              <a:ext uri="{FF2B5EF4-FFF2-40B4-BE49-F238E27FC236}">
                <a16:creationId xmlns:a16="http://schemas.microsoft.com/office/drawing/2014/main" id="{4C01FA99-9AEE-763F-F313-5CAC1EEA452D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22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AB1E18F-2392-94F0-4052-A3B40D76B352}"/>
              </a:ext>
            </a:extLst>
          </p:cNvPr>
          <p:cNvSpPr txBox="1"/>
          <p:nvPr/>
        </p:nvSpPr>
        <p:spPr>
          <a:xfrm>
            <a:off x="350519" y="1440595"/>
            <a:ext cx="1149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C447A"/>
                </a:solidFill>
                <a:latin typeface="Candara" panose="020E0502030303020204" pitchFamily="34" charset="0"/>
              </a:rPr>
              <a:t>WarnMarket</a:t>
            </a:r>
            <a:r>
              <a:rPr lang="es-E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es una aplicación creada para ayudar a las personas en las compras de su día a día, haciendo que puedan ahorrar hasta un 35%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B59F1E-A7D0-D495-AC48-A0017234E2E2}"/>
              </a:ext>
            </a:extLst>
          </p:cNvPr>
          <p:cNvSpPr txBox="1"/>
          <p:nvPr/>
        </p:nvSpPr>
        <p:spPr>
          <a:xfrm>
            <a:off x="741400" y="2599341"/>
            <a:ext cx="5354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Ver y crear ofertas</a:t>
            </a:r>
          </a:p>
          <a:p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Ver y crear recetas</a:t>
            </a:r>
          </a:p>
          <a:p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Gestionar tu cuenta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Ganar puntos y canjearlos por generosas recompensas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2089868-48D7-2BF0-24C3-9B30B406A4EA}"/>
              </a:ext>
            </a:extLst>
          </p:cNvPr>
          <p:cNvGrpSpPr/>
          <p:nvPr/>
        </p:nvGrpSpPr>
        <p:grpSpPr>
          <a:xfrm>
            <a:off x="-2" y="6498422"/>
            <a:ext cx="12191980" cy="359568"/>
            <a:chOff x="0" y="1633579"/>
            <a:chExt cx="9228431" cy="290922"/>
          </a:xfrm>
        </p:grpSpPr>
        <p:sp>
          <p:nvSpPr>
            <p:cNvPr id="15" name="Proceso 30">
              <a:extLst>
                <a:ext uri="{FF2B5EF4-FFF2-40B4-BE49-F238E27FC236}">
                  <a16:creationId xmlns:a16="http://schemas.microsoft.com/office/drawing/2014/main" id="{83BBE749-6A0F-8B50-538E-0D2E26128663}"/>
                </a:ext>
              </a:extLst>
            </p:cNvPr>
            <p:cNvSpPr/>
            <p:nvPr/>
          </p:nvSpPr>
          <p:spPr>
            <a:xfrm>
              <a:off x="0" y="1633604"/>
              <a:ext cx="1700993" cy="29088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rgbClr val="262626"/>
                  </a:solidFill>
                  <a:latin typeface="Calisto MT" panose="02040603050505030304" pitchFamily="18" charset="0"/>
                </a:rPr>
                <a:t>Qué es</a:t>
              </a:r>
            </a:p>
          </p:txBody>
        </p:sp>
        <p:sp>
          <p:nvSpPr>
            <p:cNvPr id="16" name="Proceso 31">
              <a:extLst>
                <a:ext uri="{FF2B5EF4-FFF2-40B4-BE49-F238E27FC236}">
                  <a16:creationId xmlns:a16="http://schemas.microsoft.com/office/drawing/2014/main" id="{487EAA9A-9ED6-552D-3746-AF7EEF5469C0}"/>
                </a:ext>
              </a:extLst>
            </p:cNvPr>
            <p:cNvSpPr/>
            <p:nvPr/>
          </p:nvSpPr>
          <p:spPr>
            <a:xfrm>
              <a:off x="1700993" y="1633608"/>
              <a:ext cx="1770704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Inicio</a:t>
              </a:r>
            </a:p>
          </p:txBody>
        </p:sp>
        <p:sp>
          <p:nvSpPr>
            <p:cNvPr id="17" name="Proceso 32">
              <a:extLst>
                <a:ext uri="{FF2B5EF4-FFF2-40B4-BE49-F238E27FC236}">
                  <a16:creationId xmlns:a16="http://schemas.microsoft.com/office/drawing/2014/main" id="{58E0CB49-BF46-F439-D63F-4B6E6A425C38}"/>
                </a:ext>
              </a:extLst>
            </p:cNvPr>
            <p:cNvSpPr/>
            <p:nvPr/>
          </p:nvSpPr>
          <p:spPr>
            <a:xfrm>
              <a:off x="3471697" y="1633579"/>
              <a:ext cx="215272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Ofertas</a:t>
              </a:r>
              <a:endParaRPr lang="es-ES" dirty="0"/>
            </a:p>
          </p:txBody>
        </p:sp>
        <p:sp>
          <p:nvSpPr>
            <p:cNvPr id="18" name="Proceso 33">
              <a:extLst>
                <a:ext uri="{FF2B5EF4-FFF2-40B4-BE49-F238E27FC236}">
                  <a16:creationId xmlns:a16="http://schemas.microsoft.com/office/drawing/2014/main" id="{7F3EABF5-2AE1-3CEA-E4FB-2DFB50C8FBA9}"/>
                </a:ext>
              </a:extLst>
            </p:cNvPr>
            <p:cNvSpPr/>
            <p:nvPr/>
          </p:nvSpPr>
          <p:spPr>
            <a:xfrm>
              <a:off x="5624426" y="1633612"/>
              <a:ext cx="200021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Recetas</a:t>
              </a:r>
            </a:p>
          </p:txBody>
        </p:sp>
        <p:sp>
          <p:nvSpPr>
            <p:cNvPr id="19" name="Proceso 35">
              <a:extLst>
                <a:ext uri="{FF2B5EF4-FFF2-40B4-BE49-F238E27FC236}">
                  <a16:creationId xmlns:a16="http://schemas.microsoft.com/office/drawing/2014/main" id="{09838EBF-6241-1651-996A-FC6DE75C9B95}"/>
                </a:ext>
              </a:extLst>
            </p:cNvPr>
            <p:cNvSpPr/>
            <p:nvPr/>
          </p:nvSpPr>
          <p:spPr>
            <a:xfrm>
              <a:off x="7624645" y="1633596"/>
              <a:ext cx="1603786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Conclusiones</a:t>
              </a:r>
            </a:p>
          </p:txBody>
        </p:sp>
      </p:grpSp>
      <p:pic>
        <p:nvPicPr>
          <p:cNvPr id="2054" name="Picture 6" descr="Lineamientos de la marca | Android Open Source Project">
            <a:extLst>
              <a:ext uri="{FF2B5EF4-FFF2-40B4-BE49-F238E27FC236}">
                <a16:creationId xmlns:a16="http://schemas.microsoft.com/office/drawing/2014/main" id="{BF7ACDB9-83D9-F71A-A781-6E6642AB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26936" y="3714548"/>
            <a:ext cx="1838960" cy="9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FX - Wikipedia">
            <a:extLst>
              <a:ext uri="{FF2B5EF4-FFF2-40B4-BE49-F238E27FC236}">
                <a16:creationId xmlns:a16="http://schemas.microsoft.com/office/drawing/2014/main" id="{CC8F09F9-E671-A250-3E51-69C92320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42467" y="3809833"/>
            <a:ext cx="1904505" cy="7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2D02D23-1BEF-AF6D-8E1B-BA535A80D173}"/>
              </a:ext>
            </a:extLst>
          </p:cNvPr>
          <p:cNvSpPr txBox="1"/>
          <p:nvPr/>
        </p:nvSpPr>
        <p:spPr>
          <a:xfrm>
            <a:off x="6833808" y="2599341"/>
            <a:ext cx="5083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Ver ofertas</a:t>
            </a:r>
          </a:p>
          <a:p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Ver recetas</a:t>
            </a:r>
          </a:p>
          <a:p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Gestionar tu cuenta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Canjear tus por generosas recompensas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A651CA-DA8D-7C5F-C7DB-85C721EEC918}"/>
              </a:ext>
            </a:extLst>
          </p:cNvPr>
          <p:cNvSpPr txBox="1"/>
          <p:nvPr/>
        </p:nvSpPr>
        <p:spPr>
          <a:xfrm>
            <a:off x="5608238" y="78437"/>
            <a:ext cx="58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Qué es</a:t>
            </a:r>
          </a:p>
          <a:p>
            <a:pPr algn="r"/>
            <a:endParaRPr lang="es-ES" sz="2400" dirty="0">
              <a:solidFill>
                <a:srgbClr val="FD93B2"/>
              </a:solidFill>
            </a:endParaRPr>
          </a:p>
        </p:txBody>
      </p:sp>
      <p:sp>
        <p:nvSpPr>
          <p:cNvPr id="20" name="Triángulo rectángulo 92">
            <a:extLst>
              <a:ext uri="{FF2B5EF4-FFF2-40B4-BE49-F238E27FC236}">
                <a16:creationId xmlns:a16="http://schemas.microsoft.com/office/drawing/2014/main" id="{9C2B0A7F-81BB-0A7F-C2CA-09BFCD9D08C1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riángulo rectángulo 92">
            <a:extLst>
              <a:ext uri="{FF2B5EF4-FFF2-40B4-BE49-F238E27FC236}">
                <a16:creationId xmlns:a16="http://schemas.microsoft.com/office/drawing/2014/main" id="{1EE29A7D-CAFA-A1CA-F440-F31A0203F7CF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6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82089868-48D7-2BF0-24C3-9B30B406A4EA}"/>
              </a:ext>
            </a:extLst>
          </p:cNvPr>
          <p:cNvGrpSpPr/>
          <p:nvPr/>
        </p:nvGrpSpPr>
        <p:grpSpPr>
          <a:xfrm>
            <a:off x="-2" y="6498422"/>
            <a:ext cx="12191980" cy="359568"/>
            <a:chOff x="0" y="1633579"/>
            <a:chExt cx="9228431" cy="290922"/>
          </a:xfrm>
        </p:grpSpPr>
        <p:sp>
          <p:nvSpPr>
            <p:cNvPr id="15" name="Proceso 30">
              <a:extLst>
                <a:ext uri="{FF2B5EF4-FFF2-40B4-BE49-F238E27FC236}">
                  <a16:creationId xmlns:a16="http://schemas.microsoft.com/office/drawing/2014/main" id="{83BBE749-6A0F-8B50-538E-0D2E26128663}"/>
                </a:ext>
              </a:extLst>
            </p:cNvPr>
            <p:cNvSpPr/>
            <p:nvPr/>
          </p:nvSpPr>
          <p:spPr>
            <a:xfrm>
              <a:off x="0" y="1633604"/>
              <a:ext cx="1700993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Qué es</a:t>
              </a:r>
            </a:p>
          </p:txBody>
        </p:sp>
        <p:sp>
          <p:nvSpPr>
            <p:cNvPr id="16" name="Proceso 31">
              <a:extLst>
                <a:ext uri="{FF2B5EF4-FFF2-40B4-BE49-F238E27FC236}">
                  <a16:creationId xmlns:a16="http://schemas.microsoft.com/office/drawing/2014/main" id="{487EAA9A-9ED6-552D-3746-AF7EEF5469C0}"/>
                </a:ext>
              </a:extLst>
            </p:cNvPr>
            <p:cNvSpPr/>
            <p:nvPr/>
          </p:nvSpPr>
          <p:spPr>
            <a:xfrm>
              <a:off x="1700993" y="1633608"/>
              <a:ext cx="1770704" cy="29088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Calisto MT" panose="02040603050505030304" pitchFamily="18" charset="0"/>
                </a:rPr>
                <a:t>Inicio</a:t>
              </a:r>
            </a:p>
          </p:txBody>
        </p:sp>
        <p:sp>
          <p:nvSpPr>
            <p:cNvPr id="17" name="Proceso 32">
              <a:extLst>
                <a:ext uri="{FF2B5EF4-FFF2-40B4-BE49-F238E27FC236}">
                  <a16:creationId xmlns:a16="http://schemas.microsoft.com/office/drawing/2014/main" id="{58E0CB49-BF46-F439-D63F-4B6E6A425C38}"/>
                </a:ext>
              </a:extLst>
            </p:cNvPr>
            <p:cNvSpPr/>
            <p:nvPr/>
          </p:nvSpPr>
          <p:spPr>
            <a:xfrm>
              <a:off x="3471697" y="1633579"/>
              <a:ext cx="215272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Ofertas</a:t>
              </a:r>
              <a:endParaRPr lang="es-ES" dirty="0"/>
            </a:p>
          </p:txBody>
        </p:sp>
        <p:sp>
          <p:nvSpPr>
            <p:cNvPr id="18" name="Proceso 33">
              <a:extLst>
                <a:ext uri="{FF2B5EF4-FFF2-40B4-BE49-F238E27FC236}">
                  <a16:creationId xmlns:a16="http://schemas.microsoft.com/office/drawing/2014/main" id="{7F3EABF5-2AE1-3CEA-E4FB-2DFB50C8FBA9}"/>
                </a:ext>
              </a:extLst>
            </p:cNvPr>
            <p:cNvSpPr/>
            <p:nvPr/>
          </p:nvSpPr>
          <p:spPr>
            <a:xfrm>
              <a:off x="5624426" y="1633612"/>
              <a:ext cx="200021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Recetas</a:t>
              </a:r>
            </a:p>
          </p:txBody>
        </p:sp>
        <p:sp>
          <p:nvSpPr>
            <p:cNvPr id="19" name="Proceso 35">
              <a:extLst>
                <a:ext uri="{FF2B5EF4-FFF2-40B4-BE49-F238E27FC236}">
                  <a16:creationId xmlns:a16="http://schemas.microsoft.com/office/drawing/2014/main" id="{09838EBF-6241-1651-996A-FC6DE75C9B95}"/>
                </a:ext>
              </a:extLst>
            </p:cNvPr>
            <p:cNvSpPr/>
            <p:nvPr/>
          </p:nvSpPr>
          <p:spPr>
            <a:xfrm>
              <a:off x="7624645" y="1633596"/>
              <a:ext cx="1603786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Conclusiones</a:t>
              </a:r>
            </a:p>
          </p:txBody>
        </p:sp>
      </p:grpSp>
      <p:pic>
        <p:nvPicPr>
          <p:cNvPr id="2054" name="Picture 6" descr="Lineamientos de la marca | Android Open Source Project">
            <a:extLst>
              <a:ext uri="{FF2B5EF4-FFF2-40B4-BE49-F238E27FC236}">
                <a16:creationId xmlns:a16="http://schemas.microsoft.com/office/drawing/2014/main" id="{BF7ACDB9-83D9-F71A-A781-6E6642AB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10" y="488196"/>
            <a:ext cx="1838960" cy="9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FX - Wikipedia">
            <a:extLst>
              <a:ext uri="{FF2B5EF4-FFF2-40B4-BE49-F238E27FC236}">
                <a16:creationId xmlns:a16="http://schemas.microsoft.com/office/drawing/2014/main" id="{CC8F09F9-E671-A250-3E51-69C92320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8" y="980741"/>
            <a:ext cx="1904505" cy="7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890EB9-DF7E-F9B6-1B54-3167CBEF9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15" y="1452899"/>
            <a:ext cx="2759852" cy="43832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76D98B-A215-7511-A511-98D38BA04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147" y="1775299"/>
            <a:ext cx="5646909" cy="37493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A0E73F3-75A3-FD45-96B9-2A6F73D98F66}"/>
              </a:ext>
            </a:extLst>
          </p:cNvPr>
          <p:cNvSpPr txBox="1"/>
          <p:nvPr/>
        </p:nvSpPr>
        <p:spPr>
          <a:xfrm>
            <a:off x="5608238" y="78437"/>
            <a:ext cx="58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Inicio</a:t>
            </a:r>
          </a:p>
          <a:p>
            <a:pPr algn="r"/>
            <a:endParaRPr lang="es-ES" sz="2400" dirty="0">
              <a:solidFill>
                <a:srgbClr val="FD93B2"/>
              </a:solidFill>
            </a:endParaRPr>
          </a:p>
        </p:txBody>
      </p:sp>
      <p:sp>
        <p:nvSpPr>
          <p:cNvPr id="20" name="Triángulo rectángulo 92">
            <a:extLst>
              <a:ext uri="{FF2B5EF4-FFF2-40B4-BE49-F238E27FC236}">
                <a16:creationId xmlns:a16="http://schemas.microsoft.com/office/drawing/2014/main" id="{C7B2C18F-D475-BDEB-D308-FAAA331330C7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riángulo rectángulo 92">
            <a:extLst>
              <a:ext uri="{FF2B5EF4-FFF2-40B4-BE49-F238E27FC236}">
                <a16:creationId xmlns:a16="http://schemas.microsoft.com/office/drawing/2014/main" id="{41793E38-3896-98CA-D836-36B133067FDF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4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82089868-48D7-2BF0-24C3-9B30B406A4EA}"/>
              </a:ext>
            </a:extLst>
          </p:cNvPr>
          <p:cNvGrpSpPr/>
          <p:nvPr/>
        </p:nvGrpSpPr>
        <p:grpSpPr>
          <a:xfrm>
            <a:off x="-2" y="6498422"/>
            <a:ext cx="12191980" cy="359568"/>
            <a:chOff x="0" y="1633579"/>
            <a:chExt cx="9228431" cy="290922"/>
          </a:xfrm>
        </p:grpSpPr>
        <p:sp>
          <p:nvSpPr>
            <p:cNvPr id="15" name="Proceso 30">
              <a:extLst>
                <a:ext uri="{FF2B5EF4-FFF2-40B4-BE49-F238E27FC236}">
                  <a16:creationId xmlns:a16="http://schemas.microsoft.com/office/drawing/2014/main" id="{83BBE749-6A0F-8B50-538E-0D2E26128663}"/>
                </a:ext>
              </a:extLst>
            </p:cNvPr>
            <p:cNvSpPr/>
            <p:nvPr/>
          </p:nvSpPr>
          <p:spPr>
            <a:xfrm>
              <a:off x="0" y="1633604"/>
              <a:ext cx="1700993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Qué es</a:t>
              </a:r>
            </a:p>
          </p:txBody>
        </p:sp>
        <p:sp>
          <p:nvSpPr>
            <p:cNvPr id="16" name="Proceso 31">
              <a:extLst>
                <a:ext uri="{FF2B5EF4-FFF2-40B4-BE49-F238E27FC236}">
                  <a16:creationId xmlns:a16="http://schemas.microsoft.com/office/drawing/2014/main" id="{487EAA9A-9ED6-552D-3746-AF7EEF5469C0}"/>
                </a:ext>
              </a:extLst>
            </p:cNvPr>
            <p:cNvSpPr/>
            <p:nvPr/>
          </p:nvSpPr>
          <p:spPr>
            <a:xfrm>
              <a:off x="1700993" y="1633608"/>
              <a:ext cx="1770704" cy="29088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Calisto MT" panose="02040603050505030304" pitchFamily="18" charset="0"/>
                </a:rPr>
                <a:t>Inicio</a:t>
              </a:r>
            </a:p>
          </p:txBody>
        </p:sp>
        <p:sp>
          <p:nvSpPr>
            <p:cNvPr id="17" name="Proceso 32">
              <a:extLst>
                <a:ext uri="{FF2B5EF4-FFF2-40B4-BE49-F238E27FC236}">
                  <a16:creationId xmlns:a16="http://schemas.microsoft.com/office/drawing/2014/main" id="{58E0CB49-BF46-F439-D63F-4B6E6A425C38}"/>
                </a:ext>
              </a:extLst>
            </p:cNvPr>
            <p:cNvSpPr/>
            <p:nvPr/>
          </p:nvSpPr>
          <p:spPr>
            <a:xfrm>
              <a:off x="3471697" y="1633579"/>
              <a:ext cx="215272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Ofertas</a:t>
              </a:r>
              <a:endParaRPr lang="es-ES" dirty="0"/>
            </a:p>
          </p:txBody>
        </p:sp>
        <p:sp>
          <p:nvSpPr>
            <p:cNvPr id="18" name="Proceso 33">
              <a:extLst>
                <a:ext uri="{FF2B5EF4-FFF2-40B4-BE49-F238E27FC236}">
                  <a16:creationId xmlns:a16="http://schemas.microsoft.com/office/drawing/2014/main" id="{7F3EABF5-2AE1-3CEA-E4FB-2DFB50C8FBA9}"/>
                </a:ext>
              </a:extLst>
            </p:cNvPr>
            <p:cNvSpPr/>
            <p:nvPr/>
          </p:nvSpPr>
          <p:spPr>
            <a:xfrm>
              <a:off x="5624426" y="1633612"/>
              <a:ext cx="200021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Recetas</a:t>
              </a:r>
            </a:p>
          </p:txBody>
        </p:sp>
        <p:sp>
          <p:nvSpPr>
            <p:cNvPr id="19" name="Proceso 35">
              <a:extLst>
                <a:ext uri="{FF2B5EF4-FFF2-40B4-BE49-F238E27FC236}">
                  <a16:creationId xmlns:a16="http://schemas.microsoft.com/office/drawing/2014/main" id="{09838EBF-6241-1651-996A-FC6DE75C9B95}"/>
                </a:ext>
              </a:extLst>
            </p:cNvPr>
            <p:cNvSpPr/>
            <p:nvPr/>
          </p:nvSpPr>
          <p:spPr>
            <a:xfrm>
              <a:off x="7624645" y="1633596"/>
              <a:ext cx="1603786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Conclusiones</a:t>
              </a:r>
            </a:p>
          </p:txBody>
        </p:sp>
      </p:grpSp>
      <p:pic>
        <p:nvPicPr>
          <p:cNvPr id="2054" name="Picture 6" descr="Lineamientos de la marca | Android Open Source Project">
            <a:extLst>
              <a:ext uri="{FF2B5EF4-FFF2-40B4-BE49-F238E27FC236}">
                <a16:creationId xmlns:a16="http://schemas.microsoft.com/office/drawing/2014/main" id="{BF7ACDB9-83D9-F71A-A781-6E6642AB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10" y="488196"/>
            <a:ext cx="1838960" cy="9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FX - Wikipedia">
            <a:extLst>
              <a:ext uri="{FF2B5EF4-FFF2-40B4-BE49-F238E27FC236}">
                <a16:creationId xmlns:a16="http://schemas.microsoft.com/office/drawing/2014/main" id="{CC8F09F9-E671-A250-3E51-69C92320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8" y="980741"/>
            <a:ext cx="1904505" cy="7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A69DFAC-3C5E-CAF6-2ADA-82E871C40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35" y="1773673"/>
            <a:ext cx="5654530" cy="37417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B4D3D-D9A2-ED96-9969-3657F6C53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61" y="1473285"/>
            <a:ext cx="2720576" cy="4320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D62CB52-7595-9514-5661-AB27D624767B}"/>
              </a:ext>
            </a:extLst>
          </p:cNvPr>
          <p:cNvSpPr txBox="1"/>
          <p:nvPr/>
        </p:nvSpPr>
        <p:spPr>
          <a:xfrm>
            <a:off x="5608238" y="78437"/>
            <a:ext cx="58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Inicio</a:t>
            </a:r>
          </a:p>
          <a:p>
            <a:pPr algn="r"/>
            <a:r>
              <a:rPr lang="es-ES" sz="24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</a:rPr>
              <a:t>IP</a:t>
            </a:r>
            <a:endParaRPr lang="es-ES" sz="2400" dirty="0">
              <a:solidFill>
                <a:srgbClr val="FD93B2"/>
              </a:solidFill>
            </a:endParaRPr>
          </a:p>
        </p:txBody>
      </p:sp>
      <p:sp>
        <p:nvSpPr>
          <p:cNvPr id="21" name="Triángulo rectángulo 92">
            <a:extLst>
              <a:ext uri="{FF2B5EF4-FFF2-40B4-BE49-F238E27FC236}">
                <a16:creationId xmlns:a16="http://schemas.microsoft.com/office/drawing/2014/main" id="{043AFB79-C041-5DBC-E058-666F68B116A0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riángulo rectángulo 92">
            <a:extLst>
              <a:ext uri="{FF2B5EF4-FFF2-40B4-BE49-F238E27FC236}">
                <a16:creationId xmlns:a16="http://schemas.microsoft.com/office/drawing/2014/main" id="{72A6E301-BE6E-5939-1E91-6F92C2783A38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4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82089868-48D7-2BF0-24C3-9B30B406A4EA}"/>
              </a:ext>
            </a:extLst>
          </p:cNvPr>
          <p:cNvGrpSpPr/>
          <p:nvPr/>
        </p:nvGrpSpPr>
        <p:grpSpPr>
          <a:xfrm>
            <a:off x="-2" y="6498422"/>
            <a:ext cx="12191980" cy="359568"/>
            <a:chOff x="0" y="1633579"/>
            <a:chExt cx="9228431" cy="290922"/>
          </a:xfrm>
        </p:grpSpPr>
        <p:sp>
          <p:nvSpPr>
            <p:cNvPr id="15" name="Proceso 30">
              <a:extLst>
                <a:ext uri="{FF2B5EF4-FFF2-40B4-BE49-F238E27FC236}">
                  <a16:creationId xmlns:a16="http://schemas.microsoft.com/office/drawing/2014/main" id="{83BBE749-6A0F-8B50-538E-0D2E26128663}"/>
                </a:ext>
              </a:extLst>
            </p:cNvPr>
            <p:cNvSpPr/>
            <p:nvPr/>
          </p:nvSpPr>
          <p:spPr>
            <a:xfrm>
              <a:off x="0" y="1633604"/>
              <a:ext cx="1700993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Qué es</a:t>
              </a:r>
            </a:p>
          </p:txBody>
        </p:sp>
        <p:sp>
          <p:nvSpPr>
            <p:cNvPr id="16" name="Proceso 31">
              <a:extLst>
                <a:ext uri="{FF2B5EF4-FFF2-40B4-BE49-F238E27FC236}">
                  <a16:creationId xmlns:a16="http://schemas.microsoft.com/office/drawing/2014/main" id="{487EAA9A-9ED6-552D-3746-AF7EEF5469C0}"/>
                </a:ext>
              </a:extLst>
            </p:cNvPr>
            <p:cNvSpPr/>
            <p:nvPr/>
          </p:nvSpPr>
          <p:spPr>
            <a:xfrm>
              <a:off x="1700993" y="1633608"/>
              <a:ext cx="1770704" cy="29088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Calisto MT" panose="02040603050505030304" pitchFamily="18" charset="0"/>
                </a:rPr>
                <a:t>Inicio</a:t>
              </a:r>
            </a:p>
          </p:txBody>
        </p:sp>
        <p:sp>
          <p:nvSpPr>
            <p:cNvPr id="17" name="Proceso 32">
              <a:extLst>
                <a:ext uri="{FF2B5EF4-FFF2-40B4-BE49-F238E27FC236}">
                  <a16:creationId xmlns:a16="http://schemas.microsoft.com/office/drawing/2014/main" id="{58E0CB49-BF46-F439-D63F-4B6E6A425C38}"/>
                </a:ext>
              </a:extLst>
            </p:cNvPr>
            <p:cNvSpPr/>
            <p:nvPr/>
          </p:nvSpPr>
          <p:spPr>
            <a:xfrm>
              <a:off x="3471697" y="1633579"/>
              <a:ext cx="215272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Ofertas</a:t>
              </a:r>
              <a:endParaRPr lang="es-ES" dirty="0"/>
            </a:p>
          </p:txBody>
        </p:sp>
        <p:sp>
          <p:nvSpPr>
            <p:cNvPr id="18" name="Proceso 33">
              <a:extLst>
                <a:ext uri="{FF2B5EF4-FFF2-40B4-BE49-F238E27FC236}">
                  <a16:creationId xmlns:a16="http://schemas.microsoft.com/office/drawing/2014/main" id="{7F3EABF5-2AE1-3CEA-E4FB-2DFB50C8FBA9}"/>
                </a:ext>
              </a:extLst>
            </p:cNvPr>
            <p:cNvSpPr/>
            <p:nvPr/>
          </p:nvSpPr>
          <p:spPr>
            <a:xfrm>
              <a:off x="5624426" y="1633612"/>
              <a:ext cx="200021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Recetas</a:t>
              </a:r>
            </a:p>
          </p:txBody>
        </p:sp>
        <p:sp>
          <p:nvSpPr>
            <p:cNvPr id="19" name="Proceso 35">
              <a:extLst>
                <a:ext uri="{FF2B5EF4-FFF2-40B4-BE49-F238E27FC236}">
                  <a16:creationId xmlns:a16="http://schemas.microsoft.com/office/drawing/2014/main" id="{09838EBF-6241-1651-996A-FC6DE75C9B95}"/>
                </a:ext>
              </a:extLst>
            </p:cNvPr>
            <p:cNvSpPr/>
            <p:nvPr/>
          </p:nvSpPr>
          <p:spPr>
            <a:xfrm>
              <a:off x="7624645" y="1633596"/>
              <a:ext cx="1603786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Conclusiones</a:t>
              </a:r>
            </a:p>
          </p:txBody>
        </p:sp>
      </p:grpSp>
      <p:pic>
        <p:nvPicPr>
          <p:cNvPr id="2054" name="Picture 6" descr="Lineamientos de la marca | Android Open Source Project">
            <a:extLst>
              <a:ext uri="{FF2B5EF4-FFF2-40B4-BE49-F238E27FC236}">
                <a16:creationId xmlns:a16="http://schemas.microsoft.com/office/drawing/2014/main" id="{BF7ACDB9-83D9-F71A-A781-6E6642AB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10" y="488196"/>
            <a:ext cx="1838960" cy="9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FX - Wikipedia">
            <a:extLst>
              <a:ext uri="{FF2B5EF4-FFF2-40B4-BE49-F238E27FC236}">
                <a16:creationId xmlns:a16="http://schemas.microsoft.com/office/drawing/2014/main" id="{CC8F09F9-E671-A250-3E51-69C92320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8" y="980741"/>
            <a:ext cx="1904505" cy="7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445DA6-EA7D-57B8-949C-C570412C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35" y="1775258"/>
            <a:ext cx="5654530" cy="37493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DC2505-6A52-F9C5-EDEA-EAC4A89D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61" y="1473285"/>
            <a:ext cx="2712955" cy="4313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011E565-F18E-79E3-975A-82876E911F6E}"/>
              </a:ext>
            </a:extLst>
          </p:cNvPr>
          <p:cNvSpPr txBox="1"/>
          <p:nvPr/>
        </p:nvSpPr>
        <p:spPr>
          <a:xfrm>
            <a:off x="5608238" y="78437"/>
            <a:ext cx="58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Inicio</a:t>
            </a:r>
          </a:p>
          <a:p>
            <a:pPr algn="r"/>
            <a:r>
              <a:rPr lang="es-ES" sz="24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</a:rPr>
              <a:t>Registro</a:t>
            </a:r>
            <a:endParaRPr lang="es-ES" sz="2400" dirty="0">
              <a:solidFill>
                <a:srgbClr val="FD93B2"/>
              </a:solidFill>
            </a:endParaRPr>
          </a:p>
        </p:txBody>
      </p:sp>
      <p:sp>
        <p:nvSpPr>
          <p:cNvPr id="21" name="Triángulo rectángulo 92">
            <a:extLst>
              <a:ext uri="{FF2B5EF4-FFF2-40B4-BE49-F238E27FC236}">
                <a16:creationId xmlns:a16="http://schemas.microsoft.com/office/drawing/2014/main" id="{D71EB49F-06DF-C6CE-1ACF-222E1017698A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riángulo rectángulo 92">
            <a:extLst>
              <a:ext uri="{FF2B5EF4-FFF2-40B4-BE49-F238E27FC236}">
                <a16:creationId xmlns:a16="http://schemas.microsoft.com/office/drawing/2014/main" id="{24B2BF31-F26D-82F8-F64D-D8AA42EE5AF6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79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65CE3AEE-DD53-623E-2646-E810BD53AFFC}"/>
              </a:ext>
            </a:extLst>
          </p:cNvPr>
          <p:cNvSpPr txBox="1"/>
          <p:nvPr/>
        </p:nvSpPr>
        <p:spPr>
          <a:xfrm>
            <a:off x="5608238" y="78437"/>
            <a:ext cx="58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Inicio</a:t>
            </a:r>
          </a:p>
          <a:p>
            <a:pPr algn="r"/>
            <a:r>
              <a:rPr lang="es-ES" sz="24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</a:rPr>
              <a:t>Invitado</a:t>
            </a:r>
            <a:endParaRPr lang="es-ES" sz="2400" dirty="0">
              <a:solidFill>
                <a:srgbClr val="FD93B2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2089868-48D7-2BF0-24C3-9B30B406A4EA}"/>
              </a:ext>
            </a:extLst>
          </p:cNvPr>
          <p:cNvGrpSpPr/>
          <p:nvPr/>
        </p:nvGrpSpPr>
        <p:grpSpPr>
          <a:xfrm>
            <a:off x="-2" y="6498422"/>
            <a:ext cx="12191980" cy="359568"/>
            <a:chOff x="0" y="1633579"/>
            <a:chExt cx="9228431" cy="290922"/>
          </a:xfrm>
        </p:grpSpPr>
        <p:sp>
          <p:nvSpPr>
            <p:cNvPr id="15" name="Proceso 30">
              <a:extLst>
                <a:ext uri="{FF2B5EF4-FFF2-40B4-BE49-F238E27FC236}">
                  <a16:creationId xmlns:a16="http://schemas.microsoft.com/office/drawing/2014/main" id="{83BBE749-6A0F-8B50-538E-0D2E26128663}"/>
                </a:ext>
              </a:extLst>
            </p:cNvPr>
            <p:cNvSpPr/>
            <p:nvPr/>
          </p:nvSpPr>
          <p:spPr>
            <a:xfrm>
              <a:off x="0" y="1633604"/>
              <a:ext cx="1700993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Qué es</a:t>
              </a:r>
            </a:p>
          </p:txBody>
        </p:sp>
        <p:sp>
          <p:nvSpPr>
            <p:cNvPr id="16" name="Proceso 31">
              <a:extLst>
                <a:ext uri="{FF2B5EF4-FFF2-40B4-BE49-F238E27FC236}">
                  <a16:creationId xmlns:a16="http://schemas.microsoft.com/office/drawing/2014/main" id="{487EAA9A-9ED6-552D-3746-AF7EEF5469C0}"/>
                </a:ext>
              </a:extLst>
            </p:cNvPr>
            <p:cNvSpPr/>
            <p:nvPr/>
          </p:nvSpPr>
          <p:spPr>
            <a:xfrm>
              <a:off x="1700993" y="1633608"/>
              <a:ext cx="1770704" cy="29088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Calisto MT" panose="02040603050505030304" pitchFamily="18" charset="0"/>
                </a:rPr>
                <a:t>Inicio</a:t>
              </a:r>
            </a:p>
          </p:txBody>
        </p:sp>
        <p:sp>
          <p:nvSpPr>
            <p:cNvPr id="17" name="Proceso 32">
              <a:extLst>
                <a:ext uri="{FF2B5EF4-FFF2-40B4-BE49-F238E27FC236}">
                  <a16:creationId xmlns:a16="http://schemas.microsoft.com/office/drawing/2014/main" id="{58E0CB49-BF46-F439-D63F-4B6E6A425C38}"/>
                </a:ext>
              </a:extLst>
            </p:cNvPr>
            <p:cNvSpPr/>
            <p:nvPr/>
          </p:nvSpPr>
          <p:spPr>
            <a:xfrm>
              <a:off x="3471697" y="1633579"/>
              <a:ext cx="215272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Ofertas</a:t>
              </a:r>
              <a:endParaRPr lang="es-ES" dirty="0"/>
            </a:p>
          </p:txBody>
        </p:sp>
        <p:sp>
          <p:nvSpPr>
            <p:cNvPr id="18" name="Proceso 33">
              <a:extLst>
                <a:ext uri="{FF2B5EF4-FFF2-40B4-BE49-F238E27FC236}">
                  <a16:creationId xmlns:a16="http://schemas.microsoft.com/office/drawing/2014/main" id="{7F3EABF5-2AE1-3CEA-E4FB-2DFB50C8FBA9}"/>
                </a:ext>
              </a:extLst>
            </p:cNvPr>
            <p:cNvSpPr/>
            <p:nvPr/>
          </p:nvSpPr>
          <p:spPr>
            <a:xfrm>
              <a:off x="5624426" y="1633612"/>
              <a:ext cx="200021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Recetas</a:t>
              </a:r>
            </a:p>
          </p:txBody>
        </p:sp>
        <p:sp>
          <p:nvSpPr>
            <p:cNvPr id="19" name="Proceso 35">
              <a:extLst>
                <a:ext uri="{FF2B5EF4-FFF2-40B4-BE49-F238E27FC236}">
                  <a16:creationId xmlns:a16="http://schemas.microsoft.com/office/drawing/2014/main" id="{09838EBF-6241-1651-996A-FC6DE75C9B95}"/>
                </a:ext>
              </a:extLst>
            </p:cNvPr>
            <p:cNvSpPr/>
            <p:nvPr/>
          </p:nvSpPr>
          <p:spPr>
            <a:xfrm>
              <a:off x="7624645" y="1633596"/>
              <a:ext cx="1603786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Conclusiones</a:t>
              </a:r>
            </a:p>
          </p:txBody>
        </p:sp>
      </p:grpSp>
      <p:pic>
        <p:nvPicPr>
          <p:cNvPr id="2054" name="Picture 6" descr="Lineamientos de la marca | Android Open Source Project">
            <a:extLst>
              <a:ext uri="{FF2B5EF4-FFF2-40B4-BE49-F238E27FC236}">
                <a16:creationId xmlns:a16="http://schemas.microsoft.com/office/drawing/2014/main" id="{BF7ACDB9-83D9-F71A-A781-6E6642AB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10" y="488196"/>
            <a:ext cx="1838960" cy="9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FX - Wikipedia">
            <a:extLst>
              <a:ext uri="{FF2B5EF4-FFF2-40B4-BE49-F238E27FC236}">
                <a16:creationId xmlns:a16="http://schemas.microsoft.com/office/drawing/2014/main" id="{CC8F09F9-E671-A250-3E51-69C92320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8" y="980741"/>
            <a:ext cx="1904505" cy="7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90A04C-BD16-7A88-98D0-15E26488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564" y="1473285"/>
            <a:ext cx="2674852" cy="43132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CDFB7B-8100-595A-FCF6-933A6673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55" y="1775258"/>
            <a:ext cx="5639289" cy="37188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riángulo rectángulo 92">
            <a:extLst>
              <a:ext uri="{FF2B5EF4-FFF2-40B4-BE49-F238E27FC236}">
                <a16:creationId xmlns:a16="http://schemas.microsoft.com/office/drawing/2014/main" id="{08E7A1F3-44D7-BE6B-A5B6-CF99DA76B498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riángulo rectángulo 92">
            <a:extLst>
              <a:ext uri="{FF2B5EF4-FFF2-40B4-BE49-F238E27FC236}">
                <a16:creationId xmlns:a16="http://schemas.microsoft.com/office/drawing/2014/main" id="{69A441CE-D6BE-16B1-5C63-E166C1F1CB04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5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ángulo rectángulo 92">
            <a:extLst>
              <a:ext uri="{FF2B5EF4-FFF2-40B4-BE49-F238E27FC236}">
                <a16:creationId xmlns:a16="http://schemas.microsoft.com/office/drawing/2014/main" id="{6461F214-977F-0D83-3820-EBCCEDF9E282}"/>
              </a:ext>
            </a:extLst>
          </p:cNvPr>
          <p:cNvSpPr/>
          <p:nvPr/>
        </p:nvSpPr>
        <p:spPr>
          <a:xfrm flipV="1">
            <a:off x="-236" y="-1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CE3AEE-DD53-623E-2646-E810BD53AFFC}"/>
              </a:ext>
            </a:extLst>
          </p:cNvPr>
          <p:cNvSpPr txBox="1"/>
          <p:nvPr/>
        </p:nvSpPr>
        <p:spPr>
          <a:xfrm>
            <a:off x="5608238" y="78437"/>
            <a:ext cx="58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0" b="1" dirty="0">
                <a:ln w="10160">
                  <a:noFill/>
                  <a:prstDash val="solid"/>
                </a:ln>
                <a:solidFill>
                  <a:srgbClr val="FD93B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Ofertas</a:t>
            </a:r>
          </a:p>
          <a:p>
            <a:pPr algn="r"/>
            <a:endParaRPr lang="es-ES" sz="2400" dirty="0">
              <a:solidFill>
                <a:srgbClr val="FD93B2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2089868-48D7-2BF0-24C3-9B30B406A4EA}"/>
              </a:ext>
            </a:extLst>
          </p:cNvPr>
          <p:cNvGrpSpPr/>
          <p:nvPr/>
        </p:nvGrpSpPr>
        <p:grpSpPr>
          <a:xfrm>
            <a:off x="-2" y="6498422"/>
            <a:ext cx="12191980" cy="359568"/>
            <a:chOff x="0" y="1633579"/>
            <a:chExt cx="9228431" cy="290922"/>
          </a:xfrm>
        </p:grpSpPr>
        <p:sp>
          <p:nvSpPr>
            <p:cNvPr id="15" name="Proceso 30">
              <a:extLst>
                <a:ext uri="{FF2B5EF4-FFF2-40B4-BE49-F238E27FC236}">
                  <a16:creationId xmlns:a16="http://schemas.microsoft.com/office/drawing/2014/main" id="{83BBE749-6A0F-8B50-538E-0D2E26128663}"/>
                </a:ext>
              </a:extLst>
            </p:cNvPr>
            <p:cNvSpPr/>
            <p:nvPr/>
          </p:nvSpPr>
          <p:spPr>
            <a:xfrm>
              <a:off x="0" y="1633604"/>
              <a:ext cx="1700993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Qué es</a:t>
              </a:r>
            </a:p>
          </p:txBody>
        </p:sp>
        <p:sp>
          <p:nvSpPr>
            <p:cNvPr id="16" name="Proceso 31">
              <a:extLst>
                <a:ext uri="{FF2B5EF4-FFF2-40B4-BE49-F238E27FC236}">
                  <a16:creationId xmlns:a16="http://schemas.microsoft.com/office/drawing/2014/main" id="{487EAA9A-9ED6-552D-3746-AF7EEF5469C0}"/>
                </a:ext>
              </a:extLst>
            </p:cNvPr>
            <p:cNvSpPr/>
            <p:nvPr/>
          </p:nvSpPr>
          <p:spPr>
            <a:xfrm>
              <a:off x="1700993" y="1633608"/>
              <a:ext cx="1770704" cy="29088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Calisto MT" panose="02040603050505030304" pitchFamily="18" charset="0"/>
                </a:rPr>
                <a:t>Inicio</a:t>
              </a:r>
            </a:p>
          </p:txBody>
        </p:sp>
        <p:sp>
          <p:nvSpPr>
            <p:cNvPr id="17" name="Proceso 32">
              <a:extLst>
                <a:ext uri="{FF2B5EF4-FFF2-40B4-BE49-F238E27FC236}">
                  <a16:creationId xmlns:a16="http://schemas.microsoft.com/office/drawing/2014/main" id="{58E0CB49-BF46-F439-D63F-4B6E6A425C38}"/>
                </a:ext>
              </a:extLst>
            </p:cNvPr>
            <p:cNvSpPr/>
            <p:nvPr/>
          </p:nvSpPr>
          <p:spPr>
            <a:xfrm>
              <a:off x="3471697" y="1633579"/>
              <a:ext cx="215272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Ofertas</a:t>
              </a:r>
              <a:endParaRPr lang="es-ES" dirty="0"/>
            </a:p>
          </p:txBody>
        </p:sp>
        <p:sp>
          <p:nvSpPr>
            <p:cNvPr id="18" name="Proceso 33">
              <a:extLst>
                <a:ext uri="{FF2B5EF4-FFF2-40B4-BE49-F238E27FC236}">
                  <a16:creationId xmlns:a16="http://schemas.microsoft.com/office/drawing/2014/main" id="{7F3EABF5-2AE1-3CEA-E4FB-2DFB50C8FBA9}"/>
                </a:ext>
              </a:extLst>
            </p:cNvPr>
            <p:cNvSpPr/>
            <p:nvPr/>
          </p:nvSpPr>
          <p:spPr>
            <a:xfrm>
              <a:off x="5624426" y="1633612"/>
              <a:ext cx="2000219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Recetas</a:t>
              </a:r>
            </a:p>
          </p:txBody>
        </p:sp>
        <p:sp>
          <p:nvSpPr>
            <p:cNvPr id="19" name="Proceso 35">
              <a:extLst>
                <a:ext uri="{FF2B5EF4-FFF2-40B4-BE49-F238E27FC236}">
                  <a16:creationId xmlns:a16="http://schemas.microsoft.com/office/drawing/2014/main" id="{09838EBF-6241-1651-996A-FC6DE75C9B95}"/>
                </a:ext>
              </a:extLst>
            </p:cNvPr>
            <p:cNvSpPr/>
            <p:nvPr/>
          </p:nvSpPr>
          <p:spPr>
            <a:xfrm>
              <a:off x="7624645" y="1633596"/>
              <a:ext cx="1603786" cy="290889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alisto MT" panose="02040603050505030304" pitchFamily="18" charset="0"/>
                </a:rPr>
                <a:t>Conclusiones</a:t>
              </a:r>
            </a:p>
          </p:txBody>
        </p:sp>
      </p:grpSp>
      <p:pic>
        <p:nvPicPr>
          <p:cNvPr id="2054" name="Picture 6" descr="Lineamientos de la marca | Android Open Source Project">
            <a:extLst>
              <a:ext uri="{FF2B5EF4-FFF2-40B4-BE49-F238E27FC236}">
                <a16:creationId xmlns:a16="http://schemas.microsoft.com/office/drawing/2014/main" id="{BF7ACDB9-83D9-F71A-A781-6E6642AB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10" y="488196"/>
            <a:ext cx="1838960" cy="9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FX - Wikipedia">
            <a:extLst>
              <a:ext uri="{FF2B5EF4-FFF2-40B4-BE49-F238E27FC236}">
                <a16:creationId xmlns:a16="http://schemas.microsoft.com/office/drawing/2014/main" id="{CC8F09F9-E671-A250-3E51-69C92320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8" y="980741"/>
            <a:ext cx="1904505" cy="7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90A04C-BD16-7A88-98D0-15E26488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564" y="1473285"/>
            <a:ext cx="2674852" cy="43132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CDFB7B-8100-595A-FCF6-933A6673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55" y="1775258"/>
            <a:ext cx="5639289" cy="37188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riángulo rectángulo 92">
            <a:extLst>
              <a:ext uri="{FF2B5EF4-FFF2-40B4-BE49-F238E27FC236}">
                <a16:creationId xmlns:a16="http://schemas.microsoft.com/office/drawing/2014/main" id="{48B0E95D-C069-1E9F-1066-E331249D9351}"/>
              </a:ext>
            </a:extLst>
          </p:cNvPr>
          <p:cNvSpPr/>
          <p:nvPr/>
        </p:nvSpPr>
        <p:spPr>
          <a:xfrm flipH="1" flipV="1">
            <a:off x="10883949" y="0"/>
            <a:ext cx="1308051" cy="912463"/>
          </a:xfrm>
          <a:custGeom>
            <a:avLst/>
            <a:gdLst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0 w 1307816"/>
              <a:gd name="connsiteY0" fmla="*/ 912463 h 912463"/>
              <a:gd name="connsiteX1" fmla="*/ 0 w 1307816"/>
              <a:gd name="connsiteY1" fmla="*/ 0 h 912463"/>
              <a:gd name="connsiteX2" fmla="*/ 1307816 w 1307816"/>
              <a:gd name="connsiteY2" fmla="*/ 912463 h 912463"/>
              <a:gd name="connsiteX3" fmla="*/ 0 w 1307816"/>
              <a:gd name="connsiteY3" fmla="*/ 912463 h 912463"/>
              <a:gd name="connsiteX0" fmla="*/ 12 w 1307828"/>
              <a:gd name="connsiteY0" fmla="*/ 912463 h 912463"/>
              <a:gd name="connsiteX1" fmla="*/ 12 w 1307828"/>
              <a:gd name="connsiteY1" fmla="*/ 0 h 912463"/>
              <a:gd name="connsiteX2" fmla="*/ 1307828 w 1307828"/>
              <a:gd name="connsiteY2" fmla="*/ 912463 h 912463"/>
              <a:gd name="connsiteX3" fmla="*/ 12 w 1307828"/>
              <a:gd name="connsiteY3" fmla="*/ 912463 h 912463"/>
              <a:gd name="connsiteX0" fmla="*/ 235 w 1308051"/>
              <a:gd name="connsiteY0" fmla="*/ 912463 h 912463"/>
              <a:gd name="connsiteX1" fmla="*/ 235 w 1308051"/>
              <a:gd name="connsiteY1" fmla="*/ 0 h 912463"/>
              <a:gd name="connsiteX2" fmla="*/ 1308051 w 1308051"/>
              <a:gd name="connsiteY2" fmla="*/ 912463 h 912463"/>
              <a:gd name="connsiteX3" fmla="*/ 235 w 1308051"/>
              <a:gd name="connsiteY3" fmla="*/ 912463 h 91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8051" h="912463">
                <a:moveTo>
                  <a:pt x="235" y="912463"/>
                </a:moveTo>
                <a:lnTo>
                  <a:pt x="235" y="0"/>
                </a:lnTo>
                <a:cubicBezTo>
                  <a:pt x="-2365" y="910644"/>
                  <a:pt x="-5795" y="907511"/>
                  <a:pt x="1308051" y="912463"/>
                </a:cubicBezTo>
                <a:lnTo>
                  <a:pt x="235" y="912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567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140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Candara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Manuel Marín</dc:creator>
  <cp:lastModifiedBy>José Manuel Marín</cp:lastModifiedBy>
  <cp:revision>8</cp:revision>
  <dcterms:created xsi:type="dcterms:W3CDTF">2022-06-05T14:46:57Z</dcterms:created>
  <dcterms:modified xsi:type="dcterms:W3CDTF">2022-06-05T19:24:48Z</dcterms:modified>
</cp:coreProperties>
</file>