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139A-7AA7-4DE2-AA37-1A5CCA428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D5FCF-D45B-4B78-9B14-4A8FB84E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84FC-696C-4B30-9A7F-0D8F5CB1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539F-49D7-4B70-B0F5-81D05CA5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1E0B-5BBA-494C-8D3D-8BA44319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0664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5B46-1259-41B1-A05D-B4797521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7BF54-C29E-4EA3-8F24-C95100E2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12C1-7C2B-425E-86A1-28DCEE54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F8BA-A357-4B0D-B230-61AFD326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33D2-0B28-4C98-BBD6-197EA81D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5379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6C8F1-9128-45C4-BD2A-50A153A0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3F2D9-E68A-44B9-8BF3-BB3F2101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1160-04AD-4BB7-96D2-B916D7DA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B9C2-6E42-4A75-B123-C3834049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14EC-4050-4EE4-85BD-48AA7B3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80313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BD1A-5370-4A82-A800-C3587C41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0C31-B060-4DB3-A6D6-4DE454D8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B8E3-FA26-4D07-9170-E0715280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D96F-D0A3-4526-A319-AC5A3E3B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A228-D03E-4FE4-B548-D4490E67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501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56F2-99E8-48C1-8AB9-FAC3AD9E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F935B-E7DC-4B36-B50B-991714A0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2596-E314-4808-857A-E0E07924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3313-009B-440E-A449-28793183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17F2-B75D-403B-BFD5-373031DF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42677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099-37FC-414C-A0F2-4AF5F0B5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01E7-DEF4-4029-934E-2732062FE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12C51-E7D4-435A-AF30-14EFDAFE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D63A-F45D-45E4-A1EC-BB137D2D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6A452-DF14-4376-A72C-1483B4EB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B211-C8A8-4379-98BB-AB4C217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249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B8AA-6BD8-4B70-888C-441CAF47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4D7F-2797-4EC3-8DFE-716D19EA5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56A84-017C-4E64-981F-F33F9653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D415A-8C16-4AE1-8EFB-FE1C6A2FB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AC1D2-851D-4C97-A8D4-63543BC3D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CB528-3AC7-4C3B-AF6A-59FDC613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48DA4-D8E2-4B21-86C6-0E247CB4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CE3C3-D352-4257-B887-D8A3B051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7621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02E2-E945-4B12-A09E-BB1C3329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9C70-7022-48BD-B581-9F3D1590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6FC2F-C5A0-416B-9A28-D30F8522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1B34D-E6A0-4C1D-B5E6-41A9F1CC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082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E6DD1-1219-4B00-9E5A-304113DB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FE5F1-6624-416F-8B1B-3A667183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0A8D4-186A-4AFE-8853-A48E6C0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00488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DB09-EB49-4F8C-B373-8A2A9305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5ED2-A53C-498F-834E-73EBF70F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CFE43-01D7-40F7-9C08-7CC138BE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64D54-8554-4116-8A74-A362354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1D5AE-478A-4DB7-A9D6-822F18BB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CE710-3BEA-4BF3-96EB-C01D91A8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28695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114A-2D87-47DD-A0F3-4E073C77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C5021-DA89-438A-A958-324929D41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0D6C-EEA1-4171-9BF2-DC50EAD3F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84F7-4E79-4AB7-ABFE-F557A7C8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D2A25-208D-4831-9407-73F123B4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FB18E-9034-4041-9449-0AC1744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9764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C1146-3000-4589-92AF-D4F64BFF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85B2-8BFB-4FA8-ADC5-AA60C0C4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0CFC-C729-4E87-A806-1F997DFC5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019B-7D86-4C13-8C5D-DA7E2B5BDC5B}" type="datetimeFigureOut">
              <a:rPr lang="es-PR" smtClean="0"/>
              <a:t>03/07/2022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09AF-32EA-4BAE-9F41-E59DFB207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4F07-AB04-40BB-B242-94C6662DC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731-3BD5-469C-8A18-331C9D1D38B7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28842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B516-9464-4D92-AA23-90644D826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4AF97-CA85-454B-95BC-17839EC2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4CA3D-5DF7-4190-B06F-018D43BC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C8A1-B676-4EBE-9B10-74C9344C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B208-7422-4278-A939-C08D0AA7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005F6-BDE0-4965-9BCC-2BCF1A4C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2344-A667-418B-ACF0-062E24A1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8C45-677F-487B-AC91-FAEB30C4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28910-A2AA-4B5C-96C1-7A0C09F4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5265-7A73-45D7-8FC6-704F3127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C85A-0658-490B-9022-B2636A85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85B47-20F8-4C61-ABED-8D169AF4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3204-1781-47EF-A5CB-3FB0AF27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0F84-E048-4D87-A75D-A3B5D26D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33467-C7CD-45D0-AB0A-D42E625C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Wilfredo Cosme Ortiz</dc:creator>
  <cp:lastModifiedBy>Wilfredo Cosme Ortiz</cp:lastModifiedBy>
  <cp:revision>1</cp:revision>
  <dcterms:created xsi:type="dcterms:W3CDTF">2022-03-07T15:55:38Z</dcterms:created>
  <dcterms:modified xsi:type="dcterms:W3CDTF">2022-03-07T16:09:23Z</dcterms:modified>
</cp:coreProperties>
</file>