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4" r:id="rId8"/>
    <p:sldId id="261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8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21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7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4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88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3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44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9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9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1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2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4B26-025D-4FD3-A72A-6E7177C5DC91}" type="datetimeFigureOut">
              <a:rPr lang="pt-BR" smtClean="0"/>
              <a:t>11/07/2022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588D22-8CB1-4074-9552-266338A7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1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greatlearning.com/blog/data-structures-using-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José Max Dias Figueira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0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https://www.edureka.co/blog/c-data-structures/</a:t>
            </a:r>
          </a:p>
          <a:p>
            <a:r>
              <a:rPr lang="pt-BR" dirty="0" smtClean="0"/>
              <a:t>https://www.ime.usp.br/~pf/estruturas-de-dados/aulas/st-hash.html</a:t>
            </a:r>
          </a:p>
          <a:p>
            <a:r>
              <a:rPr lang="pt-BR" dirty="0" smtClean="0">
                <a:hlinkClick r:id="rId2"/>
              </a:rPr>
              <a:t>https://www.mygreatlearning.com/blog/data-structures-using-c/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Código fonte Disponível em: https://github.com/josemdfjunior/Compiladores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3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</a:t>
            </a:r>
            <a:r>
              <a:rPr lang="pt-BR" dirty="0" smtClean="0"/>
              <a:t>em Pilha(</a:t>
            </a:r>
            <a:r>
              <a:rPr lang="pt-BR" dirty="0" err="1" smtClean="0"/>
              <a:t>Stacks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estruturas que servem como uma coleção de elementos;</a:t>
            </a:r>
          </a:p>
          <a:p>
            <a:r>
              <a:rPr lang="pt-BR" dirty="0" smtClean="0"/>
              <a:t>Permite o acesso somente a um item de dado armazenado, neste caso o ultimo elemento empilhado(Pilha de Pratos);</a:t>
            </a:r>
          </a:p>
          <a:p>
            <a:r>
              <a:rPr lang="pt-BR" b="1" dirty="0"/>
              <a:t> </a:t>
            </a:r>
            <a:r>
              <a:rPr lang="pt-BR" dirty="0"/>
              <a:t>LIFO (</a:t>
            </a:r>
            <a:r>
              <a:rPr lang="pt-BR" dirty="0" err="1"/>
              <a:t>last</a:t>
            </a:r>
            <a:r>
              <a:rPr lang="pt-BR" dirty="0"/>
              <a:t>-in </a:t>
            </a:r>
            <a:r>
              <a:rPr lang="pt-BR" dirty="0" err="1"/>
              <a:t>first</a:t>
            </a:r>
            <a:r>
              <a:rPr lang="pt-BR" dirty="0"/>
              <a:t>-out)</a:t>
            </a:r>
          </a:p>
          <a:p>
            <a:r>
              <a:rPr lang="pt-BR" dirty="0" smtClean="0"/>
              <a:t>Aplicações:</a:t>
            </a:r>
          </a:p>
          <a:p>
            <a:pPr lvl="1"/>
            <a:r>
              <a:rPr lang="pt-BR" dirty="0" smtClean="0"/>
              <a:t>Avaliações de expressões e </a:t>
            </a:r>
            <a:r>
              <a:rPr lang="pt-BR" dirty="0" err="1" smtClean="0"/>
              <a:t>Parsing</a:t>
            </a:r>
            <a:r>
              <a:rPr lang="pt-BR" dirty="0" smtClean="0"/>
              <a:t> sintático</a:t>
            </a:r>
          </a:p>
          <a:p>
            <a:pPr lvl="1"/>
            <a:r>
              <a:rPr lang="pt-BR" dirty="0" smtClean="0"/>
              <a:t>Algoritmos de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Análise de expressões Aritméticas </a:t>
            </a:r>
          </a:p>
          <a:p>
            <a:pPr lvl="1"/>
            <a:endParaRPr lang="pt-BR" dirty="0"/>
          </a:p>
        </p:txBody>
      </p:sp>
      <p:sp>
        <p:nvSpPr>
          <p:cNvPr id="4" name="AutoShape 2" descr="Estrutura de Dados e Algoritm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61" y="3176194"/>
            <a:ext cx="4398933" cy="32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Código Fonte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529" y="2172238"/>
            <a:ext cx="5344271" cy="220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8" y="2172238"/>
            <a:ext cx="5115639" cy="36581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29" y="5044099"/>
            <a:ext cx="5258534" cy="7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</a:t>
            </a:r>
            <a:r>
              <a:rPr lang="pt-BR" dirty="0" smtClean="0"/>
              <a:t>em 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estruturas de dados do tipo FIFO (</a:t>
            </a:r>
            <a:r>
              <a:rPr lang="pt-BR" dirty="0" err="1"/>
              <a:t>first</a:t>
            </a:r>
            <a:r>
              <a:rPr lang="pt-BR" dirty="0"/>
              <a:t>-in </a:t>
            </a:r>
            <a:r>
              <a:rPr lang="pt-BR" dirty="0" err="1"/>
              <a:t>first</a:t>
            </a:r>
            <a:r>
              <a:rPr lang="pt-BR" dirty="0"/>
              <a:t>-out), onde o primeiro elemento a ser inserido, será o primeiro a ser retirado, ou seja, adiciona-se itens no fim e remove-se do início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Aplicações :</a:t>
            </a:r>
          </a:p>
          <a:p>
            <a:pPr lvl="1"/>
            <a:r>
              <a:rPr lang="pt-BR" dirty="0"/>
              <a:t>Controle de documentos para impressão;</a:t>
            </a:r>
          </a:p>
          <a:p>
            <a:pPr lvl="1"/>
            <a:r>
              <a:rPr lang="pt-BR" dirty="0"/>
              <a:t>Troca de mensagem entre computadores numa rede;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9" y="4587634"/>
            <a:ext cx="586821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8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Código Fonte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770" y="1690688"/>
            <a:ext cx="3632571" cy="4821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16" y="1841690"/>
            <a:ext cx="3543094" cy="33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de Dados </a:t>
            </a:r>
            <a:r>
              <a:rPr lang="pt-BR" dirty="0" smtClean="0"/>
              <a:t>em 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é uma estrutura de dados que armazena dados de forma associativa. </a:t>
            </a:r>
            <a:endParaRPr lang="pt-BR" dirty="0" smtClean="0"/>
          </a:p>
          <a:p>
            <a:r>
              <a:rPr lang="pt-BR" dirty="0"/>
              <a:t>Na tabela de </a:t>
            </a:r>
            <a:r>
              <a:rPr lang="pt-BR" dirty="0" err="1"/>
              <a:t>hash</a:t>
            </a:r>
            <a:r>
              <a:rPr lang="pt-BR" dirty="0"/>
              <a:t>, os dados são armazenados em um formato de matriz em que cada valor de dados tem seu próprio valor de índice </a:t>
            </a:r>
            <a:r>
              <a:rPr lang="pt-BR" dirty="0" smtClean="0"/>
              <a:t>exclusivo.</a:t>
            </a:r>
          </a:p>
          <a:p>
            <a:r>
              <a:rPr lang="pt-BR" dirty="0"/>
              <a:t>O acesso aos dados torna-se muito rápido, se soubermos o índice dos dados </a:t>
            </a:r>
            <a:r>
              <a:rPr lang="pt-BR" dirty="0" smtClean="0"/>
              <a:t>desejados(</a:t>
            </a:r>
            <a:r>
              <a:rPr lang="pt-BR" b="1" dirty="0"/>
              <a:t>chaves</a:t>
            </a:r>
            <a:r>
              <a:rPr lang="pt-BR" dirty="0"/>
              <a:t> para </a:t>
            </a:r>
            <a:r>
              <a:rPr lang="pt-BR" b="1" dirty="0" smtClean="0"/>
              <a:t>valores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7" y="4586288"/>
            <a:ext cx="3967163" cy="22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Código Fonte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25" y="1554560"/>
            <a:ext cx="3258005" cy="41725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790" y="1554560"/>
            <a:ext cx="3007816" cy="41725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899" y="1554560"/>
            <a:ext cx="4486901" cy="33508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898" y="5060249"/>
            <a:ext cx="448690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de Dados </a:t>
            </a:r>
            <a:r>
              <a:rPr lang="pt-BR" dirty="0" smtClean="0"/>
              <a:t>em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Travessia da árvore:</a:t>
            </a:r>
          </a:p>
          <a:p>
            <a:pPr lvl="1"/>
            <a:r>
              <a:rPr lang="pt-BR" dirty="0" err="1" smtClean="0"/>
              <a:t>pré</a:t>
            </a:r>
            <a:r>
              <a:rPr lang="pt-BR" dirty="0" smtClean="0"/>
              <a:t>-ordem (os filhos de um nó são processados após o nó)</a:t>
            </a:r>
          </a:p>
          <a:p>
            <a:pPr lvl="1"/>
            <a:r>
              <a:rPr lang="pt-BR" dirty="0" smtClean="0"/>
              <a:t>pós-ordem (os filhos são processados antes do nó). </a:t>
            </a:r>
          </a:p>
          <a:p>
            <a:pPr lvl="1"/>
            <a:r>
              <a:rPr lang="pt-BR" dirty="0" smtClean="0"/>
              <a:t>Em árvores binárias é possível ainda fazer uma travessia em-ordem, em que se processa o filho à esquerda, o nó, e finalmente o filho à direita.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2425" b="10301"/>
          <a:stretch/>
        </p:blipFill>
        <p:spPr>
          <a:xfrm>
            <a:off x="3866866" y="4001294"/>
            <a:ext cx="2657759" cy="20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Código Fonte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8025"/>
            <a:ext cx="3803027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43" y="1834356"/>
            <a:ext cx="3967381" cy="3803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43" y="5781674"/>
            <a:ext cx="396738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138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283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Cacho</vt:lpstr>
      <vt:lpstr>Compiladores</vt:lpstr>
      <vt:lpstr>Estrutura de Dados em Pilha(Stacks)</vt:lpstr>
      <vt:lpstr>Código Fonte</vt:lpstr>
      <vt:lpstr>Estrutura de Dados em Fila</vt:lpstr>
      <vt:lpstr>Código Fonte</vt:lpstr>
      <vt:lpstr>Estrutura de Dados em Tabela Hash</vt:lpstr>
      <vt:lpstr>Código Fonte</vt:lpstr>
      <vt:lpstr>Estrutura de Dados em Árvore</vt:lpstr>
      <vt:lpstr>Código Fonte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13</cp:revision>
  <dcterms:created xsi:type="dcterms:W3CDTF">2022-07-11T17:44:10Z</dcterms:created>
  <dcterms:modified xsi:type="dcterms:W3CDTF">2022-07-11T21:31:00Z</dcterms:modified>
</cp:coreProperties>
</file>