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516" autoAdjust="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E48E-4B55-4061-8D84-A3B5D28F1FEC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BD1B0-1FD4-4A70-9B1A-9B152EFFD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2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introduziu a palavra-chave </a:t>
            </a:r>
            <a:r>
              <a:rPr lang="pt-BR" dirty="0" err="1" smtClean="0"/>
              <a:t>class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2015.  Ela faz com que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aparente ser uma linguagem de POO.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construtor é um método especial para criar e inicializar um objeto criado a partir de uma classe.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conceito em que algumas propriedades e métodos de um Objeto estão sendo usados ​​por outro Objeto. Ao contrário da maioria das linguagens OOP onde classes herdam classes,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herda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você usa herança o tempo todo. Sempre que você usa vários recursos de uma API da Web ou métodos / propriedades definidos em um objeto de navegador interno que você chama em suas cadeias de caracteres, matrizes, etc., você está implicitamente usando herança.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Necessidade de usar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herança: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 à medida que suas bases de código aumentam, é mais provável que você encontre uma necessidade para isso.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7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</a:t>
            </a:r>
            <a:r>
              <a:rPr lang="pt-BR" dirty="0" err="1" smtClean="0"/>
              <a:t>Object</a:t>
            </a:r>
            <a:r>
              <a:rPr lang="pt-BR" dirty="0" smtClean="0"/>
              <a:t> é uma entidade </a:t>
            </a:r>
            <a:r>
              <a:rPr lang="pt-BR" b="1" dirty="0" smtClean="0"/>
              <a:t>única</a:t>
            </a:r>
            <a:r>
              <a:rPr lang="pt-BR" dirty="0" smtClean="0"/>
              <a:t> que contém </a:t>
            </a:r>
            <a:r>
              <a:rPr lang="pt-BR" b="1" dirty="0" smtClean="0"/>
              <a:t>propriedades</a:t>
            </a:r>
            <a:r>
              <a:rPr lang="pt-BR" dirty="0" smtClean="0"/>
              <a:t> e </a:t>
            </a:r>
            <a:r>
              <a:rPr lang="pt-BR" b="1" dirty="0" smtClean="0"/>
              <a:t>métodos</a:t>
            </a:r>
            <a:r>
              <a:rPr lang="pt-BR" dirty="0" smtClean="0"/>
              <a:t>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Método em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uma propriedade de um objeto cujo valor é uma função.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8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1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0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Mounting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componentWillMount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executado logo antes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estar prestes a ser montado no DOM.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monta o componente no navegador. Este é um método puro, o que significa que fornece a mesma saída toda vez que a mesma entrada é fornecida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shouldComponentUpdate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diz ao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quando o componente recebe novas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estado está sendo atualizado,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novamente ou pode pular 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método retorna verdadeiro ou </a:t>
            </a:r>
            <a:r>
              <a:rPr lang="pt-B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</a:t>
            </a:r>
            <a:endParaRPr lang="pt-BR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componentWillUpdate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executado somente após o </a:t>
            </a:r>
            <a:r>
              <a:rPr lang="pt-BR" dirty="0" err="1" smtClean="0"/>
              <a:t>shouldComponentUpdate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Unmounting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componentWillUnmount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Este método é o último método no ciclo de vida. Isso é executado logo antes do componente ser removido do DOM.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7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diferenciar três diferentes componentes, sendo eles: o servidor, desenvolvido em node.js; 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aplicação, que irá correr no servidor criado comunicando com este através de web sockets e ainda o utilizador final, aqui identificado como cliente.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Interação remota através de manipulação direta para aplicações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BD1B0-1FD4-4A70-9B1A-9B152EFFD71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8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1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13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045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91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21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3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3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1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2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0EFA-2063-4DEB-B564-81EAA9253F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2B007B-A5A6-4977-B5AE-9E407C429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/index.php?title=Event-driven_architecture&amp;action=edit&amp;redlink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programacao-orientada-a-objetos-em-javascript-explicada-com-exemplos/" TargetMode="External"/><Relationship Id="rId2" Type="http://schemas.openxmlformats.org/officeDocument/2006/relationships/hyperlink" Target="https://developer.mozilla.org/pt-BR/docs/Learn/JavaScript/Objects/Classes_in_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docz.com/doc/290839/intera%C3%A7%C3%A3o-remota-atrav%C3%A9s-de-manipula%C3%A7%C3%A3o-direta-para-apl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Paradigmas de Linguagens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José Max Dias Figueira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Sequencia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438" y="1690688"/>
            <a:ext cx="8176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Node.js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 software de código aberto, </a:t>
            </a:r>
            <a:r>
              <a:rPr lang="pt-BR" dirty="0" err="1" smtClean="0"/>
              <a:t>multiplataforma</a:t>
            </a:r>
            <a:r>
              <a:rPr lang="pt-BR" dirty="0" smtClean="0"/>
              <a:t>, baseado no interpretador V8 do </a:t>
            </a:r>
            <a:r>
              <a:rPr lang="pt-BR" dirty="0" err="1" smtClean="0"/>
              <a:t>google</a:t>
            </a:r>
            <a:r>
              <a:rPr lang="pt-BR" dirty="0" smtClean="0"/>
              <a:t>;</a:t>
            </a:r>
          </a:p>
          <a:p>
            <a:r>
              <a:rPr lang="pt-BR" dirty="0" smtClean="0"/>
              <a:t>Autor: Ryan Dahl</a:t>
            </a:r>
          </a:p>
          <a:p>
            <a:r>
              <a:rPr lang="pt-BR" dirty="0" smtClean="0"/>
              <a:t>Lançamento 27/05/2009</a:t>
            </a:r>
          </a:p>
          <a:p>
            <a:r>
              <a:rPr lang="pt-BR" dirty="0" smtClean="0"/>
              <a:t>Constituído basicamente de dois comandos</a:t>
            </a:r>
          </a:p>
          <a:p>
            <a:pPr lvl="1"/>
            <a:r>
              <a:rPr lang="pt-BR" dirty="0" smtClean="0"/>
              <a:t>NMP: Executa um pacote armazenado num pacote </a:t>
            </a:r>
            <a:r>
              <a:rPr lang="pt-BR" dirty="0" err="1" smtClean="0"/>
              <a:t>node.Js</a:t>
            </a:r>
            <a:endParaRPr lang="pt-BR" dirty="0" smtClean="0"/>
          </a:p>
          <a:p>
            <a:pPr lvl="1"/>
            <a:r>
              <a:rPr lang="pt-BR" dirty="0" err="1" smtClean="0"/>
              <a:t>NXP:Instalar</a:t>
            </a:r>
            <a:r>
              <a:rPr lang="pt-BR" dirty="0" smtClean="0"/>
              <a:t> a nível local o código instalado globalmente;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código de </a:t>
            </a:r>
            <a:r>
              <a:rPr lang="pt-BR" dirty="0" err="1"/>
              <a:t>nodejs</a:t>
            </a:r>
            <a:r>
              <a:rPr lang="pt-BR" dirty="0"/>
              <a:t> é baseado na arquitetura </a:t>
            </a:r>
            <a:r>
              <a:rPr lang="pt-BR" dirty="0" err="1">
                <a:hlinkClick r:id="rId2" tooltip="Event-driven architecture (página não existe)"/>
              </a:rPr>
              <a:t>event-driven</a:t>
            </a:r>
            <a:r>
              <a:rPr lang="pt-BR" dirty="0"/>
              <a:t>, capaz de entrada/saída assíncrona. Otimizado para ser corrido em tempo real 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Usar </a:t>
            </a:r>
            <a:r>
              <a:rPr lang="pt-BR" smtClean="0"/>
              <a:t>Nodejs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Flexibilidade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Leveza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Suporte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Produtividade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4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Utilizando Node </a:t>
            </a:r>
            <a:r>
              <a:rPr lang="pt-BR" dirty="0" err="1" smtClean="0"/>
              <a:t>js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9067" y="2150801"/>
            <a:ext cx="531569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Sequencia:NodeJS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201404" cy="82391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9345" y="1255349"/>
            <a:ext cx="4656728" cy="5287522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41192" y="1292590"/>
            <a:ext cx="6314196" cy="823912"/>
          </a:xfrm>
        </p:spPr>
        <p:txBody>
          <a:bodyPr>
            <a:normAutofit fontScale="92500"/>
          </a:bodyPr>
          <a:lstStyle/>
          <a:p>
            <a:pPr algn="just"/>
            <a:r>
              <a:rPr lang="pt-BR" b="0" dirty="0" smtClean="0"/>
              <a:t>1. Inicialmente terá de </a:t>
            </a:r>
            <a:r>
              <a:rPr lang="pt-BR" b="0" dirty="0"/>
              <a:t>existir um pedido por parte de um </a:t>
            </a:r>
            <a:r>
              <a:rPr lang="pt-BR" b="0" dirty="0" err="1"/>
              <a:t>ecrã</a:t>
            </a:r>
            <a:r>
              <a:rPr lang="pt-BR" b="0" dirty="0"/>
              <a:t> para aceder à </a:t>
            </a:r>
            <a:r>
              <a:rPr lang="pt-BR" b="0" dirty="0" smtClean="0"/>
              <a:t>aplicação.</a:t>
            </a:r>
            <a:endParaRPr lang="pt-BR" b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946073" y="2079261"/>
            <a:ext cx="6409315" cy="463326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2</a:t>
            </a:r>
            <a:r>
              <a:rPr lang="pt-BR" dirty="0"/>
              <a:t>. A aplicação comunica com o servidor;</a:t>
            </a:r>
          </a:p>
          <a:p>
            <a:pPr algn="just"/>
            <a:r>
              <a:rPr lang="pt-BR" dirty="0"/>
              <a:t>3. partir daí está preparada para pedidos de possíveis utilizadores.</a:t>
            </a:r>
          </a:p>
          <a:p>
            <a:pPr algn="just"/>
            <a:r>
              <a:rPr lang="pt-BR" dirty="0"/>
              <a:t>4. Um utilizador, ao querer interagir com a aplicação, está a enviar um pedido para esta, que por sua vez avisa o servidor e este é responsável por mostrar no dispositivo o </a:t>
            </a:r>
            <a:r>
              <a:rPr lang="pt-BR" dirty="0" err="1"/>
              <a:t>Widget</a:t>
            </a:r>
            <a:r>
              <a:rPr lang="pt-BR" dirty="0"/>
              <a:t> da </a:t>
            </a:r>
            <a:r>
              <a:rPr lang="pt-BR" dirty="0" smtClean="0"/>
              <a:t>aplicação</a:t>
            </a:r>
          </a:p>
          <a:p>
            <a:pPr algn="just"/>
            <a:r>
              <a:rPr lang="pt-BR" dirty="0" smtClean="0"/>
              <a:t>5. A </a:t>
            </a:r>
            <a:r>
              <a:rPr lang="pt-BR" dirty="0" err="1" smtClean="0"/>
              <a:t>widget</a:t>
            </a:r>
            <a:r>
              <a:rPr lang="pt-BR" dirty="0" smtClean="0"/>
              <a:t> liga-se </a:t>
            </a:r>
            <a:r>
              <a:rPr lang="pt-BR" dirty="0"/>
              <a:t>ao servidor e </a:t>
            </a:r>
            <a:r>
              <a:rPr lang="pt-BR" dirty="0" smtClean="0"/>
              <a:t>após ocorrer </a:t>
            </a:r>
            <a:r>
              <a:rPr lang="pt-BR" dirty="0"/>
              <a:t>a ligação procede-se à troca de </a:t>
            </a:r>
            <a:r>
              <a:rPr lang="pt-BR" dirty="0" smtClean="0"/>
              <a:t> mensagens</a:t>
            </a:r>
            <a:r>
              <a:rPr lang="pt-BR" dirty="0"/>
              <a:t>” que permitem ao utilizador definir </a:t>
            </a:r>
            <a:r>
              <a:rPr lang="pt-BR" dirty="0" smtClean="0"/>
              <a:t>o seu nome.</a:t>
            </a:r>
          </a:p>
          <a:p>
            <a:pPr algn="just"/>
            <a:r>
              <a:rPr lang="pt-BR" dirty="0" smtClean="0"/>
              <a:t>6.</a:t>
            </a:r>
            <a:r>
              <a:rPr lang="pt-BR" dirty="0"/>
              <a:t> Quando o cliente tiver o nome definido pode usufruir </a:t>
            </a:r>
            <a:r>
              <a:rPr lang="pt-BR" dirty="0" smtClean="0"/>
              <a:t>dos </a:t>
            </a:r>
            <a:r>
              <a:rPr lang="pt-BR" dirty="0" err="1" smtClean="0"/>
              <a:t>Widgets</a:t>
            </a:r>
            <a:r>
              <a:rPr lang="pt-BR" dirty="0" smtClean="0"/>
              <a:t> disponíveis, realizando-se </a:t>
            </a:r>
            <a:r>
              <a:rPr lang="pt-BR" dirty="0"/>
              <a:t>a comunicação para o servidor, que por sua vez envia novamente para </a:t>
            </a:r>
            <a:r>
              <a:rPr lang="pt-BR" dirty="0" smtClean="0"/>
              <a:t>a aplicação.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2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developer.mozilla.org/pt-BR/docs/Learn/JavaScript/Objects/Classes_in_JavaScript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https://www.freecodecamp.org/portuguese/news/programacao-orientada-a-objetos-em-javascript-explicada-com-exemplos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https://ptdocz.com/doc/290839/intera%C3%A7%C3%A3o-remota-atrav%C3%A9s-de-manipula%C3%A7%C3%A3o-direta-para-aplic</a:t>
            </a:r>
            <a:r>
              <a:rPr lang="pt-BR" dirty="0" smtClean="0"/>
              <a:t>...</a:t>
            </a:r>
          </a:p>
          <a:p>
            <a:endParaRPr lang="pt-BR" dirty="0"/>
          </a:p>
          <a:p>
            <a:r>
              <a:rPr lang="pt-BR" dirty="0" smtClean="0"/>
              <a:t>Código fonte: https</a:t>
            </a:r>
            <a:r>
              <a:rPr lang="pt-BR" dirty="0"/>
              <a:t>://github.com/josemdfjunior/PLP</a:t>
            </a:r>
          </a:p>
        </p:txBody>
      </p:sp>
    </p:spTree>
    <p:extLst>
      <p:ext uri="{BB962C8B-B14F-4D97-AF65-F5344CB8AC3E}">
        <p14:creationId xmlns:p14="http://schemas.microsoft.com/office/powerpoint/2010/main" val="7481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(</a:t>
            </a:r>
            <a:r>
              <a:rPr lang="pt-BR" dirty="0" err="1" smtClean="0"/>
              <a:t>js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uma linguagem de programação interpretada e estruturada;</a:t>
            </a:r>
          </a:p>
          <a:p>
            <a:r>
              <a:rPr lang="pt-BR" dirty="0" smtClean="0"/>
              <a:t>É </a:t>
            </a:r>
            <a:r>
              <a:rPr lang="pt-BR" dirty="0" err="1" smtClean="0"/>
              <a:t>multiparadigmas</a:t>
            </a:r>
            <a:r>
              <a:rPr lang="pt-BR" dirty="0" smtClean="0"/>
              <a:t>; Funcional; Imperativa; </a:t>
            </a:r>
            <a:r>
              <a:rPr lang="pt-BR" dirty="0" smtClean="0"/>
              <a:t>Não Orientada </a:t>
            </a:r>
            <a:r>
              <a:rPr lang="pt-BR" dirty="0" smtClean="0"/>
              <a:t>a objetos.</a:t>
            </a:r>
          </a:p>
          <a:p>
            <a:pPr lvl="1"/>
            <a:r>
              <a:rPr lang="pt-BR" dirty="0" smtClean="0"/>
              <a:t>Baseando-se em Classes</a:t>
            </a:r>
          </a:p>
          <a:p>
            <a:pPr lvl="1"/>
            <a:r>
              <a:rPr lang="pt-BR" dirty="0" smtClean="0"/>
              <a:t>Orientada a </a:t>
            </a:r>
            <a:r>
              <a:rPr lang="pt-BR" dirty="0" smtClean="0"/>
              <a:t>eventos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Existem maneiras de POO com </a:t>
            </a:r>
            <a:r>
              <a:rPr lang="pt-BR" dirty="0" err="1" smtClean="0"/>
              <a:t>js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Surgiu em 1995 sendo criada por Brendan </a:t>
            </a:r>
            <a:r>
              <a:rPr lang="pt-BR" dirty="0" err="1" smtClean="0"/>
              <a:t>Eich</a:t>
            </a:r>
            <a:r>
              <a:rPr lang="pt-BR" dirty="0" smtClean="0"/>
              <a:t>;</a:t>
            </a:r>
          </a:p>
          <a:p>
            <a:r>
              <a:rPr lang="pt-BR" dirty="0" smtClean="0"/>
              <a:t>Extensão de arquivo.js</a:t>
            </a:r>
          </a:p>
          <a:p>
            <a:r>
              <a:rPr lang="pt-BR" dirty="0" smtClean="0"/>
              <a:t>Pode ser executada em ambos os lados:</a:t>
            </a:r>
          </a:p>
          <a:p>
            <a:pPr lvl="1"/>
            <a:r>
              <a:rPr lang="pt-BR" dirty="0" smtClean="0"/>
              <a:t>Linguagem tipo </a:t>
            </a:r>
            <a:r>
              <a:rPr lang="pt-BR" dirty="0" err="1" smtClean="0"/>
              <a:t>Client-Side</a:t>
            </a:r>
            <a:r>
              <a:rPr lang="pt-BR" dirty="0" smtClean="0"/>
              <a:t> em navegadores web;</a:t>
            </a:r>
          </a:p>
          <a:p>
            <a:pPr lvl="1"/>
            <a:r>
              <a:rPr lang="pt-BR" dirty="0" smtClean="0"/>
              <a:t>Server </a:t>
            </a:r>
            <a:r>
              <a:rPr lang="pt-BR" dirty="0" err="1" smtClean="0"/>
              <a:t>mode</a:t>
            </a:r>
            <a:r>
              <a:rPr lang="pt-BR" dirty="0" smtClean="0"/>
              <a:t> usando node.js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588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6962" y="486012"/>
            <a:ext cx="8911687" cy="1280890"/>
          </a:xfrm>
        </p:spPr>
        <p:txBody>
          <a:bodyPr/>
          <a:lstStyle/>
          <a:p>
            <a:r>
              <a:rPr lang="pt-BR" dirty="0" smtClean="0"/>
              <a:t>Criando uma classe e objeto em JS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069" y="1766902"/>
            <a:ext cx="3726238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831" y="1766902"/>
            <a:ext cx="4258182" cy="44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POO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4632"/>
            <a:ext cx="4180609" cy="44622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283" y="2051998"/>
            <a:ext cx="4377963" cy="44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em 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Ocorre quando um classe possui atributos de outra classe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3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em 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Ocorre quando uma classe usa outras classes em suas operações. Assim, as classes utilizadas participam da classe principal mas a classe principal não contém estas classes utilizadas como sendo partes suas.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5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em 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Semelhante a </a:t>
            </a:r>
            <a:r>
              <a:rPr lang="pt-BR" dirty="0" smtClean="0"/>
              <a:t>agregação é o conjunto onde há uma classe representando o todo e classes satélites funcionando como partes. </a:t>
            </a:r>
          </a:p>
          <a:p>
            <a:pPr algn="just"/>
            <a:r>
              <a:rPr lang="pt-BR" dirty="0" smtClean="0"/>
              <a:t>A Diferença é que quando o objeto todo deixa de existir os seus objetos partes deverão obrigatoriamente deixar de existir.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</a:t>
            </a:r>
            <a:r>
              <a:rPr lang="pt-BR" dirty="0" err="1" smtClean="0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a biblioteca mais popular do </a:t>
            </a:r>
            <a:r>
              <a:rPr lang="pt-BR" dirty="0" err="1" smtClean="0"/>
              <a:t>JavaScript</a:t>
            </a:r>
            <a:r>
              <a:rPr lang="pt-BR" dirty="0" smtClean="0"/>
              <a:t> usado para construir interfaces com o usuário;</a:t>
            </a:r>
          </a:p>
          <a:p>
            <a:r>
              <a:rPr lang="pt-BR" dirty="0" smtClean="0"/>
              <a:t>Teve seus componentes desenvolvidos pelo </a:t>
            </a:r>
            <a:r>
              <a:rPr lang="pt-BR" dirty="0" err="1" smtClean="0"/>
              <a:t>facebook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Lançada em 2013;</a:t>
            </a:r>
          </a:p>
          <a:p>
            <a:pPr lvl="1"/>
            <a:r>
              <a:rPr lang="pt-BR" dirty="0" smtClean="0"/>
              <a:t>Autor Jordan </a:t>
            </a:r>
            <a:r>
              <a:rPr lang="pt-BR" dirty="0" err="1" smtClean="0"/>
              <a:t>Walke</a:t>
            </a:r>
            <a:r>
              <a:rPr lang="pt-BR" dirty="0" smtClean="0"/>
              <a:t>(</a:t>
            </a:r>
            <a:r>
              <a:rPr lang="pt-BR" dirty="0" err="1" smtClean="0"/>
              <a:t>Facebook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Ferramenta de Código aberto</a:t>
            </a:r>
          </a:p>
          <a:p>
            <a:pPr lvl="1"/>
            <a:r>
              <a:rPr lang="pt-BR" dirty="0" smtClean="0"/>
              <a:t>Compete com Angular, </a:t>
            </a:r>
            <a:r>
              <a:rPr lang="pt-BR" dirty="0" err="1" smtClean="0"/>
              <a:t>BootStrap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9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React</a:t>
            </a:r>
            <a:r>
              <a:rPr lang="pt-BR" dirty="0" smtClean="0"/>
              <a:t>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</a:t>
            </a:r>
            <a:r>
              <a:rPr lang="pt-BR" dirty="0" smtClean="0"/>
              <a:t>. Fácil de Usar </a:t>
            </a:r>
          </a:p>
          <a:p>
            <a:endParaRPr lang="pt-BR" dirty="0" smtClean="0"/>
          </a:p>
          <a:p>
            <a:r>
              <a:rPr lang="pt-BR" dirty="0" smtClean="0"/>
              <a:t>2</a:t>
            </a:r>
            <a:r>
              <a:rPr lang="pt-BR" dirty="0" smtClean="0"/>
              <a:t>. Suporte a componente </a:t>
            </a:r>
            <a:r>
              <a:rPr lang="pt-BR" dirty="0" err="1" smtClean="0"/>
              <a:t>reusável</a:t>
            </a:r>
            <a:r>
              <a:rPr lang="pt-BR" dirty="0" smtClean="0"/>
              <a:t> em </a:t>
            </a:r>
            <a:r>
              <a:rPr lang="pt-BR" dirty="0" err="1" smtClean="0"/>
              <a:t>java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3</a:t>
            </a:r>
            <a:r>
              <a:rPr lang="pt-BR" dirty="0" smtClean="0"/>
              <a:t>. Componente fácil de escrever</a:t>
            </a:r>
          </a:p>
          <a:p>
            <a:endParaRPr lang="pt-BR" dirty="0" smtClean="0"/>
          </a:p>
          <a:p>
            <a:r>
              <a:rPr lang="pt-BR" dirty="0" smtClean="0"/>
              <a:t>4.Melhor </a:t>
            </a:r>
            <a:r>
              <a:rPr lang="pt-BR" dirty="0" smtClean="0"/>
              <a:t>desempenho com virtual DOM</a:t>
            </a:r>
          </a:p>
          <a:p>
            <a:endParaRPr lang="pt-BR" dirty="0" smtClean="0"/>
          </a:p>
          <a:p>
            <a:r>
              <a:rPr lang="pt-BR" dirty="0" smtClean="0"/>
              <a:t>5</a:t>
            </a:r>
            <a:r>
              <a:rPr lang="pt-BR" dirty="0" smtClean="0"/>
              <a:t>. </a:t>
            </a:r>
            <a:r>
              <a:rPr lang="pt-BR" dirty="0" smtClean="0"/>
              <a:t>Amigável </a:t>
            </a:r>
            <a:r>
              <a:rPr lang="pt-BR" dirty="0" smtClean="0"/>
              <a:t>a SEO(</a:t>
            </a:r>
            <a:r>
              <a:rPr lang="pt-BR" dirty="0" err="1" smtClean="0"/>
              <a:t>Search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3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</TotalTime>
  <Words>891</Words>
  <Application>Microsoft Office PowerPoint</Application>
  <PresentationFormat>Widescreen</PresentationFormat>
  <Paragraphs>106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Cacho</vt:lpstr>
      <vt:lpstr>Paradigmas de Linguagens de Programação</vt:lpstr>
      <vt:lpstr>JavaScript(js)</vt:lpstr>
      <vt:lpstr>Criando uma classe e objeto em JS</vt:lpstr>
      <vt:lpstr>POO em JavaScript</vt:lpstr>
      <vt:lpstr>Associação em Js</vt:lpstr>
      <vt:lpstr>Agregação em Js</vt:lpstr>
      <vt:lpstr>Composição em Js</vt:lpstr>
      <vt:lpstr>História do React</vt:lpstr>
      <vt:lpstr>React Vantagens</vt:lpstr>
      <vt:lpstr>Diagrama de Sequencia</vt:lpstr>
      <vt:lpstr>História do Node.js</vt:lpstr>
      <vt:lpstr>Vantagens de Usar Nodejs</vt:lpstr>
      <vt:lpstr>Solução Utilizando Node js</vt:lpstr>
      <vt:lpstr>Diagrama de Sequencia:NodeJS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Suzane Melo</dc:creator>
  <cp:lastModifiedBy>ADM</cp:lastModifiedBy>
  <cp:revision>23</cp:revision>
  <dcterms:created xsi:type="dcterms:W3CDTF">2022-05-04T01:50:27Z</dcterms:created>
  <dcterms:modified xsi:type="dcterms:W3CDTF">2022-05-04T18:28:08Z</dcterms:modified>
</cp:coreProperties>
</file>