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60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3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00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01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26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23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4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56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50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58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8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31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1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1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60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6F78-107C-4338-8E78-4B2DBCCE846A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79608C-1192-4872-9791-0AC02B643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99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Paradigmas de 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José Max Dias Figueira Júnior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540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Calculadora Distribuída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 – Recebe e percorre a sentença em gerando a árvore em Pós ordem;</a:t>
            </a:r>
          </a:p>
          <a:p>
            <a:r>
              <a:rPr lang="pt-BR" dirty="0" smtClean="0"/>
              <a:t>Exemplos: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44" y="3473351"/>
            <a:ext cx="7020915" cy="24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5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Fonte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979" y="1690688"/>
            <a:ext cx="8595095" cy="290647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913700" y="4597167"/>
            <a:ext cx="87588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(parse) - Realiza a analise de prioridade de operadores por meio do analisador </a:t>
            </a:r>
            <a:r>
              <a:rPr lang="pt-BR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pt-BR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para obter uma arvore de analise de </a:t>
            </a:r>
            <a:r>
              <a:rPr lang="pt-BR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pt-BR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lang="pt-BR" sz="2000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pósOrdem</a:t>
            </a:r>
            <a:r>
              <a:rPr lang="pt-BR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rpn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– Faz um caminho em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PósOrdem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armazenando os operadores e operandos em na árvore que é tratado pelo analisador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P(STR) – Faz a formatação de saída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8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Fonte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373" y="1926293"/>
            <a:ext cx="3408730" cy="4351338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907560" y="1926293"/>
            <a:ext cx="618851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É feita a  checagem do operador que é atribuído a variável(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 Sendo este valor adicionado associado ao dicionário do processo;</a:t>
            </a:r>
          </a:p>
          <a:p>
            <a:pPr marL="514350" indent="-51435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“A” recebe o ultimo valor da 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514350" indent="-51435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 recebe (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sem o último elemento;</a:t>
            </a:r>
          </a:p>
          <a:p>
            <a:pPr marL="514350" indent="-51435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“B” recebe o último item da primeira lista;</a:t>
            </a:r>
          </a:p>
          <a:p>
            <a:pPr marL="514350" indent="-51435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ListaB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 recebe o valor da primeira lista sem o ultimo item Da “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pPr marL="514350" indent="-51435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É feita uma cópia da “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ListaB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 e calculado os resultados das operações de acordo com cada operador selecionado pelo “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evaluate_aux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514350" indent="-514350"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7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Fonte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671" y="1934682"/>
            <a:ext cx="3774031" cy="435133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343787" y="1926293"/>
            <a:ext cx="575229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Loop() – Função principal da calculadora;</a:t>
            </a:r>
          </a:p>
          <a:p>
            <a:pPr marL="514350" indent="-514350">
              <a:buAutoNum type="arabicPeriod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É passada para a chave uma lista que é reconhecida como a expressão a ser calculada;</a:t>
            </a:r>
          </a:p>
          <a:p>
            <a:pPr marL="514350" indent="-514350">
              <a:buAutoNum type="arabicPeriod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 recebe a expressão formatada de acordo com o analisador de prioridade;</a:t>
            </a:r>
          </a:p>
          <a:p>
            <a:pPr marL="514350" indent="-514350">
              <a:buAutoNum type="arabicPeriod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Entrada_f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recebe 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splitada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em todas as partes;</a:t>
            </a:r>
          </a:p>
          <a:p>
            <a:pPr marL="514350" indent="-514350">
              <a:buAutoNum type="arabicPeriod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recebendo com parâmetro 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splitada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>
              <a:buAutoNum type="arabicPeriod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Retorna-se o valor associado a chave que é o resultado do calculo da expressão;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6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http://mathcenter.oxford.emory.edu/site/cs171/shuntingYardAlgorithm/#:~:text=Edsger%20Dijkstra%20developed%20his%20%22Shunting,the%20operators%20in%20the%20expression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http://</a:t>
            </a:r>
            <a:r>
              <a:rPr lang="pt-BR" dirty="0" smtClean="0">
                <a:solidFill>
                  <a:schemeClr val="tx1"/>
                </a:solidFill>
              </a:rPr>
              <a:t>www.math.bas.bg/bantchev/place/rpn/rpn.erlang.html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Link </a:t>
            </a:r>
            <a:r>
              <a:rPr lang="pt-BR" dirty="0">
                <a:solidFill>
                  <a:schemeClr val="tx1"/>
                </a:solidFill>
              </a:rPr>
              <a:t>do github.com: https://</a:t>
            </a:r>
            <a:r>
              <a:rPr lang="pt-BR" dirty="0" smtClean="0">
                <a:solidFill>
                  <a:schemeClr val="tx1"/>
                </a:solidFill>
              </a:rPr>
              <a:t>github.com/josemdfjunior/PLP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8421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283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Paradigmas de Linguagem de programação</vt:lpstr>
      <vt:lpstr>Calculadora Distribuída</vt:lpstr>
      <vt:lpstr>Código Fonte</vt:lpstr>
      <vt:lpstr>Código Fonte</vt:lpstr>
      <vt:lpstr>Código Fonte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ADM</cp:lastModifiedBy>
  <cp:revision>10</cp:revision>
  <dcterms:created xsi:type="dcterms:W3CDTF">2022-04-20T14:39:35Z</dcterms:created>
  <dcterms:modified xsi:type="dcterms:W3CDTF">2022-04-20T17:07:47Z</dcterms:modified>
</cp:coreProperties>
</file>