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A5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90" autoAdjust="0"/>
  </p:normalViewPr>
  <p:slideViewPr>
    <p:cSldViewPr>
      <p:cViewPr>
        <p:scale>
          <a:sx n="50" d="100"/>
          <a:sy n="50" d="100"/>
        </p:scale>
        <p:origin x="-1092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09B46-E4B1-4CBB-ABEC-5CC9BE5BDDFA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B247-B7EB-4AA0-8942-2D7497FC3884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6C0CB-7DAF-4A6D-BC5A-0327BAB30C3B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86151-626E-40BE-9348-127D30084B5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FB719-1FDA-4F7B-ABCE-F695FD05CDCC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8E5BA-B4D2-4D8B-81FC-BA23FBA32EE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0C85F-FD78-475D-874F-D3D23933C77F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7CE2-74B1-4365-B48E-8A84DC948F8E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FCA4A-A018-44A0-BD17-9738DE6209E8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BB56B-3C6D-4032-9366-AED24DE2DC6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3C8A7-D4D5-4476-A711-602448BE90A5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2A683-9E02-4D1C-9014-38C5AFDA1A8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431BC-7050-40FE-9488-C7413A5F3729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77623-C9FC-4388-868E-B102124B630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D99C3-0321-41E7-8F7A-B6EC8E288FC0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9DFD2-9984-458D-A395-9CA02DD263C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641C9-A689-4DB4-AF2E-F4D2045D60AD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D30D4-057A-4EB6-9E69-21836FEF611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C646E-DE77-4813-BDCD-D46E6CA845E4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D2467-D63C-44B2-AC5C-1F55944FCE6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E2DA1-F712-4A39-99B9-8BBD8A95AC60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1B9B0-2CBE-4970-BD6F-E938A9D0924D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984617-32A4-4275-82EF-8EE4F4DC05FA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B45E5D-A283-4985-B0E9-FCBCE6638397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1.png"/><Relationship Id="rId5" Type="http://schemas.openxmlformats.org/officeDocument/2006/relationships/image" Target="../media/image24.png"/><Relationship Id="rId1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15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2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4.png"/><Relationship Id="rId5" Type="http://schemas.openxmlformats.org/officeDocument/2006/relationships/image" Target="../media/image22.png"/><Relationship Id="rId1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1.png"/><Relationship Id="rId5" Type="http://schemas.openxmlformats.org/officeDocument/2006/relationships/image" Target="../media/image24.png"/><Relationship Id="rId1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56 Rectángulo"/>
          <p:cNvSpPr/>
          <p:nvPr/>
        </p:nvSpPr>
        <p:spPr>
          <a:xfrm>
            <a:off x="4440255" y="359571"/>
            <a:ext cx="2724133" cy="98625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7124049" y="72842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29845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4461166" y="3484808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Triángulo isósceles"/>
          <p:cNvSpPr/>
          <p:nvPr/>
        </p:nvSpPr>
        <p:spPr>
          <a:xfrm rot="5400000">
            <a:off x="4690269" y="3842544"/>
            <a:ext cx="509587" cy="390525"/>
          </a:xfrm>
          <a:prstGeom prst="triangle">
            <a:avLst>
              <a:gd name="adj" fmla="val 47759"/>
            </a:avLst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6112542" y="3828002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h="222250" prst="slope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8 Triángulo isósceles"/>
          <p:cNvSpPr/>
          <p:nvPr/>
        </p:nvSpPr>
        <p:spPr>
          <a:xfrm rot="5400000">
            <a:off x="6542088" y="4248150"/>
            <a:ext cx="377825" cy="288925"/>
          </a:xfrm>
          <a:prstGeom prst="triangle">
            <a:avLst/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7" name="26 Elipse"/>
          <p:cNvSpPr/>
          <p:nvPr/>
        </p:nvSpPr>
        <p:spPr>
          <a:xfrm>
            <a:off x="178824" y="3783042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806450" h="36830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9" name="28 Triángulo isósceles"/>
          <p:cNvSpPr/>
          <p:nvPr/>
        </p:nvSpPr>
        <p:spPr>
          <a:xfrm rot="16200000">
            <a:off x="648000" y="4212000"/>
            <a:ext cx="378084" cy="290019"/>
          </a:xfrm>
          <a:prstGeom prst="triangle">
            <a:avLst/>
          </a:prstGeom>
          <a:solidFill>
            <a:srgbClr val="200A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0" name="29 Triángulo isósceles"/>
          <p:cNvSpPr/>
          <p:nvPr/>
        </p:nvSpPr>
        <p:spPr>
          <a:xfrm rot="5400000">
            <a:off x="4986338" y="3849688"/>
            <a:ext cx="509587" cy="388937"/>
          </a:xfrm>
          <a:prstGeom prst="triangle">
            <a:avLst>
              <a:gd name="adj" fmla="val 47759"/>
            </a:avLst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13334" name="22 Grupo"/>
          <p:cNvGrpSpPr>
            <a:grpSpLocks/>
          </p:cNvGrpSpPr>
          <p:nvPr/>
        </p:nvGrpSpPr>
        <p:grpSpPr bwMode="auto">
          <a:xfrm>
            <a:off x="5126038" y="2044700"/>
            <a:ext cx="1184275" cy="1116013"/>
            <a:chOff x="5033715" y="1828173"/>
            <a:chExt cx="1184039" cy="1116123"/>
          </a:xfrm>
        </p:grpSpPr>
        <p:sp>
          <p:nvSpPr>
            <p:cNvPr id="31" name="30 Elipse"/>
            <p:cNvSpPr/>
            <p:nvPr/>
          </p:nvSpPr>
          <p:spPr>
            <a:xfrm>
              <a:off x="5033715" y="1828173"/>
              <a:ext cx="1184039" cy="11161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93700" h="222250"/>
              <a:bevelB w="0" h="285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5400354" y="2159994"/>
              <a:ext cx="431714" cy="411203"/>
            </a:xfrm>
            <a:prstGeom prst="rect">
              <a:avLst/>
            </a:prstGeom>
            <a:solidFill>
              <a:srgbClr val="200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33" name="32 Elipse"/>
          <p:cNvSpPr/>
          <p:nvPr/>
        </p:nvSpPr>
        <p:spPr>
          <a:xfrm>
            <a:off x="331224" y="527657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806450" h="36830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4" name="33 Rectángulo"/>
          <p:cNvSpPr/>
          <p:nvPr/>
        </p:nvSpPr>
        <p:spPr>
          <a:xfrm>
            <a:off x="747192" y="886089"/>
            <a:ext cx="368424" cy="382671"/>
          </a:xfrm>
          <a:prstGeom prst="rect">
            <a:avLst/>
          </a:prstGeom>
          <a:solidFill>
            <a:srgbClr val="200A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" name="1 Rectángulo redondeado"/>
          <p:cNvSpPr/>
          <p:nvPr/>
        </p:nvSpPr>
        <p:spPr>
          <a:xfrm>
            <a:off x="56111" y="4833546"/>
            <a:ext cx="3016640" cy="14130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22250" h="228600"/>
            <a:bevelB w="177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3041100" y="4600931"/>
            <a:ext cx="2686196" cy="13582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33400" h="317500" prst="softRound"/>
            <a:bevelB w="177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5" name="24 Rectángulo redondeado"/>
          <p:cNvSpPr/>
          <p:nvPr/>
        </p:nvSpPr>
        <p:spPr>
          <a:xfrm>
            <a:off x="6289388" y="5229200"/>
            <a:ext cx="1980220" cy="794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22250" h="228600"/>
            <a:bevelB w="177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1" name="40 Rectángulo redondeado"/>
          <p:cNvSpPr/>
          <p:nvPr/>
        </p:nvSpPr>
        <p:spPr>
          <a:xfrm>
            <a:off x="4776887" y="6137920"/>
            <a:ext cx="1800200" cy="72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22250" h="228600"/>
            <a:bevelB w="177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2" name="41 Elipse"/>
          <p:cNvSpPr/>
          <p:nvPr/>
        </p:nvSpPr>
        <p:spPr>
          <a:xfrm>
            <a:off x="960773" y="1669797"/>
            <a:ext cx="2750070" cy="2552214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3" name="42 Triángulo isósceles"/>
          <p:cNvSpPr/>
          <p:nvPr/>
        </p:nvSpPr>
        <p:spPr>
          <a:xfrm rot="16200000">
            <a:off x="1678781" y="2505869"/>
            <a:ext cx="1177925" cy="865188"/>
          </a:xfrm>
          <a:prstGeom prst="triangle">
            <a:avLst>
              <a:gd name="adj" fmla="val 47759"/>
            </a:avLst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4" name="43 Elipse"/>
          <p:cNvSpPr/>
          <p:nvPr/>
        </p:nvSpPr>
        <p:spPr>
          <a:xfrm>
            <a:off x="6444209" y="1085719"/>
            <a:ext cx="2592288" cy="239909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806450" h="36830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9" name="48 Triángulo isósceles"/>
          <p:cNvSpPr/>
          <p:nvPr/>
        </p:nvSpPr>
        <p:spPr>
          <a:xfrm rot="16200000">
            <a:off x="7139930" y="1889723"/>
            <a:ext cx="987571" cy="794839"/>
          </a:xfrm>
          <a:prstGeom prst="triangle">
            <a:avLst/>
          </a:prstGeom>
          <a:solidFill>
            <a:srgbClr val="200A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8" name="27 Triángulo isósceles"/>
          <p:cNvSpPr/>
          <p:nvPr/>
        </p:nvSpPr>
        <p:spPr>
          <a:xfrm rot="16200000">
            <a:off x="423512" y="4217209"/>
            <a:ext cx="378084" cy="290019"/>
          </a:xfrm>
          <a:prstGeom prst="triangle">
            <a:avLst/>
          </a:prstGeom>
          <a:solidFill>
            <a:srgbClr val="200A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8" name="57 Rectángulo redondeado"/>
          <p:cNvSpPr/>
          <p:nvPr/>
        </p:nvSpPr>
        <p:spPr>
          <a:xfrm>
            <a:off x="5654675" y="5699125"/>
            <a:ext cx="44450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9" name="58 Rectángulo redondeado"/>
          <p:cNvSpPr/>
          <p:nvPr/>
        </p:nvSpPr>
        <p:spPr>
          <a:xfrm>
            <a:off x="5772150" y="5699125"/>
            <a:ext cx="46038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0" name="59 Rectángulo redondeado"/>
          <p:cNvSpPr/>
          <p:nvPr/>
        </p:nvSpPr>
        <p:spPr>
          <a:xfrm>
            <a:off x="7920038" y="4878388"/>
            <a:ext cx="44450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1" name="60 Rectángulo redondeado"/>
          <p:cNvSpPr/>
          <p:nvPr/>
        </p:nvSpPr>
        <p:spPr>
          <a:xfrm>
            <a:off x="8027988" y="4878388"/>
            <a:ext cx="44450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2" name="61 Rectángulo redondeado"/>
          <p:cNvSpPr/>
          <p:nvPr/>
        </p:nvSpPr>
        <p:spPr>
          <a:xfrm>
            <a:off x="5654675" y="5797550"/>
            <a:ext cx="44450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3" name="62 Rectángulo redondeado"/>
          <p:cNvSpPr/>
          <p:nvPr/>
        </p:nvSpPr>
        <p:spPr>
          <a:xfrm>
            <a:off x="5772150" y="5797550"/>
            <a:ext cx="46038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4" name="63 Rectángulo redondeado"/>
          <p:cNvSpPr/>
          <p:nvPr/>
        </p:nvSpPr>
        <p:spPr>
          <a:xfrm>
            <a:off x="7920038" y="4976813"/>
            <a:ext cx="44450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5" name="64 Rectángulo redondeado"/>
          <p:cNvSpPr/>
          <p:nvPr/>
        </p:nvSpPr>
        <p:spPr>
          <a:xfrm>
            <a:off x="8027988" y="4976813"/>
            <a:ext cx="44450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6" name="65 Rectángulo redondeado"/>
          <p:cNvSpPr/>
          <p:nvPr/>
        </p:nvSpPr>
        <p:spPr>
          <a:xfrm>
            <a:off x="5772150" y="5916613"/>
            <a:ext cx="250825" cy="444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7" name="66 Rectángulo redondeado"/>
          <p:cNvSpPr/>
          <p:nvPr/>
        </p:nvSpPr>
        <p:spPr>
          <a:xfrm>
            <a:off x="8135938" y="509270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8" name="67 Rectángulo redondeado"/>
          <p:cNvSpPr/>
          <p:nvPr/>
        </p:nvSpPr>
        <p:spPr>
          <a:xfrm>
            <a:off x="5654675" y="5913438"/>
            <a:ext cx="44450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9" name="68 Rectángulo redondeado"/>
          <p:cNvSpPr/>
          <p:nvPr/>
        </p:nvSpPr>
        <p:spPr>
          <a:xfrm>
            <a:off x="8135938" y="487680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0" name="69 Rectángulo redondeado"/>
          <p:cNvSpPr/>
          <p:nvPr/>
        </p:nvSpPr>
        <p:spPr>
          <a:xfrm>
            <a:off x="8135938" y="497840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3379" name="Picture 3" descr="C:\Users\alumnosfi\Desktop\Image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5600" y="644525"/>
            <a:ext cx="792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80" name="Picture 89" descr="Imagen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1644650"/>
            <a:ext cx="6238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0" y="0"/>
            <a:ext cx="5645205" cy="33265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3384" name="Picture 2" descr="C:\Users\Tomas Najun\Desktop\Imagen1.png"/>
          <p:cNvPicPr>
            <a:picLocks noChangeAspect="1" noChangeArrowheads="1"/>
          </p:cNvPicPr>
          <p:nvPr/>
        </p:nvPicPr>
        <p:blipFill>
          <a:blip r:embed="rId4"/>
          <a:srcRect l="33414" t="906" r="46594" b="2815"/>
          <a:stretch>
            <a:fillRect/>
          </a:stretch>
        </p:blipFill>
        <p:spPr bwMode="auto">
          <a:xfrm>
            <a:off x="1547813" y="354013"/>
            <a:ext cx="2740025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19 Elipse"/>
          <p:cNvSpPr/>
          <p:nvPr/>
        </p:nvSpPr>
        <p:spPr>
          <a:xfrm rot="18958216">
            <a:off x="2654300" y="468313"/>
            <a:ext cx="495300" cy="771525"/>
          </a:xfrm>
          <a:prstGeom prst="ellipse">
            <a:avLst/>
          </a:prstGeom>
          <a:solidFill>
            <a:srgbClr val="200A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1" name="50 Rectángulo"/>
          <p:cNvSpPr/>
          <p:nvPr/>
        </p:nvSpPr>
        <p:spPr>
          <a:xfrm rot="19202982" flipV="1">
            <a:off x="2543175" y="757238"/>
            <a:ext cx="581025" cy="61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3" name="52 Rectángulo"/>
          <p:cNvSpPr/>
          <p:nvPr/>
        </p:nvSpPr>
        <p:spPr>
          <a:xfrm rot="13582935" flipV="1">
            <a:off x="2567782" y="646906"/>
            <a:ext cx="325438" cy="5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" name="5 Rectángulo redondeado"/>
          <p:cNvSpPr/>
          <p:nvPr/>
        </p:nvSpPr>
        <p:spPr>
          <a:xfrm>
            <a:off x="1810375" y="4404764"/>
            <a:ext cx="2185562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17500" h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" name="2 Rectángulo redondeado"/>
          <p:cNvSpPr/>
          <p:nvPr/>
        </p:nvSpPr>
        <p:spPr>
          <a:xfrm>
            <a:off x="7019925" y="5373688"/>
            <a:ext cx="647700" cy="396875"/>
          </a:xfrm>
          <a:prstGeom prst="roundRect">
            <a:avLst/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" name="3 Rectángulo redondeado"/>
          <p:cNvSpPr/>
          <p:nvPr/>
        </p:nvSpPr>
        <p:spPr>
          <a:xfrm>
            <a:off x="7094538" y="544830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6" name="25 Rectángulo redondeado"/>
          <p:cNvSpPr/>
          <p:nvPr/>
        </p:nvSpPr>
        <p:spPr>
          <a:xfrm>
            <a:off x="7212013" y="544830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2" name="31 Rectángulo redondeado"/>
          <p:cNvSpPr/>
          <p:nvPr/>
        </p:nvSpPr>
        <p:spPr>
          <a:xfrm>
            <a:off x="7319963" y="544830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5" name="34 Rectángulo redondeado"/>
          <p:cNvSpPr/>
          <p:nvPr/>
        </p:nvSpPr>
        <p:spPr>
          <a:xfrm>
            <a:off x="7427913" y="544830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6" name="35 Rectángulo redondeado"/>
          <p:cNvSpPr/>
          <p:nvPr/>
        </p:nvSpPr>
        <p:spPr>
          <a:xfrm>
            <a:off x="7094538" y="554672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7" name="36 Rectángulo redondeado"/>
          <p:cNvSpPr/>
          <p:nvPr/>
        </p:nvSpPr>
        <p:spPr>
          <a:xfrm>
            <a:off x="7212013" y="554672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8" name="37 Rectángulo redondeado"/>
          <p:cNvSpPr/>
          <p:nvPr/>
        </p:nvSpPr>
        <p:spPr>
          <a:xfrm>
            <a:off x="7319963" y="554672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9" name="38 Rectángulo redondeado"/>
          <p:cNvSpPr/>
          <p:nvPr/>
        </p:nvSpPr>
        <p:spPr>
          <a:xfrm>
            <a:off x="7427913" y="554672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0" name="39 Rectángulo redondeado"/>
          <p:cNvSpPr/>
          <p:nvPr/>
        </p:nvSpPr>
        <p:spPr>
          <a:xfrm>
            <a:off x="7212013" y="5664200"/>
            <a:ext cx="250825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>
            <a:off x="7535863" y="566102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>
            <a:off x="7094538" y="566102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7" name="46 Rectángulo redondeado"/>
          <p:cNvSpPr/>
          <p:nvPr/>
        </p:nvSpPr>
        <p:spPr>
          <a:xfrm>
            <a:off x="7535863" y="544512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8" name="47 Rectángulo redondeado"/>
          <p:cNvSpPr/>
          <p:nvPr/>
        </p:nvSpPr>
        <p:spPr>
          <a:xfrm>
            <a:off x="7535863" y="5548313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3405" name="Picture 3" descr="C:\Users\Tomas Najun\Desktop\Imagen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55875" y="2708275"/>
            <a:ext cx="8223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72 Rectángulo redondeado"/>
          <p:cNvSpPr/>
          <p:nvPr/>
        </p:nvSpPr>
        <p:spPr>
          <a:xfrm>
            <a:off x="3361102" y="2646447"/>
            <a:ext cx="2401585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23850" h="1524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1" name="70 Triángulo isósceles"/>
          <p:cNvSpPr/>
          <p:nvPr/>
        </p:nvSpPr>
        <p:spPr>
          <a:xfrm rot="16200000">
            <a:off x="2555876" y="4652962"/>
            <a:ext cx="628650" cy="523875"/>
          </a:xfrm>
          <a:prstGeom prst="triangle">
            <a:avLst>
              <a:gd name="adj" fmla="val 47759"/>
            </a:avLst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496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" name="2 Elipse"/>
          <p:cNvSpPr/>
          <p:nvPr/>
        </p:nvSpPr>
        <p:spPr>
          <a:xfrm>
            <a:off x="122257" y="1510295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" name="3 Elipse"/>
          <p:cNvSpPr/>
          <p:nvPr/>
        </p:nvSpPr>
        <p:spPr>
          <a:xfrm>
            <a:off x="0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90841" y="87997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22541" name="5 Grupo"/>
          <p:cNvGrpSpPr>
            <a:grpSpLocks/>
          </p:cNvGrpSpPr>
          <p:nvPr/>
        </p:nvGrpSpPr>
        <p:grpSpPr bwMode="auto">
          <a:xfrm>
            <a:off x="395288" y="476250"/>
            <a:ext cx="490537" cy="312738"/>
            <a:chOff x="8413521" y="1126076"/>
            <a:chExt cx="490247" cy="312814"/>
          </a:xfrm>
        </p:grpSpPr>
        <p:sp>
          <p:nvSpPr>
            <p:cNvPr id="7" name="6 Rectángulo redondeado"/>
            <p:cNvSpPr/>
            <p:nvPr/>
          </p:nvSpPr>
          <p:spPr>
            <a:xfrm rot="19657333">
              <a:off x="8413521" y="1126076"/>
              <a:ext cx="479142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8" name="7 Rectángulo redondeado"/>
            <p:cNvSpPr/>
            <p:nvPr/>
          </p:nvSpPr>
          <p:spPr>
            <a:xfrm rot="1829306">
              <a:off x="8415107" y="1349968"/>
              <a:ext cx="488661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9" name="8 Elipse"/>
          <p:cNvSpPr/>
          <p:nvPr/>
        </p:nvSpPr>
        <p:spPr>
          <a:xfrm>
            <a:off x="1439144" y="1389554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1525905" y="1482911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403648" y="48786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1494489" y="136783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851152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2937913" y="1510295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2815656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2906497" y="87997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22566" name="16 Grupo"/>
          <p:cNvGrpSpPr>
            <a:grpSpLocks/>
          </p:cNvGrpSpPr>
          <p:nvPr/>
        </p:nvGrpSpPr>
        <p:grpSpPr bwMode="auto">
          <a:xfrm rot="5400000">
            <a:off x="1819275" y="493713"/>
            <a:ext cx="490537" cy="312738"/>
            <a:chOff x="8413521" y="1126076"/>
            <a:chExt cx="490247" cy="312814"/>
          </a:xfrm>
        </p:grpSpPr>
        <p:sp>
          <p:nvSpPr>
            <p:cNvPr id="18" name="17 Rectángulo redondeado"/>
            <p:cNvSpPr/>
            <p:nvPr/>
          </p:nvSpPr>
          <p:spPr>
            <a:xfrm rot="19657333">
              <a:off x="8413521" y="1124488"/>
              <a:ext cx="479142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19" name="18 Rectángulo redondeado"/>
            <p:cNvSpPr/>
            <p:nvPr/>
          </p:nvSpPr>
          <p:spPr>
            <a:xfrm rot="1829306">
              <a:off x="8415107" y="1348380"/>
              <a:ext cx="488661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20" name="19 Elipse"/>
          <p:cNvSpPr/>
          <p:nvPr/>
        </p:nvSpPr>
        <p:spPr>
          <a:xfrm>
            <a:off x="4247456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1" name="20 Elipse"/>
          <p:cNvSpPr/>
          <p:nvPr/>
        </p:nvSpPr>
        <p:spPr>
          <a:xfrm>
            <a:off x="4334217" y="1510295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2" name="21 Elipse"/>
          <p:cNvSpPr/>
          <p:nvPr/>
        </p:nvSpPr>
        <p:spPr>
          <a:xfrm>
            <a:off x="4211960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Elipse"/>
          <p:cNvSpPr/>
          <p:nvPr/>
        </p:nvSpPr>
        <p:spPr>
          <a:xfrm>
            <a:off x="4302801" y="87997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22579" name="23 Grupo"/>
          <p:cNvGrpSpPr>
            <a:grpSpLocks/>
          </p:cNvGrpSpPr>
          <p:nvPr/>
        </p:nvGrpSpPr>
        <p:grpSpPr bwMode="auto">
          <a:xfrm rot="-5400000">
            <a:off x="3233738" y="476250"/>
            <a:ext cx="490538" cy="312737"/>
            <a:chOff x="8413521" y="1126076"/>
            <a:chExt cx="490247" cy="312814"/>
          </a:xfrm>
        </p:grpSpPr>
        <p:sp>
          <p:nvSpPr>
            <p:cNvPr id="25" name="24 Rectángulo redondeado"/>
            <p:cNvSpPr/>
            <p:nvPr/>
          </p:nvSpPr>
          <p:spPr>
            <a:xfrm rot="19657333">
              <a:off x="8411934" y="1126075"/>
              <a:ext cx="479141" cy="920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6" name="25 Rectángulo redondeado"/>
            <p:cNvSpPr/>
            <p:nvPr/>
          </p:nvSpPr>
          <p:spPr>
            <a:xfrm rot="1829306">
              <a:off x="8413521" y="1349968"/>
              <a:ext cx="488660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2580" name="26 Grupo"/>
          <p:cNvGrpSpPr>
            <a:grpSpLocks/>
          </p:cNvGrpSpPr>
          <p:nvPr/>
        </p:nvGrpSpPr>
        <p:grpSpPr bwMode="auto">
          <a:xfrm rot="10800000">
            <a:off x="4657725" y="476250"/>
            <a:ext cx="490538" cy="312738"/>
            <a:chOff x="8413521" y="1126076"/>
            <a:chExt cx="490247" cy="312814"/>
          </a:xfrm>
        </p:grpSpPr>
        <p:sp>
          <p:nvSpPr>
            <p:cNvPr id="28" name="27 Rectángulo redondeado"/>
            <p:cNvSpPr/>
            <p:nvPr/>
          </p:nvSpPr>
          <p:spPr>
            <a:xfrm rot="19657333">
              <a:off x="8411935" y="1126076"/>
              <a:ext cx="479141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9" name="28 Rectángulo redondeado"/>
            <p:cNvSpPr/>
            <p:nvPr/>
          </p:nvSpPr>
          <p:spPr>
            <a:xfrm rot="1829306">
              <a:off x="8413521" y="1349968"/>
              <a:ext cx="488660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pic>
        <p:nvPicPr>
          <p:cNvPr id="22581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513" y="1844675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82" name="Picture 2" descr="C:\Users\Tomas Najun\Desktop\Imagen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4525" y="1844675"/>
            <a:ext cx="4254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83" name="Picture 2" descr="C:\Users\Tomas Najun\Desktop\Imagen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17875" y="1879600"/>
            <a:ext cx="4254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84" name="Picture 2" descr="C:\Users\Tomas Najun\Desktop\Image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92663" y="1844675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33 Rectángulo redondeado"/>
          <p:cNvSpPr/>
          <p:nvPr/>
        </p:nvSpPr>
        <p:spPr>
          <a:xfrm>
            <a:off x="0" y="27593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5" name="34 Rectángulo redondeado"/>
          <p:cNvSpPr/>
          <p:nvPr/>
        </p:nvSpPr>
        <p:spPr>
          <a:xfrm>
            <a:off x="76241" y="2828014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6" name="35 Rectángulo redondeado"/>
          <p:cNvSpPr/>
          <p:nvPr/>
        </p:nvSpPr>
        <p:spPr>
          <a:xfrm>
            <a:off x="0" y="40050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7" name="36 Rectángulo redondeado"/>
          <p:cNvSpPr/>
          <p:nvPr/>
        </p:nvSpPr>
        <p:spPr>
          <a:xfrm>
            <a:off x="72008" y="4077072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8" name="37 Rectángulo redondeado"/>
          <p:cNvSpPr/>
          <p:nvPr/>
        </p:nvSpPr>
        <p:spPr>
          <a:xfrm>
            <a:off x="1618578" y="27809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9" name="38 Rectángulo redondeado"/>
          <p:cNvSpPr/>
          <p:nvPr/>
        </p:nvSpPr>
        <p:spPr>
          <a:xfrm>
            <a:off x="1694819" y="2849614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0" name="39 Rectángulo redondeado"/>
          <p:cNvSpPr/>
          <p:nvPr/>
        </p:nvSpPr>
        <p:spPr>
          <a:xfrm>
            <a:off x="1618578" y="40266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1" name="40 Rectángulo redondeado"/>
          <p:cNvSpPr/>
          <p:nvPr/>
        </p:nvSpPr>
        <p:spPr>
          <a:xfrm>
            <a:off x="1690586" y="4098672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2" name="41 Rectángulo redondeado"/>
          <p:cNvSpPr/>
          <p:nvPr/>
        </p:nvSpPr>
        <p:spPr>
          <a:xfrm>
            <a:off x="3203848" y="27377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>
            <a:off x="3280089" y="2806414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4" name="43 Rectángulo redondeado"/>
          <p:cNvSpPr/>
          <p:nvPr/>
        </p:nvSpPr>
        <p:spPr>
          <a:xfrm>
            <a:off x="3203848" y="39834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>
            <a:off x="3275856" y="4055472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>
            <a:off x="4788024" y="270892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7" name="46 Rectángulo redondeado"/>
          <p:cNvSpPr/>
          <p:nvPr/>
        </p:nvSpPr>
        <p:spPr>
          <a:xfrm>
            <a:off x="4864265" y="2777606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8" name="47 Rectángulo redondeado"/>
          <p:cNvSpPr/>
          <p:nvPr/>
        </p:nvSpPr>
        <p:spPr>
          <a:xfrm>
            <a:off x="4788024" y="395465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9" name="48 Rectángulo redondeado"/>
          <p:cNvSpPr/>
          <p:nvPr/>
        </p:nvSpPr>
        <p:spPr>
          <a:xfrm>
            <a:off x="4860032" y="4026664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22633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1550" y="33575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4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71550" y="30686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5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8313" y="33575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6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8313" y="30686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7" name="Picture 6" descr="C:\Users\Adela e Ine\Desktop\buttons\Imagen4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6413" y="4365625"/>
            <a:ext cx="6096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8" name="Picture 4" descr="C:\Users\Adela e Ine\Desktop\buttons\black_red\Imagen3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32025" y="4437063"/>
            <a:ext cx="3603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55 Rectángulo redondeado"/>
          <p:cNvSpPr/>
          <p:nvPr/>
        </p:nvSpPr>
        <p:spPr>
          <a:xfrm rot="5400000">
            <a:off x="1995488" y="3341688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7" name="56 Rectángulo redondeado"/>
          <p:cNvSpPr/>
          <p:nvPr/>
        </p:nvSpPr>
        <p:spPr>
          <a:xfrm rot="5400000">
            <a:off x="2355850" y="3341688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8" name="57 Rectángulo redondeado"/>
          <p:cNvSpPr/>
          <p:nvPr/>
        </p:nvSpPr>
        <p:spPr>
          <a:xfrm rot="10800000">
            <a:off x="2212975" y="3556000"/>
            <a:ext cx="43180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9" name="58 Rectángulo redondeado"/>
          <p:cNvSpPr/>
          <p:nvPr/>
        </p:nvSpPr>
        <p:spPr>
          <a:xfrm rot="10800000">
            <a:off x="2212975" y="3141663"/>
            <a:ext cx="431800" cy="873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22643" name="59 Grupo"/>
          <p:cNvGrpSpPr>
            <a:grpSpLocks/>
          </p:cNvGrpSpPr>
          <p:nvPr/>
        </p:nvGrpSpPr>
        <p:grpSpPr bwMode="auto">
          <a:xfrm>
            <a:off x="3708400" y="3141663"/>
            <a:ext cx="490538" cy="312737"/>
            <a:chOff x="8413521" y="1126076"/>
            <a:chExt cx="490247" cy="312814"/>
          </a:xfrm>
        </p:grpSpPr>
        <p:sp>
          <p:nvSpPr>
            <p:cNvPr id="61" name="60 Rectángulo redondeado"/>
            <p:cNvSpPr/>
            <p:nvPr/>
          </p:nvSpPr>
          <p:spPr>
            <a:xfrm rot="19657333">
              <a:off x="8413521" y="1126076"/>
              <a:ext cx="479141" cy="920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62" name="61 Rectángulo redondeado"/>
            <p:cNvSpPr/>
            <p:nvPr/>
          </p:nvSpPr>
          <p:spPr>
            <a:xfrm rot="1829306">
              <a:off x="8415108" y="1349968"/>
              <a:ext cx="488660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2644" name="62 Grupo"/>
          <p:cNvGrpSpPr>
            <a:grpSpLocks/>
          </p:cNvGrpSpPr>
          <p:nvPr/>
        </p:nvGrpSpPr>
        <p:grpSpPr bwMode="auto">
          <a:xfrm rot="10800000">
            <a:off x="5378450" y="3141663"/>
            <a:ext cx="488950" cy="312737"/>
            <a:chOff x="8413521" y="1126076"/>
            <a:chExt cx="490247" cy="312814"/>
          </a:xfrm>
        </p:grpSpPr>
        <p:sp>
          <p:nvSpPr>
            <p:cNvPr id="64" name="63 Rectángulo redondeado"/>
            <p:cNvSpPr/>
            <p:nvPr/>
          </p:nvSpPr>
          <p:spPr>
            <a:xfrm rot="19657333">
              <a:off x="8416704" y="1124488"/>
              <a:ext cx="479105" cy="920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65" name="64 Rectángulo redondeado"/>
            <p:cNvSpPr/>
            <p:nvPr/>
          </p:nvSpPr>
          <p:spPr>
            <a:xfrm rot="1829306">
              <a:off x="8418296" y="1348381"/>
              <a:ext cx="488656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pic>
        <p:nvPicPr>
          <p:cNvPr id="22645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838" y="4365625"/>
            <a:ext cx="3556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46" name="Picture 2" descr="C:\Users\Tomas Najun\Desktop\Image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5600" y="4356100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73 Rectángulo redondeado"/>
          <p:cNvSpPr/>
          <p:nvPr/>
        </p:nvSpPr>
        <p:spPr>
          <a:xfrm>
            <a:off x="0" y="520760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5" name="74 Rectángulo redondeado"/>
          <p:cNvSpPr/>
          <p:nvPr/>
        </p:nvSpPr>
        <p:spPr>
          <a:xfrm>
            <a:off x="76241" y="5276286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6" name="75 Rectángulo redondeado"/>
          <p:cNvSpPr/>
          <p:nvPr/>
        </p:nvSpPr>
        <p:spPr>
          <a:xfrm>
            <a:off x="0" y="645333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7" name="76 Rectángulo redondeado"/>
          <p:cNvSpPr/>
          <p:nvPr/>
        </p:nvSpPr>
        <p:spPr>
          <a:xfrm>
            <a:off x="72008" y="6525344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8" name="77 Rectángulo redondeado"/>
          <p:cNvSpPr/>
          <p:nvPr/>
        </p:nvSpPr>
        <p:spPr>
          <a:xfrm>
            <a:off x="5791903" y="11995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9" name="78 Rectángulo redondeado"/>
          <p:cNvSpPr/>
          <p:nvPr/>
        </p:nvSpPr>
        <p:spPr>
          <a:xfrm>
            <a:off x="5868144" y="188640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0" name="79 Rectángulo redondeado"/>
          <p:cNvSpPr/>
          <p:nvPr/>
        </p:nvSpPr>
        <p:spPr>
          <a:xfrm>
            <a:off x="7452320" y="134076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1" name="80 Rectángulo redondeado"/>
          <p:cNvSpPr/>
          <p:nvPr/>
        </p:nvSpPr>
        <p:spPr>
          <a:xfrm>
            <a:off x="7524328" y="1412776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2" name="81 Rectángulo redondeado"/>
          <p:cNvSpPr/>
          <p:nvPr/>
        </p:nvSpPr>
        <p:spPr>
          <a:xfrm>
            <a:off x="7448087" y="11995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3" name="82 Rectángulo redondeado"/>
          <p:cNvSpPr/>
          <p:nvPr/>
        </p:nvSpPr>
        <p:spPr>
          <a:xfrm>
            <a:off x="7524328" y="188640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4" name="83 Rectángulo redondeado"/>
          <p:cNvSpPr/>
          <p:nvPr/>
        </p:nvSpPr>
        <p:spPr>
          <a:xfrm>
            <a:off x="5724128" y="141277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5" name="84 Rectángulo redondeado"/>
          <p:cNvSpPr/>
          <p:nvPr/>
        </p:nvSpPr>
        <p:spPr>
          <a:xfrm>
            <a:off x="5796136" y="1484784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22683" name="85 Grupo"/>
          <p:cNvGrpSpPr>
            <a:grpSpLocks/>
          </p:cNvGrpSpPr>
          <p:nvPr/>
        </p:nvGrpSpPr>
        <p:grpSpPr bwMode="auto">
          <a:xfrm rot="10800000">
            <a:off x="6516688" y="549275"/>
            <a:ext cx="490537" cy="312738"/>
            <a:chOff x="8413521" y="1126076"/>
            <a:chExt cx="490247" cy="312814"/>
          </a:xfrm>
        </p:grpSpPr>
        <p:sp>
          <p:nvSpPr>
            <p:cNvPr id="87" name="86 Rectángulo redondeado"/>
            <p:cNvSpPr/>
            <p:nvPr/>
          </p:nvSpPr>
          <p:spPr>
            <a:xfrm rot="19657333">
              <a:off x="8411934" y="1124489"/>
              <a:ext cx="479142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88" name="87 Rectángulo redondeado"/>
            <p:cNvSpPr/>
            <p:nvPr/>
          </p:nvSpPr>
          <p:spPr>
            <a:xfrm rot="1829306">
              <a:off x="8413521" y="1348380"/>
              <a:ext cx="488661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2684" name="88 Grupo"/>
          <p:cNvGrpSpPr>
            <a:grpSpLocks/>
          </p:cNvGrpSpPr>
          <p:nvPr/>
        </p:nvGrpSpPr>
        <p:grpSpPr bwMode="auto">
          <a:xfrm rot="10800000">
            <a:off x="6227763" y="549275"/>
            <a:ext cx="490537" cy="312738"/>
            <a:chOff x="8413521" y="1126076"/>
            <a:chExt cx="490247" cy="312814"/>
          </a:xfrm>
        </p:grpSpPr>
        <p:sp>
          <p:nvSpPr>
            <p:cNvPr id="90" name="89 Rectángulo redondeado"/>
            <p:cNvSpPr/>
            <p:nvPr/>
          </p:nvSpPr>
          <p:spPr>
            <a:xfrm rot="19657333">
              <a:off x="8411934" y="1124489"/>
              <a:ext cx="479142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91" name="90 Rectángulo redondeado"/>
            <p:cNvSpPr/>
            <p:nvPr/>
          </p:nvSpPr>
          <p:spPr>
            <a:xfrm rot="1829306">
              <a:off x="8413521" y="1348380"/>
              <a:ext cx="488661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2685" name="91 Grupo"/>
          <p:cNvGrpSpPr>
            <a:grpSpLocks/>
          </p:cNvGrpSpPr>
          <p:nvPr/>
        </p:nvGrpSpPr>
        <p:grpSpPr bwMode="auto">
          <a:xfrm>
            <a:off x="8113713" y="549275"/>
            <a:ext cx="490537" cy="312738"/>
            <a:chOff x="8413521" y="1126076"/>
            <a:chExt cx="490247" cy="312814"/>
          </a:xfrm>
        </p:grpSpPr>
        <p:sp>
          <p:nvSpPr>
            <p:cNvPr id="93" name="92 Rectángulo redondeado"/>
            <p:cNvSpPr/>
            <p:nvPr/>
          </p:nvSpPr>
          <p:spPr>
            <a:xfrm rot="19657333">
              <a:off x="8413521" y="1126076"/>
              <a:ext cx="479142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94" name="93 Rectángulo redondeado"/>
            <p:cNvSpPr/>
            <p:nvPr/>
          </p:nvSpPr>
          <p:spPr>
            <a:xfrm rot="1829306">
              <a:off x="8415107" y="1349968"/>
              <a:ext cx="488661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2686" name="94 Grupo"/>
          <p:cNvGrpSpPr>
            <a:grpSpLocks/>
          </p:cNvGrpSpPr>
          <p:nvPr/>
        </p:nvGrpSpPr>
        <p:grpSpPr bwMode="auto">
          <a:xfrm>
            <a:off x="7826375" y="549275"/>
            <a:ext cx="490538" cy="312738"/>
            <a:chOff x="8413521" y="1126076"/>
            <a:chExt cx="490247" cy="312814"/>
          </a:xfrm>
        </p:grpSpPr>
        <p:sp>
          <p:nvSpPr>
            <p:cNvPr id="96" name="95 Rectángulo redondeado"/>
            <p:cNvSpPr/>
            <p:nvPr/>
          </p:nvSpPr>
          <p:spPr>
            <a:xfrm rot="19657333">
              <a:off x="8413521" y="1126076"/>
              <a:ext cx="479141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97" name="96 Rectángulo redondeado"/>
            <p:cNvSpPr/>
            <p:nvPr/>
          </p:nvSpPr>
          <p:spPr>
            <a:xfrm rot="1829306">
              <a:off x="8415108" y="1349968"/>
              <a:ext cx="488660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pic>
        <p:nvPicPr>
          <p:cNvPr id="22687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1313" y="1676400"/>
            <a:ext cx="354012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88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1975" y="1676400"/>
            <a:ext cx="35401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89" name="Picture 2" descr="C:\Users\Tomas Najun\Desktop\Image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32525" y="1747838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90" name="Picture 2" descr="C:\Users\Tomas Najun\Desktop\Image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3188" y="1747838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91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4825" y="5422900"/>
            <a:ext cx="646113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92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41338" y="6719888"/>
            <a:ext cx="538162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93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943725" y="4246563"/>
            <a:ext cx="6096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104 Rectángulo redondeado"/>
          <p:cNvSpPr/>
          <p:nvPr/>
        </p:nvSpPr>
        <p:spPr>
          <a:xfrm>
            <a:off x="6439975" y="266183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6" name="105 Rectángulo redondeado"/>
          <p:cNvSpPr/>
          <p:nvPr/>
        </p:nvSpPr>
        <p:spPr>
          <a:xfrm>
            <a:off x="6516216" y="2730520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7" name="106 Rectángulo redondeado"/>
          <p:cNvSpPr/>
          <p:nvPr/>
        </p:nvSpPr>
        <p:spPr>
          <a:xfrm>
            <a:off x="6439975" y="390757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8" name="107 Rectángulo redondeado"/>
          <p:cNvSpPr/>
          <p:nvPr/>
        </p:nvSpPr>
        <p:spPr>
          <a:xfrm>
            <a:off x="6511983" y="3979578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22706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72288" y="2878138"/>
            <a:ext cx="7620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" name="109 Rectángulo redondeado"/>
          <p:cNvSpPr/>
          <p:nvPr/>
        </p:nvSpPr>
        <p:spPr>
          <a:xfrm>
            <a:off x="8168167" y="264023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1" name="110 Rectángulo redondeado"/>
          <p:cNvSpPr/>
          <p:nvPr/>
        </p:nvSpPr>
        <p:spPr>
          <a:xfrm>
            <a:off x="8244408" y="2708920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2" name="111 Rectángulo redondeado"/>
          <p:cNvSpPr/>
          <p:nvPr/>
        </p:nvSpPr>
        <p:spPr>
          <a:xfrm>
            <a:off x="8168167" y="388597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" name="112 Rectángulo redondeado"/>
          <p:cNvSpPr/>
          <p:nvPr/>
        </p:nvSpPr>
        <p:spPr>
          <a:xfrm>
            <a:off x="8240175" y="3957978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22719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743950" y="4224338"/>
            <a:ext cx="4556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720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685213" y="2949575"/>
            <a:ext cx="5635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721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943725" y="4173538"/>
            <a:ext cx="60801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" name="116 Rectángulo redondeado"/>
          <p:cNvSpPr/>
          <p:nvPr/>
        </p:nvSpPr>
        <p:spPr>
          <a:xfrm>
            <a:off x="1687447" y="5232522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8" name="117 Rectángulo redondeado"/>
          <p:cNvSpPr/>
          <p:nvPr/>
        </p:nvSpPr>
        <p:spPr>
          <a:xfrm>
            <a:off x="1763688" y="5301208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9" name="118 Rectángulo redondeado"/>
          <p:cNvSpPr/>
          <p:nvPr/>
        </p:nvSpPr>
        <p:spPr>
          <a:xfrm>
            <a:off x="1687447" y="647825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0" name="119 Rectángulo redondeado"/>
          <p:cNvSpPr/>
          <p:nvPr/>
        </p:nvSpPr>
        <p:spPr>
          <a:xfrm>
            <a:off x="1759455" y="6550266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22734" name="Picture 2" descr="C:\Users\Adela e Ine\Desktop\buttons\Imagen6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266950" y="5516563"/>
            <a:ext cx="46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735" name="Picture 2" descr="C:\Users\Adela e Ine\Desktop\buttons\Imagen6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335213" y="6851650"/>
            <a:ext cx="36036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" name="122 Rectángulo redondeado"/>
          <p:cNvSpPr/>
          <p:nvPr/>
        </p:nvSpPr>
        <p:spPr>
          <a:xfrm>
            <a:off x="6728007" y="5232522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4" name="123 Rectángulo redondeado"/>
          <p:cNvSpPr/>
          <p:nvPr/>
        </p:nvSpPr>
        <p:spPr>
          <a:xfrm>
            <a:off x="6804248" y="5301208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5" name="124 Rectángulo redondeado"/>
          <p:cNvSpPr/>
          <p:nvPr/>
        </p:nvSpPr>
        <p:spPr>
          <a:xfrm>
            <a:off x="6728007" y="647825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6" name="125 Rectángulo redondeado"/>
          <p:cNvSpPr/>
          <p:nvPr/>
        </p:nvSpPr>
        <p:spPr>
          <a:xfrm>
            <a:off x="6800015" y="6550266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7" name="126 Elipse"/>
          <p:cNvSpPr/>
          <p:nvPr/>
        </p:nvSpPr>
        <p:spPr>
          <a:xfrm>
            <a:off x="8400854" y="6583063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8" name="127 Elipse"/>
          <p:cNvSpPr/>
          <p:nvPr/>
        </p:nvSpPr>
        <p:spPr>
          <a:xfrm>
            <a:off x="8487615" y="6676420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9" name="128 Elipse"/>
          <p:cNvSpPr/>
          <p:nvPr/>
        </p:nvSpPr>
        <p:spPr>
          <a:xfrm>
            <a:off x="8365358" y="5166125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0" name="129 Elipse"/>
          <p:cNvSpPr/>
          <p:nvPr/>
        </p:nvSpPr>
        <p:spPr>
          <a:xfrm>
            <a:off x="8456199" y="5254122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103 Elipse"/>
          <p:cNvSpPr/>
          <p:nvPr/>
        </p:nvSpPr>
        <p:spPr>
          <a:xfrm>
            <a:off x="-468313" y="-387350"/>
            <a:ext cx="6911976" cy="54006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" name="1 Elipse"/>
          <p:cNvSpPr/>
          <p:nvPr/>
        </p:nvSpPr>
        <p:spPr>
          <a:xfrm>
            <a:off x="35496" y="1416938"/>
            <a:ext cx="1360808" cy="129198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" name="2 Elipse"/>
          <p:cNvSpPr/>
          <p:nvPr/>
        </p:nvSpPr>
        <p:spPr>
          <a:xfrm>
            <a:off x="122257" y="1510295"/>
            <a:ext cx="1184039" cy="1116123"/>
          </a:xfrm>
          <a:prstGeom prst="ellipse">
            <a:avLst/>
          </a:prstGeom>
          <a:solidFill>
            <a:schemeClr val="bg1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" name="3 Elipse"/>
          <p:cNvSpPr/>
          <p:nvPr/>
        </p:nvSpPr>
        <p:spPr>
          <a:xfrm>
            <a:off x="0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90841" y="87997"/>
            <a:ext cx="1184039" cy="1116123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6" name="5 Grupo"/>
          <p:cNvGrpSpPr/>
          <p:nvPr/>
        </p:nvGrpSpPr>
        <p:grpSpPr>
          <a:xfrm>
            <a:off x="395536" y="476672"/>
            <a:ext cx="490247" cy="312814"/>
            <a:chOff x="8413521" y="1126076"/>
            <a:chExt cx="490247" cy="312814"/>
          </a:xfrm>
          <a:solidFill>
            <a:schemeClr val="bg1"/>
          </a:solidFill>
        </p:grpSpPr>
        <p:sp>
          <p:nvSpPr>
            <p:cNvPr id="7" name="6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8" name="7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9" name="8 Elipse"/>
          <p:cNvSpPr/>
          <p:nvPr/>
        </p:nvSpPr>
        <p:spPr>
          <a:xfrm>
            <a:off x="1439144" y="1389554"/>
            <a:ext cx="1360808" cy="129198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1525905" y="1482911"/>
            <a:ext cx="1184039" cy="1116123"/>
          </a:xfrm>
          <a:prstGeom prst="ellipse">
            <a:avLst/>
          </a:prstGeom>
          <a:solidFill>
            <a:schemeClr val="bg1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403648" y="48786"/>
            <a:ext cx="1360808" cy="1291982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1494489" y="136783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851152" y="1416938"/>
            <a:ext cx="1360808" cy="129198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2937913" y="1510295"/>
            <a:ext cx="1184039" cy="1116123"/>
          </a:xfrm>
          <a:prstGeom prst="ellipse">
            <a:avLst/>
          </a:prstGeom>
          <a:solidFill>
            <a:schemeClr val="bg1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2815656" y="0"/>
            <a:ext cx="1360808" cy="129198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2906497" y="87997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17" name="16 Grupo"/>
          <p:cNvGrpSpPr/>
          <p:nvPr/>
        </p:nvGrpSpPr>
        <p:grpSpPr>
          <a:xfrm rot="5400000">
            <a:off x="1818988" y="493381"/>
            <a:ext cx="490247" cy="312814"/>
            <a:chOff x="8413521" y="1126076"/>
            <a:chExt cx="490247" cy="312814"/>
          </a:xfrm>
          <a:solidFill>
            <a:srgbClr val="92D050"/>
          </a:solidFill>
        </p:grpSpPr>
        <p:sp>
          <p:nvSpPr>
            <p:cNvPr id="18" name="17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19" name="18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20" name="19 Elipse"/>
          <p:cNvSpPr/>
          <p:nvPr/>
        </p:nvSpPr>
        <p:spPr>
          <a:xfrm>
            <a:off x="4247456" y="1416938"/>
            <a:ext cx="1360808" cy="129198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1" name="20 Elipse"/>
          <p:cNvSpPr/>
          <p:nvPr/>
        </p:nvSpPr>
        <p:spPr>
          <a:xfrm>
            <a:off x="4334217" y="1510295"/>
            <a:ext cx="1184039" cy="1116123"/>
          </a:xfrm>
          <a:prstGeom prst="ellipse">
            <a:avLst/>
          </a:prstGeom>
          <a:solidFill>
            <a:schemeClr val="bg1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2" name="21 Elipse"/>
          <p:cNvSpPr/>
          <p:nvPr/>
        </p:nvSpPr>
        <p:spPr>
          <a:xfrm>
            <a:off x="4211960" y="0"/>
            <a:ext cx="1360808" cy="12919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Elipse"/>
          <p:cNvSpPr/>
          <p:nvPr/>
        </p:nvSpPr>
        <p:spPr>
          <a:xfrm>
            <a:off x="4302801" y="87997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24" name="23 Grupo"/>
          <p:cNvGrpSpPr/>
          <p:nvPr/>
        </p:nvGrpSpPr>
        <p:grpSpPr>
          <a:xfrm rot="16200000">
            <a:off x="3234365" y="476672"/>
            <a:ext cx="490247" cy="312814"/>
            <a:chOff x="8413521" y="1126076"/>
            <a:chExt cx="490247" cy="312814"/>
          </a:xfrm>
          <a:solidFill>
            <a:srgbClr val="C00000"/>
          </a:solidFill>
        </p:grpSpPr>
        <p:sp>
          <p:nvSpPr>
            <p:cNvPr id="25" name="24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6" name="25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7" name="26 Grupo"/>
          <p:cNvGrpSpPr/>
          <p:nvPr/>
        </p:nvGrpSpPr>
        <p:grpSpPr>
          <a:xfrm rot="10800000">
            <a:off x="4657817" y="476672"/>
            <a:ext cx="490247" cy="312814"/>
            <a:chOff x="8413521" y="1126076"/>
            <a:chExt cx="490247" cy="31281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8" name="27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9" name="28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pic>
        <p:nvPicPr>
          <p:cNvPr id="23606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513" y="1844675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07" name="Picture 2" descr="C:\Users\Tomas Najun\Desktop\Imagen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4525" y="1844675"/>
            <a:ext cx="4254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08" name="Picture 2" descr="C:\Users\Tomas Najun\Desktop\Imagen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17875" y="1879600"/>
            <a:ext cx="4254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09" name="Picture 2" descr="C:\Users\Tomas Najun\Desktop\Image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92663" y="1844675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33 Rectángulo redondeado"/>
          <p:cNvSpPr/>
          <p:nvPr/>
        </p:nvSpPr>
        <p:spPr>
          <a:xfrm>
            <a:off x="0" y="2759328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5" name="34 Rectángulo redondeado"/>
          <p:cNvSpPr/>
          <p:nvPr/>
        </p:nvSpPr>
        <p:spPr>
          <a:xfrm>
            <a:off x="76241" y="2828014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6" name="35 Rectángulo redondeado"/>
          <p:cNvSpPr/>
          <p:nvPr/>
        </p:nvSpPr>
        <p:spPr>
          <a:xfrm>
            <a:off x="0" y="4005064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7" name="36 Rectángulo redondeado"/>
          <p:cNvSpPr/>
          <p:nvPr/>
        </p:nvSpPr>
        <p:spPr>
          <a:xfrm>
            <a:off x="72008" y="4077072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8" name="37 Rectángulo redondeado"/>
          <p:cNvSpPr/>
          <p:nvPr/>
        </p:nvSpPr>
        <p:spPr>
          <a:xfrm>
            <a:off x="1618578" y="2780928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9" name="38 Rectángulo redondeado"/>
          <p:cNvSpPr/>
          <p:nvPr/>
        </p:nvSpPr>
        <p:spPr>
          <a:xfrm>
            <a:off x="1694819" y="2849614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0" name="39 Rectángulo redondeado"/>
          <p:cNvSpPr/>
          <p:nvPr/>
        </p:nvSpPr>
        <p:spPr>
          <a:xfrm>
            <a:off x="1618578" y="4026664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1" name="40 Rectángulo redondeado"/>
          <p:cNvSpPr/>
          <p:nvPr/>
        </p:nvSpPr>
        <p:spPr>
          <a:xfrm>
            <a:off x="1690586" y="4098672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2" name="41 Rectángulo redondeado"/>
          <p:cNvSpPr/>
          <p:nvPr/>
        </p:nvSpPr>
        <p:spPr>
          <a:xfrm>
            <a:off x="3203848" y="2737728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>
            <a:off x="3280089" y="2806414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4" name="43 Rectángulo redondeado"/>
          <p:cNvSpPr/>
          <p:nvPr/>
        </p:nvSpPr>
        <p:spPr>
          <a:xfrm>
            <a:off x="3203848" y="3983464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>
            <a:off x="3275856" y="4055472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>
            <a:off x="4788024" y="270892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7" name="46 Rectángulo redondeado"/>
          <p:cNvSpPr/>
          <p:nvPr/>
        </p:nvSpPr>
        <p:spPr>
          <a:xfrm>
            <a:off x="4864265" y="277760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8" name="47 Rectángulo redondeado"/>
          <p:cNvSpPr/>
          <p:nvPr/>
        </p:nvSpPr>
        <p:spPr>
          <a:xfrm>
            <a:off x="4788024" y="3954656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9" name="48 Rectángulo redondeado"/>
          <p:cNvSpPr/>
          <p:nvPr/>
        </p:nvSpPr>
        <p:spPr>
          <a:xfrm>
            <a:off x="4860032" y="4026664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23658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1550" y="33575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9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71550" y="30686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60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8313" y="33575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61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8313" y="30686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62" name="Picture 6" descr="C:\Users\Adela e Ine\Desktop\buttons\Imagen4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6413" y="4365625"/>
            <a:ext cx="6096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63" name="Picture 4" descr="C:\Users\Adela e Ine\Desktop\buttons\black_red\Imagen3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32025" y="4437063"/>
            <a:ext cx="3603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55 Rectángulo redondeado"/>
          <p:cNvSpPr/>
          <p:nvPr/>
        </p:nvSpPr>
        <p:spPr>
          <a:xfrm rot="5400000">
            <a:off x="1995488" y="3341688"/>
            <a:ext cx="488950" cy="889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7" name="56 Rectángulo redondeado"/>
          <p:cNvSpPr/>
          <p:nvPr/>
        </p:nvSpPr>
        <p:spPr>
          <a:xfrm rot="5400000">
            <a:off x="2355850" y="3341688"/>
            <a:ext cx="488950" cy="889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8" name="57 Rectángulo redondeado"/>
          <p:cNvSpPr/>
          <p:nvPr/>
        </p:nvSpPr>
        <p:spPr>
          <a:xfrm rot="10800000">
            <a:off x="2212975" y="3556000"/>
            <a:ext cx="431800" cy="889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9" name="58 Rectángulo redondeado"/>
          <p:cNvSpPr/>
          <p:nvPr/>
        </p:nvSpPr>
        <p:spPr>
          <a:xfrm rot="10800000">
            <a:off x="2212975" y="3141663"/>
            <a:ext cx="431800" cy="8731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60" name="59 Grupo"/>
          <p:cNvGrpSpPr/>
          <p:nvPr/>
        </p:nvGrpSpPr>
        <p:grpSpPr>
          <a:xfrm>
            <a:off x="3707904" y="3140968"/>
            <a:ext cx="490247" cy="312814"/>
            <a:chOff x="8413521" y="1126076"/>
            <a:chExt cx="490247" cy="312814"/>
          </a:xfrm>
          <a:solidFill>
            <a:srgbClr val="92D050"/>
          </a:solidFill>
        </p:grpSpPr>
        <p:sp>
          <p:nvSpPr>
            <p:cNvPr id="61" name="60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62" name="61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63" name="62 Grupo"/>
          <p:cNvGrpSpPr/>
          <p:nvPr/>
        </p:nvGrpSpPr>
        <p:grpSpPr>
          <a:xfrm rot="10800000">
            <a:off x="5377897" y="3140968"/>
            <a:ext cx="490247" cy="312814"/>
            <a:chOff x="8413521" y="1126076"/>
            <a:chExt cx="490247" cy="312814"/>
          </a:xfrm>
          <a:solidFill>
            <a:schemeClr val="tx1"/>
          </a:solidFill>
        </p:grpSpPr>
        <p:sp>
          <p:nvSpPr>
            <p:cNvPr id="64" name="63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65" name="64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pic>
        <p:nvPicPr>
          <p:cNvPr id="23670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838" y="4365625"/>
            <a:ext cx="3556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71" name="Picture 2" descr="C:\Users\Tomas Najun\Desktop\Image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5600" y="4356100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67 Rectángulo redondeado"/>
          <p:cNvSpPr/>
          <p:nvPr/>
        </p:nvSpPr>
        <p:spPr>
          <a:xfrm>
            <a:off x="6444208" y="2708920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69" name="68 Rectángulo redondeado"/>
          <p:cNvSpPr/>
          <p:nvPr/>
        </p:nvSpPr>
        <p:spPr>
          <a:xfrm>
            <a:off x="6520449" y="2777606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0" name="69 Rectángulo redondeado"/>
          <p:cNvSpPr/>
          <p:nvPr/>
        </p:nvSpPr>
        <p:spPr>
          <a:xfrm>
            <a:off x="6444208" y="3954656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1" name="70 Rectángulo redondeado"/>
          <p:cNvSpPr/>
          <p:nvPr/>
        </p:nvSpPr>
        <p:spPr>
          <a:xfrm>
            <a:off x="6516216" y="4026664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23684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75463" y="2924175"/>
            <a:ext cx="7620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85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19925" y="4292600"/>
            <a:ext cx="45561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73 Rectángulo redondeado"/>
          <p:cNvSpPr/>
          <p:nvPr/>
        </p:nvSpPr>
        <p:spPr>
          <a:xfrm>
            <a:off x="8100392" y="2708920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5" name="74 Rectángulo redondeado"/>
          <p:cNvSpPr/>
          <p:nvPr/>
        </p:nvSpPr>
        <p:spPr>
          <a:xfrm>
            <a:off x="8176633" y="2777606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6" name="75 Rectángulo redondeado"/>
          <p:cNvSpPr/>
          <p:nvPr/>
        </p:nvSpPr>
        <p:spPr>
          <a:xfrm>
            <a:off x="8100392" y="3954656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7" name="76 Rectángulo redondeado"/>
          <p:cNvSpPr/>
          <p:nvPr/>
        </p:nvSpPr>
        <p:spPr>
          <a:xfrm>
            <a:off x="8172400" y="4026664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8" name="77 Rectángulo redondeado"/>
          <p:cNvSpPr/>
          <p:nvPr/>
        </p:nvSpPr>
        <p:spPr>
          <a:xfrm>
            <a:off x="5791903" y="11995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9" name="78 Rectángulo redondeado"/>
          <p:cNvSpPr/>
          <p:nvPr/>
        </p:nvSpPr>
        <p:spPr>
          <a:xfrm>
            <a:off x="5868144" y="188640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0" name="79 Rectángulo redondeado"/>
          <p:cNvSpPr/>
          <p:nvPr/>
        </p:nvSpPr>
        <p:spPr>
          <a:xfrm>
            <a:off x="7452320" y="1340768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1" name="80 Rectángulo redondeado"/>
          <p:cNvSpPr/>
          <p:nvPr/>
        </p:nvSpPr>
        <p:spPr>
          <a:xfrm>
            <a:off x="7524328" y="1412776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2" name="81 Rectángulo redondeado"/>
          <p:cNvSpPr/>
          <p:nvPr/>
        </p:nvSpPr>
        <p:spPr>
          <a:xfrm>
            <a:off x="7448087" y="11995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3" name="82 Rectángulo redondeado"/>
          <p:cNvSpPr/>
          <p:nvPr/>
        </p:nvSpPr>
        <p:spPr>
          <a:xfrm>
            <a:off x="7524328" y="188640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4" name="83 Rectángulo redondeado"/>
          <p:cNvSpPr/>
          <p:nvPr/>
        </p:nvSpPr>
        <p:spPr>
          <a:xfrm>
            <a:off x="5724128" y="1412776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5" name="84 Rectángulo redondeado"/>
          <p:cNvSpPr/>
          <p:nvPr/>
        </p:nvSpPr>
        <p:spPr>
          <a:xfrm>
            <a:off x="5796136" y="1484784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86" name="85 Grupo"/>
          <p:cNvGrpSpPr/>
          <p:nvPr/>
        </p:nvGrpSpPr>
        <p:grpSpPr>
          <a:xfrm rot="10800000">
            <a:off x="6516216" y="548680"/>
            <a:ext cx="490247" cy="312814"/>
            <a:chOff x="8413521" y="1126076"/>
            <a:chExt cx="490247" cy="312814"/>
          </a:xfrm>
          <a:solidFill>
            <a:schemeClr val="tx1"/>
          </a:solidFill>
        </p:grpSpPr>
        <p:sp>
          <p:nvSpPr>
            <p:cNvPr id="87" name="86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88" name="87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89" name="88 Grupo"/>
          <p:cNvGrpSpPr/>
          <p:nvPr/>
        </p:nvGrpSpPr>
        <p:grpSpPr>
          <a:xfrm rot="10800000">
            <a:off x="6228184" y="548680"/>
            <a:ext cx="490247" cy="312814"/>
            <a:chOff x="8413521" y="1126076"/>
            <a:chExt cx="490247" cy="312814"/>
          </a:xfrm>
          <a:solidFill>
            <a:schemeClr val="tx1"/>
          </a:solidFill>
        </p:grpSpPr>
        <p:sp>
          <p:nvSpPr>
            <p:cNvPr id="90" name="89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91" name="90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92" name="91 Grupo"/>
          <p:cNvGrpSpPr/>
          <p:nvPr/>
        </p:nvGrpSpPr>
        <p:grpSpPr>
          <a:xfrm>
            <a:off x="8114201" y="548680"/>
            <a:ext cx="490247" cy="312814"/>
            <a:chOff x="8413521" y="1126076"/>
            <a:chExt cx="490247" cy="312814"/>
          </a:xfrm>
          <a:solidFill>
            <a:schemeClr val="tx1"/>
          </a:solidFill>
        </p:grpSpPr>
        <p:sp>
          <p:nvSpPr>
            <p:cNvPr id="93" name="92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94" name="93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95" name="94 Grupo"/>
          <p:cNvGrpSpPr/>
          <p:nvPr/>
        </p:nvGrpSpPr>
        <p:grpSpPr>
          <a:xfrm>
            <a:off x="7826169" y="548680"/>
            <a:ext cx="490247" cy="312814"/>
            <a:chOff x="8413521" y="1126076"/>
            <a:chExt cx="490247" cy="312814"/>
          </a:xfrm>
          <a:solidFill>
            <a:schemeClr val="tx1"/>
          </a:solidFill>
        </p:grpSpPr>
        <p:sp>
          <p:nvSpPr>
            <p:cNvPr id="96" name="95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97" name="96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pic>
        <p:nvPicPr>
          <p:cNvPr id="23726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1313" y="1676400"/>
            <a:ext cx="354012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27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1975" y="1676400"/>
            <a:ext cx="35401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28" name="Picture 2" descr="C:\Users\Tomas Najun\Desktop\Image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32525" y="1747838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29" name="Picture 2" descr="C:\Users\Tomas Najun\Desktop\Image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3188" y="1747838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30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604250" y="2924175"/>
            <a:ext cx="646113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731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640763" y="4221163"/>
            <a:ext cx="5397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75 Rectángulo"/>
          <p:cNvSpPr/>
          <p:nvPr/>
        </p:nvSpPr>
        <p:spPr>
          <a:xfrm>
            <a:off x="6084888" y="-603250"/>
            <a:ext cx="4032250" cy="540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" name="1 Rectángulo redondeado"/>
          <p:cNvSpPr/>
          <p:nvPr/>
        </p:nvSpPr>
        <p:spPr>
          <a:xfrm>
            <a:off x="53488" y="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" name="2 Rectángulo redondeado"/>
          <p:cNvSpPr/>
          <p:nvPr/>
        </p:nvSpPr>
        <p:spPr>
          <a:xfrm>
            <a:off x="0" y="124368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" name="3 Rectángulo redondeado"/>
          <p:cNvSpPr/>
          <p:nvPr/>
        </p:nvSpPr>
        <p:spPr>
          <a:xfrm>
            <a:off x="147600" y="80880"/>
            <a:ext cx="579600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" name="4 Rectángulo redondeado"/>
          <p:cNvSpPr/>
          <p:nvPr/>
        </p:nvSpPr>
        <p:spPr>
          <a:xfrm>
            <a:off x="90000" y="1320694"/>
            <a:ext cx="5796136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6" name="5 Rectángulo redondeado"/>
          <p:cNvSpPr/>
          <p:nvPr/>
        </p:nvSpPr>
        <p:spPr>
          <a:xfrm>
            <a:off x="53488" y="2484024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6 Rectángulo redondeado"/>
          <p:cNvSpPr/>
          <p:nvPr/>
        </p:nvSpPr>
        <p:spPr>
          <a:xfrm>
            <a:off x="0" y="3727704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7 Rectángulo redondeado"/>
          <p:cNvSpPr/>
          <p:nvPr/>
        </p:nvSpPr>
        <p:spPr>
          <a:xfrm>
            <a:off x="147600" y="2564904"/>
            <a:ext cx="579600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8 Rectángulo redondeado"/>
          <p:cNvSpPr/>
          <p:nvPr/>
        </p:nvSpPr>
        <p:spPr>
          <a:xfrm>
            <a:off x="90000" y="3804718"/>
            <a:ext cx="5796136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4" name="13 Rectángulo redondeado"/>
          <p:cNvSpPr/>
          <p:nvPr/>
        </p:nvSpPr>
        <p:spPr>
          <a:xfrm>
            <a:off x="3168000" y="4932296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5" name="14 Rectángulo redondeado"/>
          <p:cNvSpPr/>
          <p:nvPr/>
        </p:nvSpPr>
        <p:spPr>
          <a:xfrm>
            <a:off x="3114512" y="6175976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6" name="15 Rectángulo redondeado"/>
          <p:cNvSpPr/>
          <p:nvPr/>
        </p:nvSpPr>
        <p:spPr>
          <a:xfrm>
            <a:off x="3262112" y="5013176"/>
            <a:ext cx="579600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>
            <a:off x="3204512" y="6252990"/>
            <a:ext cx="5796136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7164388" y="3860800"/>
            <a:ext cx="431800" cy="28892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23" name="22 Conector recto"/>
          <p:cNvCxnSpPr>
            <a:stCxn id="22" idx="2"/>
          </p:cNvCxnSpPr>
          <p:nvPr/>
        </p:nvCxnSpPr>
        <p:spPr>
          <a:xfrm>
            <a:off x="7380288" y="4149725"/>
            <a:ext cx="0" cy="714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7380288" y="4221163"/>
            <a:ext cx="71437" cy="1444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H="1">
            <a:off x="7308850" y="4221163"/>
            <a:ext cx="71438" cy="1444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6443663" y="4005263"/>
            <a:ext cx="0" cy="3603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6588125" y="4221163"/>
            <a:ext cx="0" cy="1444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6732588" y="4076700"/>
            <a:ext cx="0" cy="28892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6300788" y="4365625"/>
            <a:ext cx="5746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V="1">
            <a:off x="6300788" y="3933825"/>
            <a:ext cx="0" cy="431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Triángulo isósceles"/>
          <p:cNvSpPr/>
          <p:nvPr/>
        </p:nvSpPr>
        <p:spPr>
          <a:xfrm rot="5400000">
            <a:off x="10872788" y="3933825"/>
            <a:ext cx="431800" cy="3587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2" name="31 Triángulo isósceles"/>
          <p:cNvSpPr/>
          <p:nvPr/>
        </p:nvSpPr>
        <p:spPr>
          <a:xfrm rot="16200000">
            <a:off x="10224294" y="3934619"/>
            <a:ext cx="431800" cy="36036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>
            <a:off x="7215188" y="2944813"/>
            <a:ext cx="419100" cy="247650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34" name="33 Conector recto"/>
          <p:cNvCxnSpPr>
            <a:stCxn id="33" idx="2"/>
          </p:cNvCxnSpPr>
          <p:nvPr/>
        </p:nvCxnSpPr>
        <p:spPr>
          <a:xfrm>
            <a:off x="7424738" y="3192463"/>
            <a:ext cx="0" cy="619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7424738" y="3254375"/>
            <a:ext cx="69850" cy="12382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flipH="1">
            <a:off x="7354888" y="3254375"/>
            <a:ext cx="69850" cy="12382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flipV="1">
            <a:off x="6516688" y="3068638"/>
            <a:ext cx="0" cy="3095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flipV="1">
            <a:off x="6656388" y="3254375"/>
            <a:ext cx="0" cy="12382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V="1">
            <a:off x="6796088" y="3130550"/>
            <a:ext cx="0" cy="2476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6376988" y="3378200"/>
            <a:ext cx="55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flipV="1">
            <a:off x="6376988" y="3006725"/>
            <a:ext cx="0" cy="371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Triángulo isósceles"/>
          <p:cNvSpPr/>
          <p:nvPr/>
        </p:nvSpPr>
        <p:spPr>
          <a:xfrm rot="5400000">
            <a:off x="10984706" y="2986882"/>
            <a:ext cx="369887" cy="349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3" name="42 Triángulo isósceles"/>
          <p:cNvSpPr/>
          <p:nvPr/>
        </p:nvSpPr>
        <p:spPr>
          <a:xfrm rot="16200000">
            <a:off x="10356056" y="2988469"/>
            <a:ext cx="369888" cy="349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24636" name="57 Grupo"/>
          <p:cNvGrpSpPr>
            <a:grpSpLocks/>
          </p:cNvGrpSpPr>
          <p:nvPr/>
        </p:nvGrpSpPr>
        <p:grpSpPr bwMode="auto">
          <a:xfrm>
            <a:off x="6300788" y="765175"/>
            <a:ext cx="5183187" cy="454025"/>
            <a:chOff x="323528" y="4869160"/>
            <a:chExt cx="5184576" cy="455249"/>
          </a:xfrm>
        </p:grpSpPr>
        <p:grpSp>
          <p:nvGrpSpPr>
            <p:cNvPr id="24656" name="172 Grupo"/>
            <p:cNvGrpSpPr>
              <a:grpSpLocks/>
            </p:cNvGrpSpPr>
            <p:nvPr/>
          </p:nvGrpSpPr>
          <p:grpSpPr bwMode="auto">
            <a:xfrm rot="10800000">
              <a:off x="4247965" y="4941168"/>
              <a:ext cx="630150" cy="383241"/>
              <a:chOff x="3923928" y="6165304"/>
              <a:chExt cx="648154" cy="447114"/>
            </a:xfrm>
          </p:grpSpPr>
          <p:sp>
            <p:nvSpPr>
              <p:cNvPr id="74" name="73 Triángulo isósceles"/>
              <p:cNvSpPr/>
              <p:nvPr/>
            </p:nvSpPr>
            <p:spPr>
              <a:xfrm rot="5400000">
                <a:off x="3881059" y="6210459"/>
                <a:ext cx="447555" cy="360959"/>
              </a:xfrm>
              <a:prstGeom prst="triangle">
                <a:avLst>
                  <a:gd name="adj" fmla="val 477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/>
              </a:p>
            </p:txBody>
          </p:sp>
          <p:sp>
            <p:nvSpPr>
              <p:cNvPr id="75" name="74 Triángulo isósceles"/>
              <p:cNvSpPr/>
              <p:nvPr/>
            </p:nvSpPr>
            <p:spPr>
              <a:xfrm rot="5400000">
                <a:off x="4168519" y="6210459"/>
                <a:ext cx="447555" cy="360959"/>
              </a:xfrm>
              <a:prstGeom prst="triangle">
                <a:avLst>
                  <a:gd name="adj" fmla="val 477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/>
              </a:p>
            </p:txBody>
          </p:sp>
        </p:grpSp>
        <p:sp>
          <p:nvSpPr>
            <p:cNvPr id="60" name="59 Conector"/>
            <p:cNvSpPr/>
            <p:nvPr/>
          </p:nvSpPr>
          <p:spPr>
            <a:xfrm>
              <a:off x="5087304" y="5200250"/>
              <a:ext cx="211194" cy="12415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61" name="60 Conector recto"/>
            <p:cNvCxnSpPr>
              <a:stCxn id="60" idx="6"/>
            </p:cNvCxnSpPr>
            <p:nvPr/>
          </p:nvCxnSpPr>
          <p:spPr>
            <a:xfrm flipV="1">
              <a:off x="5298498" y="4953525"/>
              <a:ext cx="34934" cy="3088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61 Cinta perforada"/>
            <p:cNvSpPr/>
            <p:nvPr/>
          </p:nvSpPr>
          <p:spPr>
            <a:xfrm>
              <a:off x="5368367" y="4953525"/>
              <a:ext cx="139737" cy="62079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grpSp>
          <p:nvGrpSpPr>
            <p:cNvPr id="24660" name="188 Grupo"/>
            <p:cNvGrpSpPr>
              <a:grpSpLocks/>
            </p:cNvGrpSpPr>
            <p:nvPr/>
          </p:nvGrpSpPr>
          <p:grpSpPr bwMode="auto">
            <a:xfrm>
              <a:off x="813583" y="4869160"/>
              <a:ext cx="630070" cy="432048"/>
              <a:chOff x="1979712" y="6021288"/>
              <a:chExt cx="900016" cy="648072"/>
            </a:xfrm>
          </p:grpSpPr>
          <p:sp>
            <p:nvSpPr>
              <p:cNvPr id="66" name="65 Conector"/>
              <p:cNvSpPr/>
              <p:nvPr/>
            </p:nvSpPr>
            <p:spPr>
              <a:xfrm>
                <a:off x="2123489" y="6021288"/>
                <a:ext cx="755328" cy="64706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67" name="66 Conector"/>
              <p:cNvSpPr/>
              <p:nvPr/>
            </p:nvSpPr>
            <p:spPr>
              <a:xfrm>
                <a:off x="2447848" y="6525087"/>
                <a:ext cx="142901" cy="14326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68" name="67 Conector"/>
              <p:cNvSpPr/>
              <p:nvPr/>
            </p:nvSpPr>
            <p:spPr>
              <a:xfrm>
                <a:off x="2663333" y="6417641"/>
                <a:ext cx="142899" cy="14326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69" name="68 Conector"/>
              <p:cNvSpPr/>
              <p:nvPr/>
            </p:nvSpPr>
            <p:spPr>
              <a:xfrm>
                <a:off x="2627041" y="6164548"/>
                <a:ext cx="145168" cy="14326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70" name="69 Conector"/>
              <p:cNvSpPr/>
              <p:nvPr/>
            </p:nvSpPr>
            <p:spPr>
              <a:xfrm>
                <a:off x="2232365" y="6417641"/>
                <a:ext cx="142899" cy="14326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71" name="70 Conector"/>
              <p:cNvSpPr/>
              <p:nvPr/>
            </p:nvSpPr>
            <p:spPr>
              <a:xfrm>
                <a:off x="2232365" y="6164548"/>
                <a:ext cx="142899" cy="14326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72" name="71 Conector"/>
              <p:cNvSpPr/>
              <p:nvPr/>
            </p:nvSpPr>
            <p:spPr>
              <a:xfrm>
                <a:off x="2447848" y="6057104"/>
                <a:ext cx="142901" cy="14326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73" name="72 Onda"/>
              <p:cNvSpPr/>
              <p:nvPr/>
            </p:nvSpPr>
            <p:spPr>
              <a:xfrm rot="20292590">
                <a:off x="1980588" y="6143060"/>
                <a:ext cx="288069" cy="74017"/>
              </a:xfrm>
              <a:prstGeom prst="wav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</p:grpSp>
        <p:sp>
          <p:nvSpPr>
            <p:cNvPr id="64" name="63 Rectángulo redondeado"/>
            <p:cNvSpPr/>
            <p:nvPr/>
          </p:nvSpPr>
          <p:spPr>
            <a:xfrm rot="5400000">
              <a:off x="437351" y="5034812"/>
              <a:ext cx="418639" cy="873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65" name="64 Rectángulo redondeado"/>
            <p:cNvSpPr/>
            <p:nvPr/>
          </p:nvSpPr>
          <p:spPr>
            <a:xfrm rot="5400000">
              <a:off x="157083" y="5035605"/>
              <a:ext cx="418639" cy="857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4637" name="79 Grupo"/>
          <p:cNvGrpSpPr>
            <a:grpSpLocks/>
          </p:cNvGrpSpPr>
          <p:nvPr/>
        </p:nvGrpSpPr>
        <p:grpSpPr bwMode="auto">
          <a:xfrm>
            <a:off x="6227763" y="2060575"/>
            <a:ext cx="5400675" cy="576263"/>
            <a:chOff x="395536" y="1556792"/>
            <a:chExt cx="5400600" cy="576064"/>
          </a:xfrm>
        </p:grpSpPr>
        <p:grpSp>
          <p:nvGrpSpPr>
            <p:cNvPr id="24641" name="43 Grupo"/>
            <p:cNvGrpSpPr>
              <a:grpSpLocks/>
            </p:cNvGrpSpPr>
            <p:nvPr/>
          </p:nvGrpSpPr>
          <p:grpSpPr bwMode="auto">
            <a:xfrm>
              <a:off x="395536" y="1556792"/>
              <a:ext cx="5256584" cy="576064"/>
              <a:chOff x="323528" y="4797153"/>
              <a:chExt cx="5256584" cy="576064"/>
            </a:xfrm>
          </p:grpSpPr>
          <p:grpSp>
            <p:nvGrpSpPr>
              <p:cNvPr id="24643" name="135 Grupo"/>
              <p:cNvGrpSpPr>
                <a:grpSpLocks/>
              </p:cNvGrpSpPr>
              <p:nvPr/>
            </p:nvGrpSpPr>
            <p:grpSpPr bwMode="auto">
              <a:xfrm>
                <a:off x="323528" y="4800047"/>
                <a:ext cx="552710" cy="573170"/>
                <a:chOff x="251520" y="6093296"/>
                <a:chExt cx="648072" cy="648072"/>
              </a:xfrm>
            </p:grpSpPr>
            <p:sp>
              <p:nvSpPr>
                <p:cNvPr id="54" name="53 Elipse"/>
                <p:cNvSpPr/>
                <p:nvPr/>
              </p:nvSpPr>
              <p:spPr>
                <a:xfrm>
                  <a:off x="467439" y="6526048"/>
                  <a:ext cx="215919" cy="215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s-AR"/>
                </a:p>
              </p:txBody>
            </p:sp>
            <p:sp>
              <p:nvSpPr>
                <p:cNvPr id="55" name="54 Elipse"/>
                <p:cNvSpPr/>
                <p:nvPr/>
              </p:nvSpPr>
              <p:spPr>
                <a:xfrm>
                  <a:off x="683359" y="6308933"/>
                  <a:ext cx="215919" cy="2171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s-AR"/>
                </a:p>
              </p:txBody>
            </p:sp>
            <p:sp>
              <p:nvSpPr>
                <p:cNvPr id="56" name="55 Elipse"/>
                <p:cNvSpPr/>
                <p:nvPr/>
              </p:nvSpPr>
              <p:spPr>
                <a:xfrm>
                  <a:off x="251520" y="6308933"/>
                  <a:ext cx="215919" cy="2171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s-AR"/>
                </a:p>
              </p:txBody>
            </p:sp>
            <p:sp>
              <p:nvSpPr>
                <p:cNvPr id="57" name="56 Elipse"/>
                <p:cNvSpPr/>
                <p:nvPr/>
              </p:nvSpPr>
              <p:spPr>
                <a:xfrm>
                  <a:off x="467439" y="6093612"/>
                  <a:ext cx="215919" cy="215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s-AR"/>
                </a:p>
              </p:txBody>
            </p:sp>
          </p:grpSp>
          <p:grpSp>
            <p:nvGrpSpPr>
              <p:cNvPr id="24644" name="141 Grupo"/>
              <p:cNvGrpSpPr>
                <a:grpSpLocks/>
              </p:cNvGrpSpPr>
              <p:nvPr/>
            </p:nvGrpSpPr>
            <p:grpSpPr bwMode="auto">
              <a:xfrm rot="1638819">
                <a:off x="4305050" y="4837407"/>
                <a:ext cx="576301" cy="473833"/>
                <a:chOff x="3779912" y="6039733"/>
                <a:chExt cx="704856" cy="506675"/>
              </a:xfrm>
            </p:grpSpPr>
            <p:sp>
              <p:nvSpPr>
                <p:cNvPr id="49" name="48 Rectángulo redondeado"/>
                <p:cNvSpPr/>
                <p:nvPr/>
              </p:nvSpPr>
              <p:spPr>
                <a:xfrm>
                  <a:off x="3850262" y="6093190"/>
                  <a:ext cx="576654" cy="28848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s-AR"/>
                </a:p>
              </p:txBody>
            </p:sp>
            <p:sp>
              <p:nvSpPr>
                <p:cNvPr id="50" name="49 Rectángulo redondeado"/>
                <p:cNvSpPr/>
                <p:nvPr/>
              </p:nvSpPr>
              <p:spPr>
                <a:xfrm rot="1082973">
                  <a:off x="3778557" y="6042960"/>
                  <a:ext cx="215518" cy="5039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s-AR" dirty="0"/>
                </a:p>
              </p:txBody>
            </p:sp>
            <p:sp>
              <p:nvSpPr>
                <p:cNvPr id="51" name="50 Rectángulo redondeado"/>
                <p:cNvSpPr/>
                <p:nvPr/>
              </p:nvSpPr>
              <p:spPr>
                <a:xfrm rot="20514072">
                  <a:off x="4267385" y="6038137"/>
                  <a:ext cx="215516" cy="50399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s-AR" dirty="0"/>
                </a:p>
              </p:txBody>
            </p:sp>
            <p:sp>
              <p:nvSpPr>
                <p:cNvPr id="52" name="51 Elipse"/>
                <p:cNvSpPr/>
                <p:nvPr/>
              </p:nvSpPr>
              <p:spPr>
                <a:xfrm>
                  <a:off x="3922576" y="6237245"/>
                  <a:ext cx="71840" cy="712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s-AR"/>
                </a:p>
              </p:txBody>
            </p:sp>
            <p:sp>
              <p:nvSpPr>
                <p:cNvPr id="53" name="52 Elipse"/>
                <p:cNvSpPr/>
                <p:nvPr/>
              </p:nvSpPr>
              <p:spPr>
                <a:xfrm>
                  <a:off x="4232581" y="6236741"/>
                  <a:ext cx="71840" cy="712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s-AR"/>
                </a:p>
              </p:txBody>
            </p:sp>
          </p:grpSp>
          <p:pic>
            <p:nvPicPr>
              <p:cNvPr id="24645" name="Picture 22" descr="http://www.clker.com/cliparts/k/u/x/H/i/Y/white-football-ball-hi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014416" y="4797153"/>
                <a:ext cx="552710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" name="47 Cinta perforada"/>
              <p:cNvSpPr/>
              <p:nvPr/>
            </p:nvSpPr>
            <p:spPr>
              <a:xfrm rot="20700447">
                <a:off x="5027225" y="4871740"/>
                <a:ext cx="552442" cy="430063"/>
              </a:xfrm>
              <a:prstGeom prst="flowChartPunchedTap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</p:grpSp>
        <p:cxnSp>
          <p:nvCxnSpPr>
            <p:cNvPr id="79" name="78 Conector recto"/>
            <p:cNvCxnSpPr>
              <a:endCxn id="48" idx="3"/>
            </p:cNvCxnSpPr>
            <p:nvPr/>
          </p:nvCxnSpPr>
          <p:spPr>
            <a:xfrm flipH="1" flipV="1">
              <a:off x="5642150" y="1774205"/>
              <a:ext cx="153986" cy="35865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638" name="Picture 4" descr="C:\Users\Adela e Ine\Desktop\buttons\red\Imagen7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B050"/>
              </a:clrFrom>
              <a:clrTo>
                <a:srgbClr val="00B05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788" y="1341438"/>
            <a:ext cx="543083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39" name="Picture 5" descr="C:\Users\Adela e Ine\Desktop\buttons\red\Imagen8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650" y="4087813"/>
            <a:ext cx="5205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40" name="Picture 5" descr="C:\Users\Adela e Ine\Desktop\buttons\red\Imagen8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2852738"/>
            <a:ext cx="504031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47 Rectángulo"/>
          <p:cNvSpPr/>
          <p:nvPr/>
        </p:nvSpPr>
        <p:spPr>
          <a:xfrm>
            <a:off x="0" y="4437063"/>
            <a:ext cx="9144000" cy="242093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5" name="104 Rectángulo redondeado"/>
          <p:cNvSpPr/>
          <p:nvPr/>
        </p:nvSpPr>
        <p:spPr>
          <a:xfrm>
            <a:off x="-36512" y="450912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4" name="103 Rectángulo redondeado"/>
          <p:cNvSpPr/>
          <p:nvPr/>
        </p:nvSpPr>
        <p:spPr>
          <a:xfrm>
            <a:off x="-90000" y="575280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5" name="74 Rectángulo redondeado"/>
          <p:cNvSpPr/>
          <p:nvPr/>
        </p:nvSpPr>
        <p:spPr>
          <a:xfrm>
            <a:off x="6238875" y="454025"/>
            <a:ext cx="2740025" cy="41275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>
            <a:off x="7307210" y="331560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" name="1 Elipse"/>
          <p:cNvSpPr/>
          <p:nvPr/>
        </p:nvSpPr>
        <p:spPr>
          <a:xfrm>
            <a:off x="1338175" y="1107661"/>
            <a:ext cx="1184039" cy="1116123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" name="2 Rectángulo redondeado"/>
          <p:cNvSpPr/>
          <p:nvPr/>
        </p:nvSpPr>
        <p:spPr>
          <a:xfrm>
            <a:off x="3046115" y="2620549"/>
            <a:ext cx="2401585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" name="3 Rectángulo redondeado"/>
          <p:cNvSpPr/>
          <p:nvPr/>
        </p:nvSpPr>
        <p:spPr>
          <a:xfrm>
            <a:off x="57600" y="4590000"/>
            <a:ext cx="5796000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1334802" y="2266338"/>
            <a:ext cx="1184039" cy="1116123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" name="5 Triángulo isósceles"/>
          <p:cNvSpPr/>
          <p:nvPr/>
        </p:nvSpPr>
        <p:spPr>
          <a:xfrm rot="16200000">
            <a:off x="1691690" y="2652581"/>
            <a:ext cx="376187" cy="331224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" name="6 Triángulo isósceles"/>
          <p:cNvSpPr/>
          <p:nvPr/>
        </p:nvSpPr>
        <p:spPr>
          <a:xfrm rot="16200000">
            <a:off x="1670844" y="1488281"/>
            <a:ext cx="447675" cy="360363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Rectángulo redondeado"/>
          <p:cNvSpPr/>
          <p:nvPr/>
        </p:nvSpPr>
        <p:spPr>
          <a:xfrm>
            <a:off x="7383451" y="3384286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8 Triángulo isósceles"/>
          <p:cNvSpPr/>
          <p:nvPr/>
        </p:nvSpPr>
        <p:spPr>
          <a:xfrm rot="16200000">
            <a:off x="7843044" y="3736181"/>
            <a:ext cx="447675" cy="360363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0" name="9 Rectángulo redondeado"/>
          <p:cNvSpPr/>
          <p:nvPr/>
        </p:nvSpPr>
        <p:spPr>
          <a:xfrm>
            <a:off x="4491609" y="836712"/>
            <a:ext cx="1520551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" name="10 Triángulo isósceles"/>
          <p:cNvSpPr/>
          <p:nvPr/>
        </p:nvSpPr>
        <p:spPr>
          <a:xfrm rot="16200000">
            <a:off x="5007080" y="1125579"/>
            <a:ext cx="455893" cy="39181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6" name="75 Elipse"/>
          <p:cNvSpPr/>
          <p:nvPr/>
        </p:nvSpPr>
        <p:spPr>
          <a:xfrm>
            <a:off x="6256800" y="22320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9" name="78 Elipse"/>
          <p:cNvSpPr/>
          <p:nvPr/>
        </p:nvSpPr>
        <p:spPr>
          <a:xfrm>
            <a:off x="6343561" y="2325357"/>
            <a:ext cx="1184039" cy="1116123"/>
          </a:xfrm>
          <a:prstGeom prst="ellipse">
            <a:avLst/>
          </a:prstGeom>
          <a:solidFill>
            <a:schemeClr val="tx1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3" name="82 Elipse"/>
          <p:cNvSpPr/>
          <p:nvPr/>
        </p:nvSpPr>
        <p:spPr>
          <a:xfrm>
            <a:off x="7617600" y="15048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4" name="83 Elipse"/>
          <p:cNvSpPr/>
          <p:nvPr/>
        </p:nvSpPr>
        <p:spPr>
          <a:xfrm>
            <a:off x="7708441" y="1592797"/>
            <a:ext cx="1184039" cy="1116123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6" name="85 Rectángulo redondeado"/>
          <p:cNvSpPr/>
          <p:nvPr/>
        </p:nvSpPr>
        <p:spPr>
          <a:xfrm rot="19657333">
            <a:off x="8042275" y="765175"/>
            <a:ext cx="479425" cy="920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7" name="86 Rectángulo redondeado"/>
          <p:cNvSpPr/>
          <p:nvPr/>
        </p:nvSpPr>
        <p:spPr>
          <a:xfrm rot="1829306">
            <a:off x="8043863" y="989013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4388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7513" y="692150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89 Rectángulo"/>
          <p:cNvSpPr/>
          <p:nvPr/>
        </p:nvSpPr>
        <p:spPr>
          <a:xfrm>
            <a:off x="2627784" y="1628800"/>
            <a:ext cx="2724133" cy="98625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4392" name="Picture 2" descr="C:\Users\Tomas Najun\Desktop\Imagen1.png"/>
          <p:cNvPicPr>
            <a:picLocks noChangeAspect="1" noChangeArrowheads="1"/>
          </p:cNvPicPr>
          <p:nvPr/>
        </p:nvPicPr>
        <p:blipFill>
          <a:blip r:embed="rId3"/>
          <a:srcRect l="33414" t="906" r="46594" b="2815"/>
          <a:stretch>
            <a:fillRect/>
          </a:stretch>
        </p:blipFill>
        <p:spPr bwMode="auto">
          <a:xfrm>
            <a:off x="2339975" y="1341438"/>
            <a:ext cx="2447925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Rectángulo redondeado"/>
          <p:cNvSpPr/>
          <p:nvPr/>
        </p:nvSpPr>
        <p:spPr>
          <a:xfrm>
            <a:off x="250825" y="3284538"/>
            <a:ext cx="647700" cy="3968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Rectángulo redondeado"/>
          <p:cNvSpPr/>
          <p:nvPr/>
        </p:nvSpPr>
        <p:spPr>
          <a:xfrm>
            <a:off x="325438" y="335915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>
            <a:off x="442913" y="335915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8" name="17 Rectángulo redondeado"/>
          <p:cNvSpPr/>
          <p:nvPr/>
        </p:nvSpPr>
        <p:spPr>
          <a:xfrm>
            <a:off x="550863" y="335915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>
            <a:off x="658813" y="335915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0" name="19 Rectángulo redondeado"/>
          <p:cNvSpPr/>
          <p:nvPr/>
        </p:nvSpPr>
        <p:spPr>
          <a:xfrm>
            <a:off x="325438" y="34575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1" name="20 Rectángulo redondeado"/>
          <p:cNvSpPr/>
          <p:nvPr/>
        </p:nvSpPr>
        <p:spPr>
          <a:xfrm>
            <a:off x="442913" y="34575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550863" y="34575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>
            <a:off x="658813" y="34575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442913" y="3575050"/>
            <a:ext cx="250825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5" name="24 Rectángulo redondeado"/>
          <p:cNvSpPr/>
          <p:nvPr/>
        </p:nvSpPr>
        <p:spPr>
          <a:xfrm>
            <a:off x="766763" y="35718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6" name="25 Rectángulo redondeado"/>
          <p:cNvSpPr/>
          <p:nvPr/>
        </p:nvSpPr>
        <p:spPr>
          <a:xfrm>
            <a:off x="325438" y="35718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7" name="26 Rectángulo redondeado"/>
          <p:cNvSpPr/>
          <p:nvPr/>
        </p:nvSpPr>
        <p:spPr>
          <a:xfrm>
            <a:off x="766763" y="33559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8" name="27 Rectángulo redondeado"/>
          <p:cNvSpPr/>
          <p:nvPr/>
        </p:nvSpPr>
        <p:spPr>
          <a:xfrm>
            <a:off x="766763" y="3459163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Elipse"/>
          <p:cNvSpPr/>
          <p:nvPr/>
        </p:nvSpPr>
        <p:spPr>
          <a:xfrm rot="18958216">
            <a:off x="1063625" y="3492500"/>
            <a:ext cx="495300" cy="7715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Rectángulo"/>
          <p:cNvSpPr/>
          <p:nvPr/>
        </p:nvSpPr>
        <p:spPr>
          <a:xfrm rot="19202982" flipV="1">
            <a:off x="952500" y="3781425"/>
            <a:ext cx="581025" cy="6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Rectángulo"/>
          <p:cNvSpPr/>
          <p:nvPr/>
        </p:nvSpPr>
        <p:spPr>
          <a:xfrm rot="13582935" flipV="1">
            <a:off x="977107" y="3671094"/>
            <a:ext cx="325437" cy="5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4410" name="Picture 3" descr="C:\Users\Tomas Najun\Desktop\Imagen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1325" y="3524250"/>
            <a:ext cx="557213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41 Rectángulo redondeado"/>
          <p:cNvSpPr/>
          <p:nvPr/>
        </p:nvSpPr>
        <p:spPr>
          <a:xfrm rot="5400000">
            <a:off x="7883525" y="2116138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 rot="5400000">
            <a:off x="8243888" y="2116138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4" name="43 Rectángulo redondeado"/>
          <p:cNvSpPr/>
          <p:nvPr/>
        </p:nvSpPr>
        <p:spPr>
          <a:xfrm rot="10800000">
            <a:off x="8101013" y="2332038"/>
            <a:ext cx="43180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 rot="10800000">
            <a:off x="8101013" y="1916113"/>
            <a:ext cx="43180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4415" name="Picture 14" descr="C:\Users\Adela e Ine\Documents\Jose\Programs\Imagenes\Imagen1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7763" y="5805488"/>
            <a:ext cx="2462212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16" name="Picture 15" descr="C:\Users\Adela e Ine\Documents\Jose\Programs\Imagenes\Imagen2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1863" y="4724400"/>
            <a:ext cx="274955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61 Rectángulo redondeado"/>
          <p:cNvSpPr/>
          <p:nvPr/>
        </p:nvSpPr>
        <p:spPr>
          <a:xfrm>
            <a:off x="0" y="5829814"/>
            <a:ext cx="5796136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63" name="62 Rectángulo redondeado"/>
          <p:cNvSpPr/>
          <p:nvPr/>
        </p:nvSpPr>
        <p:spPr>
          <a:xfrm>
            <a:off x="6780213" y="1628775"/>
            <a:ext cx="95250" cy="314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64" name="63 Rectángulo redondeado"/>
          <p:cNvSpPr/>
          <p:nvPr/>
        </p:nvSpPr>
        <p:spPr>
          <a:xfrm rot="1829306">
            <a:off x="6773863" y="1911350"/>
            <a:ext cx="287337" cy="825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65" name="64 Rectángulo redondeado"/>
          <p:cNvSpPr/>
          <p:nvPr/>
        </p:nvSpPr>
        <p:spPr>
          <a:xfrm rot="19657333">
            <a:off x="6767513" y="1547813"/>
            <a:ext cx="304800" cy="90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66" name="65 Rectángulo redondeado"/>
          <p:cNvSpPr/>
          <p:nvPr/>
        </p:nvSpPr>
        <p:spPr>
          <a:xfrm>
            <a:off x="6965950" y="1519238"/>
            <a:ext cx="90488" cy="522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67" name="66 Rectángulo redondeado"/>
          <p:cNvSpPr/>
          <p:nvPr/>
        </p:nvSpPr>
        <p:spPr>
          <a:xfrm>
            <a:off x="6659563" y="1628775"/>
            <a:ext cx="96837" cy="314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68" name="67 Arco"/>
          <p:cNvSpPr/>
          <p:nvPr/>
        </p:nvSpPr>
        <p:spPr>
          <a:xfrm>
            <a:off x="7092950" y="1412875"/>
            <a:ext cx="287338" cy="647700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69" name="68 Arco"/>
          <p:cNvSpPr/>
          <p:nvPr/>
        </p:nvSpPr>
        <p:spPr>
          <a:xfrm>
            <a:off x="7092950" y="1557338"/>
            <a:ext cx="134938" cy="358775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pic>
        <p:nvPicPr>
          <p:cNvPr id="14427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16688" y="3573463"/>
            <a:ext cx="64611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58 Rectángulo redondeado"/>
          <p:cNvSpPr/>
          <p:nvPr/>
        </p:nvSpPr>
        <p:spPr>
          <a:xfrm>
            <a:off x="0" y="552002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60" name="59 Rectángulo redondeado"/>
          <p:cNvSpPr/>
          <p:nvPr/>
        </p:nvSpPr>
        <p:spPr>
          <a:xfrm>
            <a:off x="76241" y="620688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61" name="60 Rectángulo redondeado"/>
          <p:cNvSpPr/>
          <p:nvPr/>
        </p:nvSpPr>
        <p:spPr>
          <a:xfrm>
            <a:off x="0" y="179773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0" name="69 Rectángulo redondeado"/>
          <p:cNvSpPr/>
          <p:nvPr/>
        </p:nvSpPr>
        <p:spPr>
          <a:xfrm>
            <a:off x="72008" y="1869746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4440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80288" y="692150"/>
            <a:ext cx="5397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76 Rectángulo redondeado"/>
          <p:cNvSpPr/>
          <p:nvPr/>
        </p:nvSpPr>
        <p:spPr>
          <a:xfrm rot="5400000">
            <a:off x="7756525" y="2981325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8" name="77 Rectángulo redondeado"/>
          <p:cNvSpPr/>
          <p:nvPr/>
        </p:nvSpPr>
        <p:spPr>
          <a:xfrm rot="5400000">
            <a:off x="8116888" y="2981325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4443" name="Picture 2" descr="C:\Users\Adela e Ine\Desktop\buttons\Imagen6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43438" y="2924175"/>
            <a:ext cx="463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55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03800" y="5086350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56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03800" y="4797425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57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500563" y="5086350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58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500563" y="4797425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59" name="Picture 6" descr="C:\Users\Adela e Ine\Desktop\buttons\Imagen4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572000" y="6022975"/>
            <a:ext cx="6096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60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96875" y="765175"/>
            <a:ext cx="7620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61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627313" y="6165850"/>
            <a:ext cx="45561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62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568575" y="4891088"/>
            <a:ext cx="56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63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68313" y="2060575"/>
            <a:ext cx="608012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440255" y="359571"/>
            <a:ext cx="2724133" cy="98625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" name="2 Elipse"/>
          <p:cNvSpPr/>
          <p:nvPr/>
        </p:nvSpPr>
        <p:spPr>
          <a:xfrm>
            <a:off x="331224" y="527657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806450" h="36830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747192" y="886089"/>
            <a:ext cx="368424" cy="38267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5370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 l="33414" t="906" r="46594" b="2815"/>
          <a:stretch>
            <a:fillRect/>
          </a:stretch>
        </p:blipFill>
        <p:spPr bwMode="auto">
          <a:xfrm>
            <a:off x="1547813" y="354013"/>
            <a:ext cx="2740025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>
          <a:xfrm rot="18958216">
            <a:off x="2654300" y="468313"/>
            <a:ext cx="495300" cy="7715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Rectángulo"/>
          <p:cNvSpPr/>
          <p:nvPr/>
        </p:nvSpPr>
        <p:spPr>
          <a:xfrm rot="19202982" flipV="1">
            <a:off x="2543175" y="757238"/>
            <a:ext cx="581025" cy="61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Rectángulo"/>
          <p:cNvSpPr/>
          <p:nvPr/>
        </p:nvSpPr>
        <p:spPr>
          <a:xfrm rot="13582935" flipV="1">
            <a:off x="2567782" y="646906"/>
            <a:ext cx="325438" cy="5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1665875" y="2348880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Triángulo isósceles"/>
          <p:cNvSpPr/>
          <p:nvPr/>
        </p:nvSpPr>
        <p:spPr>
          <a:xfrm rot="5400000">
            <a:off x="1894682" y="2705894"/>
            <a:ext cx="509587" cy="390525"/>
          </a:xfrm>
          <a:prstGeom prst="triangle">
            <a:avLst>
              <a:gd name="adj" fmla="val 477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Triángulo isósceles"/>
          <p:cNvSpPr/>
          <p:nvPr/>
        </p:nvSpPr>
        <p:spPr>
          <a:xfrm rot="5400000">
            <a:off x="2190750" y="2713038"/>
            <a:ext cx="509587" cy="388938"/>
          </a:xfrm>
          <a:prstGeom prst="triangle">
            <a:avLst>
              <a:gd name="adj" fmla="val 477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3648918" y="1332502"/>
            <a:ext cx="2592288" cy="239909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806450" h="36830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Triángulo isósceles"/>
          <p:cNvSpPr/>
          <p:nvPr/>
        </p:nvSpPr>
        <p:spPr>
          <a:xfrm rot="16200000">
            <a:off x="4344639" y="2136506"/>
            <a:ext cx="987571" cy="794839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Rectángulo redondeado"/>
          <p:cNvSpPr/>
          <p:nvPr/>
        </p:nvSpPr>
        <p:spPr>
          <a:xfrm>
            <a:off x="5508625" y="692150"/>
            <a:ext cx="647700" cy="3968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Rectángulo redondeado"/>
          <p:cNvSpPr/>
          <p:nvPr/>
        </p:nvSpPr>
        <p:spPr>
          <a:xfrm>
            <a:off x="5583238" y="766763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>
            <a:off x="5700713" y="766763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8" name="17 Rectángulo redondeado"/>
          <p:cNvSpPr/>
          <p:nvPr/>
        </p:nvSpPr>
        <p:spPr>
          <a:xfrm>
            <a:off x="5808663" y="766763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>
            <a:off x="5916613" y="766763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0" name="19 Rectángulo redondeado"/>
          <p:cNvSpPr/>
          <p:nvPr/>
        </p:nvSpPr>
        <p:spPr>
          <a:xfrm>
            <a:off x="5583238" y="865188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1" name="20 Rectángulo redondeado"/>
          <p:cNvSpPr/>
          <p:nvPr/>
        </p:nvSpPr>
        <p:spPr>
          <a:xfrm>
            <a:off x="5700713" y="865188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5808663" y="865188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>
            <a:off x="5916613" y="865188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5700713" y="982663"/>
            <a:ext cx="250825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5" name="24 Rectángulo redondeado"/>
          <p:cNvSpPr/>
          <p:nvPr/>
        </p:nvSpPr>
        <p:spPr>
          <a:xfrm>
            <a:off x="6024563" y="979488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6" name="25 Rectángulo redondeado"/>
          <p:cNvSpPr/>
          <p:nvPr/>
        </p:nvSpPr>
        <p:spPr>
          <a:xfrm>
            <a:off x="5583238" y="979488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7" name="26 Rectángulo redondeado"/>
          <p:cNvSpPr/>
          <p:nvPr/>
        </p:nvSpPr>
        <p:spPr>
          <a:xfrm>
            <a:off x="6024563" y="763588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8" name="27 Rectángulo redondeado"/>
          <p:cNvSpPr/>
          <p:nvPr/>
        </p:nvSpPr>
        <p:spPr>
          <a:xfrm>
            <a:off x="6024563" y="8667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8" name="37 Lágrima"/>
          <p:cNvSpPr/>
          <p:nvPr/>
        </p:nvSpPr>
        <p:spPr>
          <a:xfrm rot="3879082">
            <a:off x="1723231" y="3890169"/>
            <a:ext cx="2135188" cy="2393950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9" name="38 Lágrima"/>
          <p:cNvSpPr/>
          <p:nvPr/>
        </p:nvSpPr>
        <p:spPr>
          <a:xfrm rot="14502690">
            <a:off x="4859337" y="3695701"/>
            <a:ext cx="2093913" cy="2392362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sp>
        <p:nvSpPr>
          <p:cNvPr id="41" name="40 Elipse"/>
          <p:cNvSpPr/>
          <p:nvPr/>
        </p:nvSpPr>
        <p:spPr>
          <a:xfrm>
            <a:off x="1835696" y="4149080"/>
            <a:ext cx="1944216" cy="188332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2" name="41 Elipse"/>
          <p:cNvSpPr/>
          <p:nvPr/>
        </p:nvSpPr>
        <p:spPr>
          <a:xfrm>
            <a:off x="4930998" y="3921944"/>
            <a:ext cx="1945258" cy="188332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3" name="42 Rectángulo"/>
          <p:cNvSpPr/>
          <p:nvPr/>
        </p:nvSpPr>
        <p:spPr>
          <a:xfrm>
            <a:off x="1835696" y="4581128"/>
            <a:ext cx="199285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54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Droid</a:t>
            </a:r>
            <a:endParaRPr lang="es-E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4788024" y="4459759"/>
            <a:ext cx="2242921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44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remote</a:t>
            </a:r>
            <a:endParaRPr lang="es-E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4" name="33 Lágrima"/>
          <p:cNvSpPr/>
          <p:nvPr/>
        </p:nvSpPr>
        <p:spPr>
          <a:xfrm rot="14502690">
            <a:off x="7753351" y="2963862"/>
            <a:ext cx="488950" cy="485775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sp>
        <p:nvSpPr>
          <p:cNvPr id="35" name="34 Lágrima"/>
          <p:cNvSpPr/>
          <p:nvPr/>
        </p:nvSpPr>
        <p:spPr>
          <a:xfrm rot="14438147">
            <a:off x="7681119" y="3085306"/>
            <a:ext cx="488950" cy="484188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sp>
        <p:nvSpPr>
          <p:cNvPr id="36" name="35 Lágrima"/>
          <p:cNvSpPr/>
          <p:nvPr/>
        </p:nvSpPr>
        <p:spPr>
          <a:xfrm rot="4005581">
            <a:off x="6673057" y="2570956"/>
            <a:ext cx="488950" cy="484187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sp>
        <p:nvSpPr>
          <p:cNvPr id="37" name="36 Lágrima"/>
          <p:cNvSpPr/>
          <p:nvPr/>
        </p:nvSpPr>
        <p:spPr>
          <a:xfrm rot="4005581">
            <a:off x="6590507" y="2715419"/>
            <a:ext cx="488950" cy="484187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sp>
        <p:nvSpPr>
          <p:cNvPr id="40" name="39 Elipse"/>
          <p:cNvSpPr/>
          <p:nvPr/>
        </p:nvSpPr>
        <p:spPr>
          <a:xfrm rot="17825580">
            <a:off x="7680325" y="2984500"/>
            <a:ext cx="684213" cy="6334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5" name="44 Elipse"/>
          <p:cNvSpPr/>
          <p:nvPr/>
        </p:nvSpPr>
        <p:spPr>
          <a:xfrm rot="17825580">
            <a:off x="6503987" y="2551113"/>
            <a:ext cx="682625" cy="63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6" name="45 Elipse"/>
          <p:cNvSpPr/>
          <p:nvPr/>
        </p:nvSpPr>
        <p:spPr>
          <a:xfrm rot="1056923">
            <a:off x="7045325" y="3025775"/>
            <a:ext cx="682625" cy="1301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7" name="46 Elipse"/>
          <p:cNvSpPr/>
          <p:nvPr/>
        </p:nvSpPr>
        <p:spPr>
          <a:xfrm rot="1056923">
            <a:off x="7269163" y="3044825"/>
            <a:ext cx="233362" cy="1301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8" name="47 Elipse"/>
          <p:cNvSpPr/>
          <p:nvPr/>
        </p:nvSpPr>
        <p:spPr>
          <a:xfrm rot="1056923">
            <a:off x="7240588" y="3016250"/>
            <a:ext cx="274637" cy="1587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1" name="50 Elipse"/>
          <p:cNvSpPr/>
          <p:nvPr/>
        </p:nvSpPr>
        <p:spPr>
          <a:xfrm>
            <a:off x="6588224" y="2577981"/>
            <a:ext cx="540637" cy="562987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2" name="51 Elipse"/>
          <p:cNvSpPr/>
          <p:nvPr/>
        </p:nvSpPr>
        <p:spPr>
          <a:xfrm>
            <a:off x="7740352" y="3010029"/>
            <a:ext cx="540637" cy="562987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0" name="49 Rectángulo"/>
          <p:cNvSpPr/>
          <p:nvPr/>
        </p:nvSpPr>
        <p:spPr>
          <a:xfrm>
            <a:off x="6876256" y="3068960"/>
            <a:ext cx="2242921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remote</a:t>
            </a:r>
            <a:endParaRPr lang="es-ES" sz="1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6516216" y="2761183"/>
            <a:ext cx="65274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14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Droid</a:t>
            </a:r>
            <a:endParaRPr lang="es-ES" sz="1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0" y="2276475"/>
            <a:ext cx="9144000" cy="4581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960773" y="1669797"/>
            <a:ext cx="2750070" cy="2552214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" name="5 Triángulo isósceles"/>
          <p:cNvSpPr/>
          <p:nvPr/>
        </p:nvSpPr>
        <p:spPr>
          <a:xfrm rot="16200000">
            <a:off x="1678781" y="2505869"/>
            <a:ext cx="1177925" cy="865188"/>
          </a:xfrm>
          <a:prstGeom prst="triangle">
            <a:avLst>
              <a:gd name="adj" fmla="val 47759"/>
            </a:avLst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Elipse"/>
          <p:cNvSpPr/>
          <p:nvPr/>
        </p:nvSpPr>
        <p:spPr>
          <a:xfrm>
            <a:off x="3851920" y="1668874"/>
            <a:ext cx="2750070" cy="2552214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4846638" y="2559050"/>
            <a:ext cx="804862" cy="7985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6394" name="Picture 11" descr="C:\Users\Adela e Ine\Documents\Jose\Programs\Imagenes\Imagen2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325" y="5661025"/>
            <a:ext cx="27559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5" name="Picture 12" descr="C:\Users\Adela e Ine\Documents\Jose\Programs\Imagenes\Imagen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7763" y="4652963"/>
            <a:ext cx="2462212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 redondeado"/>
          <p:cNvSpPr/>
          <p:nvPr/>
        </p:nvSpPr>
        <p:spPr>
          <a:xfrm>
            <a:off x="-36512" y="450912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3" name="12 Rectángulo redondeado"/>
          <p:cNvSpPr/>
          <p:nvPr/>
        </p:nvSpPr>
        <p:spPr>
          <a:xfrm>
            <a:off x="-90000" y="575280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4" name="13 Rectángulo redondeado"/>
          <p:cNvSpPr/>
          <p:nvPr/>
        </p:nvSpPr>
        <p:spPr>
          <a:xfrm>
            <a:off x="57600" y="4590000"/>
            <a:ext cx="5796000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5" name="14 Rectángulo redondeado"/>
          <p:cNvSpPr/>
          <p:nvPr/>
        </p:nvSpPr>
        <p:spPr>
          <a:xfrm>
            <a:off x="0" y="5829814"/>
            <a:ext cx="5796136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6" name="15 Rectángulo redondeado"/>
          <p:cNvSpPr/>
          <p:nvPr/>
        </p:nvSpPr>
        <p:spPr>
          <a:xfrm>
            <a:off x="1258888" y="6092825"/>
            <a:ext cx="433387" cy="28892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17" name="16 Conector recto"/>
          <p:cNvCxnSpPr>
            <a:stCxn id="16" idx="2"/>
          </p:cNvCxnSpPr>
          <p:nvPr/>
        </p:nvCxnSpPr>
        <p:spPr>
          <a:xfrm>
            <a:off x="1476375" y="6381750"/>
            <a:ext cx="0" cy="714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476375" y="6453188"/>
            <a:ext cx="71438" cy="1444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H="1">
            <a:off x="1403350" y="6453188"/>
            <a:ext cx="73025" cy="1444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V="1">
            <a:off x="539750" y="6237288"/>
            <a:ext cx="0" cy="3603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V="1">
            <a:off x="684213" y="6453188"/>
            <a:ext cx="0" cy="1444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flipV="1">
            <a:off x="827088" y="6308725"/>
            <a:ext cx="0" cy="28892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395288" y="6597650"/>
            <a:ext cx="5762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395288" y="6165850"/>
            <a:ext cx="0" cy="431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Triángulo isósceles"/>
          <p:cNvSpPr/>
          <p:nvPr/>
        </p:nvSpPr>
        <p:spPr>
          <a:xfrm rot="5400000">
            <a:off x="4968082" y="6165056"/>
            <a:ext cx="431800" cy="3603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6" name="25 Triángulo isósceles"/>
          <p:cNvSpPr/>
          <p:nvPr/>
        </p:nvSpPr>
        <p:spPr>
          <a:xfrm rot="16200000">
            <a:off x="4320382" y="6166643"/>
            <a:ext cx="431800" cy="3603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7" name="26 Rectángulo redondeado"/>
          <p:cNvSpPr/>
          <p:nvPr/>
        </p:nvSpPr>
        <p:spPr>
          <a:xfrm>
            <a:off x="1235075" y="4868863"/>
            <a:ext cx="419100" cy="247650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28" name="27 Conector recto"/>
          <p:cNvCxnSpPr>
            <a:stCxn id="27" idx="2"/>
          </p:cNvCxnSpPr>
          <p:nvPr/>
        </p:nvCxnSpPr>
        <p:spPr>
          <a:xfrm>
            <a:off x="1444625" y="5116513"/>
            <a:ext cx="0" cy="619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1444625" y="5178425"/>
            <a:ext cx="69850" cy="1222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H="1">
            <a:off x="1374775" y="5178425"/>
            <a:ext cx="69850" cy="1222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534988" y="4992688"/>
            <a:ext cx="0" cy="3079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674688" y="5178425"/>
            <a:ext cx="0" cy="1222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814388" y="5054600"/>
            <a:ext cx="0" cy="2460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395288" y="5300663"/>
            <a:ext cx="5603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flipV="1">
            <a:off x="395288" y="4930775"/>
            <a:ext cx="0" cy="3698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Triángulo isósceles"/>
          <p:cNvSpPr/>
          <p:nvPr/>
        </p:nvSpPr>
        <p:spPr>
          <a:xfrm rot="5400000">
            <a:off x="5004594" y="4910932"/>
            <a:ext cx="369887" cy="349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7" name="36 Triángulo isósceles"/>
          <p:cNvSpPr/>
          <p:nvPr/>
        </p:nvSpPr>
        <p:spPr>
          <a:xfrm rot="16200000">
            <a:off x="4374356" y="4910932"/>
            <a:ext cx="371475" cy="3508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16430" name="37 Grupo"/>
          <p:cNvGrpSpPr>
            <a:grpSpLocks/>
          </p:cNvGrpSpPr>
          <p:nvPr/>
        </p:nvGrpSpPr>
        <p:grpSpPr bwMode="auto">
          <a:xfrm>
            <a:off x="323850" y="3933825"/>
            <a:ext cx="5256213" cy="574675"/>
            <a:chOff x="323528" y="4797153"/>
            <a:chExt cx="5256584" cy="576064"/>
          </a:xfrm>
        </p:grpSpPr>
        <p:grpSp>
          <p:nvGrpSpPr>
            <p:cNvPr id="16449" name="135 Grupo"/>
            <p:cNvGrpSpPr>
              <a:grpSpLocks/>
            </p:cNvGrpSpPr>
            <p:nvPr/>
          </p:nvGrpSpPr>
          <p:grpSpPr bwMode="auto">
            <a:xfrm>
              <a:off x="323528" y="4800047"/>
              <a:ext cx="552710" cy="573170"/>
              <a:chOff x="251520" y="6093296"/>
              <a:chExt cx="648072" cy="648072"/>
            </a:xfrm>
          </p:grpSpPr>
          <p:sp>
            <p:nvSpPr>
              <p:cNvPr id="48" name="47 Elipse"/>
              <p:cNvSpPr/>
              <p:nvPr/>
            </p:nvSpPr>
            <p:spPr>
              <a:xfrm>
                <a:off x="467458" y="6525453"/>
                <a:ext cx="215938" cy="2159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49" name="48 Elipse"/>
              <p:cNvSpPr/>
              <p:nvPr/>
            </p:nvSpPr>
            <p:spPr>
              <a:xfrm>
                <a:off x="683395" y="6309538"/>
                <a:ext cx="215938" cy="2159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50" name="49 Elipse"/>
              <p:cNvSpPr/>
              <p:nvPr/>
            </p:nvSpPr>
            <p:spPr>
              <a:xfrm>
                <a:off x="251520" y="6309538"/>
                <a:ext cx="215938" cy="2159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51" name="50 Elipse"/>
              <p:cNvSpPr/>
              <p:nvPr/>
            </p:nvSpPr>
            <p:spPr>
              <a:xfrm>
                <a:off x="467458" y="6093622"/>
                <a:ext cx="215938" cy="2159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</p:grpSp>
        <p:grpSp>
          <p:nvGrpSpPr>
            <p:cNvPr id="16450" name="141 Grupo"/>
            <p:cNvGrpSpPr>
              <a:grpSpLocks/>
            </p:cNvGrpSpPr>
            <p:nvPr/>
          </p:nvGrpSpPr>
          <p:grpSpPr bwMode="auto">
            <a:xfrm rot="1638819">
              <a:off x="4305050" y="4837407"/>
              <a:ext cx="576301" cy="473833"/>
              <a:chOff x="3779912" y="6039733"/>
              <a:chExt cx="704856" cy="506675"/>
            </a:xfrm>
          </p:grpSpPr>
          <p:sp>
            <p:nvSpPr>
              <p:cNvPr id="43" name="42 Rectángulo redondeado"/>
              <p:cNvSpPr/>
              <p:nvPr/>
            </p:nvSpPr>
            <p:spPr>
              <a:xfrm>
                <a:off x="3850615" y="6093282"/>
                <a:ext cx="576702" cy="28757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44" name="43 Rectángulo redondeado"/>
              <p:cNvSpPr/>
              <p:nvPr/>
            </p:nvSpPr>
            <p:spPr>
              <a:xfrm rot="1082973">
                <a:off x="3779321" y="6041767"/>
                <a:ext cx="215535" cy="5036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 dirty="0"/>
              </a:p>
            </p:txBody>
          </p:sp>
          <p:sp>
            <p:nvSpPr>
              <p:cNvPr id="45" name="44 Rectángulo redondeado"/>
              <p:cNvSpPr/>
              <p:nvPr/>
            </p:nvSpPr>
            <p:spPr>
              <a:xfrm rot="20514072">
                <a:off x="4267771" y="6038077"/>
                <a:ext cx="215536" cy="5036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 dirty="0"/>
              </a:p>
            </p:txBody>
          </p:sp>
          <p:sp>
            <p:nvSpPr>
              <p:cNvPr id="46" name="45 Elipse"/>
              <p:cNvSpPr/>
              <p:nvPr/>
            </p:nvSpPr>
            <p:spPr>
              <a:xfrm>
                <a:off x="3921209" y="6236816"/>
                <a:ext cx="71846" cy="7317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47" name="46 Elipse"/>
              <p:cNvSpPr/>
              <p:nvPr/>
            </p:nvSpPr>
            <p:spPr>
              <a:xfrm>
                <a:off x="4232966" y="6235529"/>
                <a:ext cx="71845" cy="731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</p:grpSp>
        <p:pic>
          <p:nvPicPr>
            <p:cNvPr id="16451" name="Picture 22" descr="http://www.clker.com/cliparts/k/u/x/H/i/Y/white-football-ball-hi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14416" y="4797153"/>
              <a:ext cx="552710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41 Cinta perforada"/>
            <p:cNvSpPr/>
            <p:nvPr/>
          </p:nvSpPr>
          <p:spPr>
            <a:xfrm rot="20700447">
              <a:off x="5027623" y="4871946"/>
              <a:ext cx="552489" cy="429661"/>
            </a:xfrm>
            <a:prstGeom prst="flowChartPunchedTa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16431" name="51 Grupo"/>
          <p:cNvGrpSpPr>
            <a:grpSpLocks/>
          </p:cNvGrpSpPr>
          <p:nvPr/>
        </p:nvGrpSpPr>
        <p:grpSpPr bwMode="auto">
          <a:xfrm>
            <a:off x="2916238" y="3357563"/>
            <a:ext cx="5184775" cy="454025"/>
            <a:chOff x="323528" y="4869160"/>
            <a:chExt cx="5184576" cy="455249"/>
          </a:xfrm>
        </p:grpSpPr>
        <p:grpSp>
          <p:nvGrpSpPr>
            <p:cNvPr id="16432" name="172 Grupo"/>
            <p:cNvGrpSpPr>
              <a:grpSpLocks/>
            </p:cNvGrpSpPr>
            <p:nvPr/>
          </p:nvGrpSpPr>
          <p:grpSpPr bwMode="auto">
            <a:xfrm rot="10800000">
              <a:off x="4247965" y="4941168"/>
              <a:ext cx="630150" cy="383241"/>
              <a:chOff x="3923928" y="6165304"/>
              <a:chExt cx="648154" cy="447114"/>
            </a:xfrm>
          </p:grpSpPr>
          <p:sp>
            <p:nvSpPr>
              <p:cNvPr id="68" name="67 Triángulo isósceles"/>
              <p:cNvSpPr/>
              <p:nvPr/>
            </p:nvSpPr>
            <p:spPr>
              <a:xfrm rot="5400000">
                <a:off x="3880805" y="6208659"/>
                <a:ext cx="447555" cy="360847"/>
              </a:xfrm>
              <a:prstGeom prst="triangle">
                <a:avLst>
                  <a:gd name="adj" fmla="val 477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/>
              </a:p>
            </p:txBody>
          </p:sp>
          <p:sp>
            <p:nvSpPr>
              <p:cNvPr id="69" name="68 Triángulo isósceles"/>
              <p:cNvSpPr/>
              <p:nvPr/>
            </p:nvSpPr>
            <p:spPr>
              <a:xfrm rot="5400000">
                <a:off x="4168177" y="6208659"/>
                <a:ext cx="447555" cy="360847"/>
              </a:xfrm>
              <a:prstGeom prst="triangle">
                <a:avLst>
                  <a:gd name="adj" fmla="val 477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/>
              </a:p>
            </p:txBody>
          </p:sp>
        </p:grpSp>
        <p:sp>
          <p:nvSpPr>
            <p:cNvPr id="54" name="53 Conector"/>
            <p:cNvSpPr/>
            <p:nvPr/>
          </p:nvSpPr>
          <p:spPr>
            <a:xfrm>
              <a:off x="5087432" y="5200250"/>
              <a:ext cx="211130" cy="12415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55" name="54 Conector recto"/>
            <p:cNvCxnSpPr>
              <a:stCxn id="54" idx="6"/>
            </p:cNvCxnSpPr>
            <p:nvPr/>
          </p:nvCxnSpPr>
          <p:spPr>
            <a:xfrm flipV="1">
              <a:off x="5298562" y="4953524"/>
              <a:ext cx="34924" cy="3088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Cinta perforada"/>
            <p:cNvSpPr/>
            <p:nvPr/>
          </p:nvSpPr>
          <p:spPr>
            <a:xfrm>
              <a:off x="5368409" y="4953524"/>
              <a:ext cx="139695" cy="62080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grpSp>
          <p:nvGrpSpPr>
            <p:cNvPr id="16436" name="188 Grupo"/>
            <p:cNvGrpSpPr>
              <a:grpSpLocks/>
            </p:cNvGrpSpPr>
            <p:nvPr/>
          </p:nvGrpSpPr>
          <p:grpSpPr bwMode="auto">
            <a:xfrm>
              <a:off x="813583" y="4869160"/>
              <a:ext cx="630070" cy="432048"/>
              <a:chOff x="1979712" y="6021288"/>
              <a:chExt cx="900016" cy="648072"/>
            </a:xfrm>
          </p:grpSpPr>
          <p:sp>
            <p:nvSpPr>
              <p:cNvPr id="60" name="59 Conector"/>
              <p:cNvSpPr/>
              <p:nvPr/>
            </p:nvSpPr>
            <p:spPr>
              <a:xfrm>
                <a:off x="2125497" y="6021288"/>
                <a:ext cx="755098" cy="64705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61" name="60 Conector"/>
              <p:cNvSpPr/>
              <p:nvPr/>
            </p:nvSpPr>
            <p:spPr>
              <a:xfrm>
                <a:off x="2447491" y="6525086"/>
                <a:ext cx="145124" cy="14326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62" name="61 Conector"/>
              <p:cNvSpPr/>
              <p:nvPr/>
            </p:nvSpPr>
            <p:spPr>
              <a:xfrm>
                <a:off x="2665176" y="6417641"/>
                <a:ext cx="142857" cy="14326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63" name="62 Conector"/>
              <p:cNvSpPr/>
              <p:nvPr/>
            </p:nvSpPr>
            <p:spPr>
              <a:xfrm>
                <a:off x="2628895" y="6164548"/>
                <a:ext cx="142857" cy="14326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64" name="63 Conector"/>
              <p:cNvSpPr/>
              <p:nvPr/>
            </p:nvSpPr>
            <p:spPr>
              <a:xfrm>
                <a:off x="2232073" y="6417641"/>
                <a:ext cx="145124" cy="14326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65" name="64 Conector"/>
              <p:cNvSpPr/>
              <p:nvPr/>
            </p:nvSpPr>
            <p:spPr>
              <a:xfrm>
                <a:off x="2232073" y="6164548"/>
                <a:ext cx="145124" cy="14326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66" name="65 Conector"/>
              <p:cNvSpPr/>
              <p:nvPr/>
            </p:nvSpPr>
            <p:spPr>
              <a:xfrm>
                <a:off x="2447491" y="6057102"/>
                <a:ext cx="145124" cy="14326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67" name="66 Onda"/>
              <p:cNvSpPr/>
              <p:nvPr/>
            </p:nvSpPr>
            <p:spPr>
              <a:xfrm rot="20292590">
                <a:off x="1980373" y="6143059"/>
                <a:ext cx="287981" cy="74019"/>
              </a:xfrm>
              <a:prstGeom prst="wav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AR"/>
              </a:p>
            </p:txBody>
          </p:sp>
        </p:grpSp>
        <p:sp>
          <p:nvSpPr>
            <p:cNvPr id="58" name="57 Rectángulo redondeado"/>
            <p:cNvSpPr/>
            <p:nvPr/>
          </p:nvSpPr>
          <p:spPr>
            <a:xfrm rot="5400000">
              <a:off x="437253" y="5034824"/>
              <a:ext cx="418638" cy="873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59" name="58 Rectángulo redondeado"/>
            <p:cNvSpPr/>
            <p:nvPr/>
          </p:nvSpPr>
          <p:spPr>
            <a:xfrm rot="5400000">
              <a:off x="157071" y="5035617"/>
              <a:ext cx="418638" cy="857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3924300" y="454025"/>
            <a:ext cx="5054600" cy="41275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" name="2 Rectángulo redondeado"/>
          <p:cNvSpPr/>
          <p:nvPr/>
        </p:nvSpPr>
        <p:spPr>
          <a:xfrm>
            <a:off x="7307210" y="331560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" name="3 Elipse"/>
          <p:cNvSpPr/>
          <p:nvPr/>
        </p:nvSpPr>
        <p:spPr>
          <a:xfrm>
            <a:off x="258055" y="963645"/>
            <a:ext cx="1184039" cy="1116123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4 Rectángulo redondeado"/>
          <p:cNvSpPr/>
          <p:nvPr/>
        </p:nvSpPr>
        <p:spPr>
          <a:xfrm>
            <a:off x="1965995" y="2476533"/>
            <a:ext cx="240158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6" name="5 Elipse"/>
          <p:cNvSpPr/>
          <p:nvPr/>
        </p:nvSpPr>
        <p:spPr>
          <a:xfrm>
            <a:off x="254682" y="2122322"/>
            <a:ext cx="1184039" cy="1116123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" name="6 Triángulo isósceles"/>
          <p:cNvSpPr/>
          <p:nvPr/>
        </p:nvSpPr>
        <p:spPr>
          <a:xfrm rot="16200000">
            <a:off x="611570" y="2508565"/>
            <a:ext cx="376187" cy="331224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Triángulo isósceles"/>
          <p:cNvSpPr/>
          <p:nvPr/>
        </p:nvSpPr>
        <p:spPr>
          <a:xfrm rot="16200000">
            <a:off x="590550" y="1344613"/>
            <a:ext cx="446088" cy="360362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Rectángulo redondeado"/>
          <p:cNvSpPr/>
          <p:nvPr/>
        </p:nvSpPr>
        <p:spPr>
          <a:xfrm>
            <a:off x="7383451" y="338428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" name="9 Triángulo isósceles"/>
          <p:cNvSpPr/>
          <p:nvPr/>
        </p:nvSpPr>
        <p:spPr>
          <a:xfrm rot="16200000">
            <a:off x="5537200" y="2392363"/>
            <a:ext cx="446088" cy="360362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6256800" y="22320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6343561" y="2325357"/>
            <a:ext cx="1184039" cy="1116123"/>
          </a:xfrm>
          <a:prstGeom prst="ellipse">
            <a:avLst/>
          </a:prstGeom>
          <a:solidFill>
            <a:srgbClr val="C0000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7617600" y="15048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7708441" y="1592797"/>
            <a:ext cx="1184039" cy="1116123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 rot="19657333">
            <a:off x="8042275" y="765175"/>
            <a:ext cx="479425" cy="920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8" name="17 Rectángulo redondeado"/>
          <p:cNvSpPr/>
          <p:nvPr/>
        </p:nvSpPr>
        <p:spPr>
          <a:xfrm rot="1829306">
            <a:off x="8043863" y="989013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0" name="19 Rectángulo"/>
          <p:cNvSpPr/>
          <p:nvPr/>
        </p:nvSpPr>
        <p:spPr>
          <a:xfrm>
            <a:off x="1547664" y="1484784"/>
            <a:ext cx="2724133" cy="98625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7447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 l="33414" t="906" r="46594" b="2815"/>
          <a:stretch>
            <a:fillRect/>
          </a:stretch>
        </p:blipFill>
        <p:spPr bwMode="auto">
          <a:xfrm>
            <a:off x="1258888" y="1196975"/>
            <a:ext cx="24495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Rectángulo redondeado"/>
          <p:cNvSpPr/>
          <p:nvPr/>
        </p:nvSpPr>
        <p:spPr>
          <a:xfrm>
            <a:off x="1476375" y="3824288"/>
            <a:ext cx="647700" cy="39687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>
            <a:off x="1550988" y="389890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1668463" y="389890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5" name="24 Rectángulo redondeado"/>
          <p:cNvSpPr/>
          <p:nvPr/>
        </p:nvSpPr>
        <p:spPr>
          <a:xfrm>
            <a:off x="1776413" y="389890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6" name="25 Rectángulo redondeado"/>
          <p:cNvSpPr/>
          <p:nvPr/>
        </p:nvSpPr>
        <p:spPr>
          <a:xfrm>
            <a:off x="1884363" y="389890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7" name="26 Rectángulo redondeado"/>
          <p:cNvSpPr/>
          <p:nvPr/>
        </p:nvSpPr>
        <p:spPr>
          <a:xfrm>
            <a:off x="1550988" y="399732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8" name="27 Rectángulo redondeado"/>
          <p:cNvSpPr/>
          <p:nvPr/>
        </p:nvSpPr>
        <p:spPr>
          <a:xfrm>
            <a:off x="1668463" y="399732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9" name="28 Rectángulo redondeado"/>
          <p:cNvSpPr/>
          <p:nvPr/>
        </p:nvSpPr>
        <p:spPr>
          <a:xfrm>
            <a:off x="1776413" y="399732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0" name="29 Rectángulo redondeado"/>
          <p:cNvSpPr/>
          <p:nvPr/>
        </p:nvSpPr>
        <p:spPr>
          <a:xfrm>
            <a:off x="1884363" y="399732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1" name="30 Rectángulo redondeado"/>
          <p:cNvSpPr/>
          <p:nvPr/>
        </p:nvSpPr>
        <p:spPr>
          <a:xfrm>
            <a:off x="1668463" y="4114800"/>
            <a:ext cx="250825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2" name="31 Rectángulo redondeado"/>
          <p:cNvSpPr/>
          <p:nvPr/>
        </p:nvSpPr>
        <p:spPr>
          <a:xfrm>
            <a:off x="1992313" y="411162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>
            <a:off x="1550988" y="411162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4" name="33 Rectángulo redondeado"/>
          <p:cNvSpPr/>
          <p:nvPr/>
        </p:nvSpPr>
        <p:spPr>
          <a:xfrm>
            <a:off x="1992313" y="389572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5" name="34 Rectángulo redondeado"/>
          <p:cNvSpPr/>
          <p:nvPr/>
        </p:nvSpPr>
        <p:spPr>
          <a:xfrm>
            <a:off x="1992313" y="3998913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6" name="35 Elipse"/>
          <p:cNvSpPr/>
          <p:nvPr/>
        </p:nvSpPr>
        <p:spPr>
          <a:xfrm rot="18958216">
            <a:off x="-15875" y="3348038"/>
            <a:ext cx="495300" cy="771525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7" name="36 Rectángulo"/>
          <p:cNvSpPr/>
          <p:nvPr/>
        </p:nvSpPr>
        <p:spPr>
          <a:xfrm rot="19202982" flipV="1">
            <a:off x="-128588" y="3636963"/>
            <a:ext cx="581026" cy="61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8" name="37 Rectángulo"/>
          <p:cNvSpPr/>
          <p:nvPr/>
        </p:nvSpPr>
        <p:spPr>
          <a:xfrm rot="13582935" flipV="1">
            <a:off x="-103981" y="3526631"/>
            <a:ext cx="325438" cy="5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7465" name="Picture 3" descr="C:\Users\Tomas Najun\Desktop\Imagen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238" y="3379788"/>
            <a:ext cx="557212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39 Rectángulo redondeado"/>
          <p:cNvSpPr/>
          <p:nvPr/>
        </p:nvSpPr>
        <p:spPr>
          <a:xfrm rot="5400000">
            <a:off x="6388100" y="3916363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1" name="40 Rectángulo redondeado"/>
          <p:cNvSpPr/>
          <p:nvPr/>
        </p:nvSpPr>
        <p:spPr>
          <a:xfrm rot="5400000">
            <a:off x="6748463" y="3916363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2" name="41 Rectángulo redondeado"/>
          <p:cNvSpPr/>
          <p:nvPr/>
        </p:nvSpPr>
        <p:spPr>
          <a:xfrm rot="10800000">
            <a:off x="6605588" y="4132263"/>
            <a:ext cx="43180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 rot="10800000">
            <a:off x="6605588" y="3716338"/>
            <a:ext cx="43180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>
            <a:off x="6780213" y="1628775"/>
            <a:ext cx="95250" cy="314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 rot="1829306">
            <a:off x="6773863" y="1911350"/>
            <a:ext cx="287337" cy="825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7" name="46 Rectángulo redondeado"/>
          <p:cNvSpPr/>
          <p:nvPr/>
        </p:nvSpPr>
        <p:spPr>
          <a:xfrm rot="19657333">
            <a:off x="6767513" y="1547813"/>
            <a:ext cx="304800" cy="90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8" name="47 Rectángulo redondeado"/>
          <p:cNvSpPr/>
          <p:nvPr/>
        </p:nvSpPr>
        <p:spPr>
          <a:xfrm>
            <a:off x="6965950" y="1519238"/>
            <a:ext cx="90488" cy="522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9" name="48 Rectángulo redondeado"/>
          <p:cNvSpPr/>
          <p:nvPr/>
        </p:nvSpPr>
        <p:spPr>
          <a:xfrm>
            <a:off x="6659563" y="1628775"/>
            <a:ext cx="96837" cy="314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0" name="49 Arco"/>
          <p:cNvSpPr/>
          <p:nvPr/>
        </p:nvSpPr>
        <p:spPr>
          <a:xfrm>
            <a:off x="7092950" y="1412875"/>
            <a:ext cx="287338" cy="647700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51" name="50 Arco"/>
          <p:cNvSpPr/>
          <p:nvPr/>
        </p:nvSpPr>
        <p:spPr>
          <a:xfrm>
            <a:off x="7092950" y="1557338"/>
            <a:ext cx="134938" cy="358775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52" name="51 Rectángulo"/>
          <p:cNvSpPr/>
          <p:nvPr/>
        </p:nvSpPr>
        <p:spPr>
          <a:xfrm>
            <a:off x="0" y="4437063"/>
            <a:ext cx="9144000" cy="242093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3" name="52 Rectángulo redondeado"/>
          <p:cNvSpPr/>
          <p:nvPr/>
        </p:nvSpPr>
        <p:spPr>
          <a:xfrm>
            <a:off x="-36512" y="450912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4" name="53 Rectángulo redondeado"/>
          <p:cNvSpPr/>
          <p:nvPr/>
        </p:nvSpPr>
        <p:spPr>
          <a:xfrm>
            <a:off x="-90000" y="575280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5" name="54 Rectángulo redondeado"/>
          <p:cNvSpPr/>
          <p:nvPr/>
        </p:nvSpPr>
        <p:spPr>
          <a:xfrm>
            <a:off x="57600" y="4590000"/>
            <a:ext cx="579600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7487" name="Picture 14" descr="C:\Users\Adela e Ine\Documents\Jose\Programs\Imagenes\Imagen1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7763" y="5805488"/>
            <a:ext cx="2462212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88" name="Picture 15" descr="C:\Users\Adela e Ine\Documents\Jose\Programs\Imagenes\Imagen2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1863" y="4724400"/>
            <a:ext cx="274955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57 Rectángulo redondeado"/>
          <p:cNvSpPr/>
          <p:nvPr/>
        </p:nvSpPr>
        <p:spPr>
          <a:xfrm>
            <a:off x="0" y="5829814"/>
            <a:ext cx="5796136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9" name="58 Elipse"/>
          <p:cNvSpPr/>
          <p:nvPr/>
        </p:nvSpPr>
        <p:spPr>
          <a:xfrm>
            <a:off x="7380288" y="620713"/>
            <a:ext cx="576262" cy="57626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61" name="60 Conector recto"/>
          <p:cNvCxnSpPr/>
          <p:nvPr/>
        </p:nvCxnSpPr>
        <p:spPr>
          <a:xfrm flipV="1">
            <a:off x="7667625" y="692150"/>
            <a:ext cx="0" cy="2159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7667625" y="908050"/>
            <a:ext cx="2174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Elipse"/>
          <p:cNvSpPr/>
          <p:nvPr/>
        </p:nvSpPr>
        <p:spPr>
          <a:xfrm>
            <a:off x="7596188" y="549275"/>
            <a:ext cx="144462" cy="714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17496" name="65 Grupo"/>
          <p:cNvGrpSpPr>
            <a:grpSpLocks/>
          </p:cNvGrpSpPr>
          <p:nvPr/>
        </p:nvGrpSpPr>
        <p:grpSpPr bwMode="auto">
          <a:xfrm>
            <a:off x="4787900" y="1557338"/>
            <a:ext cx="490538" cy="312737"/>
            <a:chOff x="8413521" y="1126076"/>
            <a:chExt cx="490247" cy="312814"/>
          </a:xfrm>
        </p:grpSpPr>
        <p:sp>
          <p:nvSpPr>
            <p:cNvPr id="63" name="62 Rectángulo redondeado"/>
            <p:cNvSpPr/>
            <p:nvPr/>
          </p:nvSpPr>
          <p:spPr>
            <a:xfrm rot="19657333">
              <a:off x="8413521" y="1126076"/>
              <a:ext cx="479141" cy="920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64" name="63 Rectángulo redondeado"/>
            <p:cNvSpPr/>
            <p:nvPr/>
          </p:nvSpPr>
          <p:spPr>
            <a:xfrm rot="1829306">
              <a:off x="8415108" y="1349968"/>
              <a:ext cx="488660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67" name="66 Rectángulo redondeado"/>
          <p:cNvSpPr/>
          <p:nvPr/>
        </p:nvSpPr>
        <p:spPr>
          <a:xfrm>
            <a:off x="4644008" y="314096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" name="10 Rectángulo redondeado"/>
          <p:cNvSpPr/>
          <p:nvPr/>
        </p:nvSpPr>
        <p:spPr>
          <a:xfrm>
            <a:off x="4716016" y="3212976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" name="11 Triángulo isósceles"/>
          <p:cNvSpPr/>
          <p:nvPr/>
        </p:nvSpPr>
        <p:spPr>
          <a:xfrm rot="16200000">
            <a:off x="4972008" y="2380921"/>
            <a:ext cx="455893" cy="39181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7506" name="Picture 2" descr="C:\Users\Tomas Najun\Desktop\Imagen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60863" y="2133600"/>
            <a:ext cx="3556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68 Rectángulo redondeado"/>
          <p:cNvSpPr/>
          <p:nvPr/>
        </p:nvSpPr>
        <p:spPr>
          <a:xfrm>
            <a:off x="5627688" y="1628775"/>
            <a:ext cx="96837" cy="314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0" name="69 Rectángulo redondeado"/>
          <p:cNvSpPr/>
          <p:nvPr/>
        </p:nvSpPr>
        <p:spPr>
          <a:xfrm rot="1829306">
            <a:off x="5622925" y="1911350"/>
            <a:ext cx="285750" cy="825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1" name="70 Rectángulo redondeado"/>
          <p:cNvSpPr/>
          <p:nvPr/>
        </p:nvSpPr>
        <p:spPr>
          <a:xfrm rot="19657333">
            <a:off x="5616575" y="1547813"/>
            <a:ext cx="303213" cy="90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2" name="71 Rectángulo redondeado"/>
          <p:cNvSpPr/>
          <p:nvPr/>
        </p:nvSpPr>
        <p:spPr>
          <a:xfrm>
            <a:off x="5813425" y="1519238"/>
            <a:ext cx="90488" cy="522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3" name="72 Rectángulo redondeado"/>
          <p:cNvSpPr/>
          <p:nvPr/>
        </p:nvSpPr>
        <p:spPr>
          <a:xfrm>
            <a:off x="5508625" y="1628775"/>
            <a:ext cx="95250" cy="314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5" name="74 Arco"/>
          <p:cNvSpPr/>
          <p:nvPr/>
        </p:nvSpPr>
        <p:spPr>
          <a:xfrm>
            <a:off x="5940425" y="1557338"/>
            <a:ext cx="134938" cy="358775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pic>
        <p:nvPicPr>
          <p:cNvPr id="17513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8625" y="620713"/>
            <a:ext cx="6096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4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88125" y="476250"/>
            <a:ext cx="7620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5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4888" y="1052513"/>
            <a:ext cx="6080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6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59338" y="836613"/>
            <a:ext cx="45561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7" name="Picture 4" descr="C:\Users\Adela e Ine\Desktop\buttons\black_red\Imagen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11638" y="765175"/>
            <a:ext cx="4572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8" name="Picture 4" descr="C:\Users\Adela e Ine\Desktop\buttons\black_red\Imagen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00563" y="2636838"/>
            <a:ext cx="3587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519" name="79 Grupo"/>
          <p:cNvGrpSpPr>
            <a:grpSpLocks/>
          </p:cNvGrpSpPr>
          <p:nvPr/>
        </p:nvGrpSpPr>
        <p:grpSpPr bwMode="auto">
          <a:xfrm>
            <a:off x="4500563" y="1557338"/>
            <a:ext cx="488950" cy="312737"/>
            <a:chOff x="8413521" y="1126076"/>
            <a:chExt cx="490247" cy="312814"/>
          </a:xfrm>
        </p:grpSpPr>
        <p:sp>
          <p:nvSpPr>
            <p:cNvPr id="81" name="80 Rectángulo redondeado"/>
            <p:cNvSpPr/>
            <p:nvPr/>
          </p:nvSpPr>
          <p:spPr>
            <a:xfrm rot="19657333">
              <a:off x="8413521" y="1126076"/>
              <a:ext cx="479105" cy="920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82" name="81 Rectángulo redondeado"/>
            <p:cNvSpPr/>
            <p:nvPr/>
          </p:nvSpPr>
          <p:spPr>
            <a:xfrm rot="1829306">
              <a:off x="8415112" y="1349968"/>
              <a:ext cx="488656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pic>
        <p:nvPicPr>
          <p:cNvPr id="17520" name="Picture 2" descr="C:\Users\Tomas Najun\Desktop\Imagen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2133600"/>
            <a:ext cx="3556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21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243888" y="3933825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22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243888" y="3644900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23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740650" y="3933825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24" name="Picture 6" descr="C:\Users\Adela e Ine\Desktop\buttons\Imagen4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114925" y="3500438"/>
            <a:ext cx="6096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25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40650" y="3644900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6238875" y="454025"/>
            <a:ext cx="2740025" cy="41275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" name="2 Rectángulo redondeado"/>
          <p:cNvSpPr/>
          <p:nvPr/>
        </p:nvSpPr>
        <p:spPr>
          <a:xfrm>
            <a:off x="7307210" y="331560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" name="3 Elipse"/>
          <p:cNvSpPr/>
          <p:nvPr/>
        </p:nvSpPr>
        <p:spPr>
          <a:xfrm>
            <a:off x="1338175" y="1107661"/>
            <a:ext cx="1184039" cy="1116123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4 Rectángulo redondeado"/>
          <p:cNvSpPr/>
          <p:nvPr/>
        </p:nvSpPr>
        <p:spPr>
          <a:xfrm>
            <a:off x="3046115" y="2620549"/>
            <a:ext cx="240158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6" name="5 Elipse"/>
          <p:cNvSpPr/>
          <p:nvPr/>
        </p:nvSpPr>
        <p:spPr>
          <a:xfrm>
            <a:off x="1334802" y="2266338"/>
            <a:ext cx="1184039" cy="1116123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" name="6 Triángulo isósceles"/>
          <p:cNvSpPr/>
          <p:nvPr/>
        </p:nvSpPr>
        <p:spPr>
          <a:xfrm rot="16200000">
            <a:off x="1691690" y="2652581"/>
            <a:ext cx="376187" cy="331224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Triángulo isósceles"/>
          <p:cNvSpPr/>
          <p:nvPr/>
        </p:nvSpPr>
        <p:spPr>
          <a:xfrm rot="16200000">
            <a:off x="1670844" y="1488281"/>
            <a:ext cx="447675" cy="360363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Rectángulo redondeado"/>
          <p:cNvSpPr/>
          <p:nvPr/>
        </p:nvSpPr>
        <p:spPr>
          <a:xfrm>
            <a:off x="7383451" y="338428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" name="9 Triángulo isósceles"/>
          <p:cNvSpPr/>
          <p:nvPr/>
        </p:nvSpPr>
        <p:spPr>
          <a:xfrm rot="16200000">
            <a:off x="7843044" y="3736181"/>
            <a:ext cx="447675" cy="360363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Rectángulo redondeado"/>
          <p:cNvSpPr/>
          <p:nvPr/>
        </p:nvSpPr>
        <p:spPr>
          <a:xfrm>
            <a:off x="4491609" y="836712"/>
            <a:ext cx="1520551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" name="11 Triángulo isósceles"/>
          <p:cNvSpPr/>
          <p:nvPr/>
        </p:nvSpPr>
        <p:spPr>
          <a:xfrm rot="16200000">
            <a:off x="5007080" y="1125579"/>
            <a:ext cx="455893" cy="39181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6256800" y="22320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6343561" y="2325357"/>
            <a:ext cx="1184039" cy="1116123"/>
          </a:xfrm>
          <a:prstGeom prst="ellipse">
            <a:avLst/>
          </a:prstGeom>
          <a:solidFill>
            <a:srgbClr val="92D05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7617600" y="15048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7708441" y="1592797"/>
            <a:ext cx="1184039" cy="1116123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 rot="1829306">
            <a:off x="8043863" y="989013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8473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7513" y="692150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18 Rectángulo"/>
          <p:cNvSpPr/>
          <p:nvPr/>
        </p:nvSpPr>
        <p:spPr>
          <a:xfrm>
            <a:off x="2627784" y="1628800"/>
            <a:ext cx="2724133" cy="98625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8477" name="Picture 2" descr="C:\Users\Tomas Najun\Desktop\Imagen1.png"/>
          <p:cNvPicPr>
            <a:picLocks noChangeAspect="1" noChangeArrowheads="1"/>
          </p:cNvPicPr>
          <p:nvPr/>
        </p:nvPicPr>
        <p:blipFill>
          <a:blip r:embed="rId3"/>
          <a:srcRect l="33414" t="906" r="46594" b="2815"/>
          <a:stretch>
            <a:fillRect/>
          </a:stretch>
        </p:blipFill>
        <p:spPr bwMode="auto">
          <a:xfrm>
            <a:off x="2339975" y="1341438"/>
            <a:ext cx="2447925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20 Rectángulo redondeado"/>
          <p:cNvSpPr/>
          <p:nvPr/>
        </p:nvSpPr>
        <p:spPr>
          <a:xfrm>
            <a:off x="250825" y="3284538"/>
            <a:ext cx="647700" cy="39687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325438" y="335915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>
            <a:off x="442913" y="335915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550863" y="335915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5" name="24 Rectángulo redondeado"/>
          <p:cNvSpPr/>
          <p:nvPr/>
        </p:nvSpPr>
        <p:spPr>
          <a:xfrm>
            <a:off x="658813" y="335915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6" name="25 Rectángulo redondeado"/>
          <p:cNvSpPr/>
          <p:nvPr/>
        </p:nvSpPr>
        <p:spPr>
          <a:xfrm>
            <a:off x="325438" y="34575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7" name="26 Rectángulo redondeado"/>
          <p:cNvSpPr/>
          <p:nvPr/>
        </p:nvSpPr>
        <p:spPr>
          <a:xfrm>
            <a:off x="442913" y="34575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8" name="27 Rectángulo redondeado"/>
          <p:cNvSpPr/>
          <p:nvPr/>
        </p:nvSpPr>
        <p:spPr>
          <a:xfrm>
            <a:off x="550863" y="34575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9" name="28 Rectángulo redondeado"/>
          <p:cNvSpPr/>
          <p:nvPr/>
        </p:nvSpPr>
        <p:spPr>
          <a:xfrm>
            <a:off x="658813" y="34575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0" name="29 Rectángulo redondeado"/>
          <p:cNvSpPr/>
          <p:nvPr/>
        </p:nvSpPr>
        <p:spPr>
          <a:xfrm>
            <a:off x="442913" y="3575050"/>
            <a:ext cx="250825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1" name="30 Rectángulo redondeado"/>
          <p:cNvSpPr/>
          <p:nvPr/>
        </p:nvSpPr>
        <p:spPr>
          <a:xfrm>
            <a:off x="766763" y="35718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2" name="31 Rectángulo redondeado"/>
          <p:cNvSpPr/>
          <p:nvPr/>
        </p:nvSpPr>
        <p:spPr>
          <a:xfrm>
            <a:off x="325438" y="35718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>
            <a:off x="766763" y="33559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4" name="33 Rectángulo redondeado"/>
          <p:cNvSpPr/>
          <p:nvPr/>
        </p:nvSpPr>
        <p:spPr>
          <a:xfrm>
            <a:off x="766763" y="3459163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5" name="34 Elipse"/>
          <p:cNvSpPr/>
          <p:nvPr/>
        </p:nvSpPr>
        <p:spPr>
          <a:xfrm rot="18958216">
            <a:off x="1063625" y="3492500"/>
            <a:ext cx="495300" cy="771525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6" name="35 Rectángulo"/>
          <p:cNvSpPr/>
          <p:nvPr/>
        </p:nvSpPr>
        <p:spPr>
          <a:xfrm rot="19202982" flipV="1">
            <a:off x="952500" y="3781425"/>
            <a:ext cx="581025" cy="6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7" name="36 Rectángulo"/>
          <p:cNvSpPr/>
          <p:nvPr/>
        </p:nvSpPr>
        <p:spPr>
          <a:xfrm rot="13582935" flipV="1">
            <a:off x="977107" y="3671094"/>
            <a:ext cx="325437" cy="5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8495" name="Picture 3" descr="C:\Users\Tomas Najun\Desktop\Imagen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1325" y="3524250"/>
            <a:ext cx="557213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38 Rectángulo redondeado"/>
          <p:cNvSpPr/>
          <p:nvPr/>
        </p:nvSpPr>
        <p:spPr>
          <a:xfrm rot="5400000">
            <a:off x="7883525" y="2116138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0" name="39 Rectángulo redondeado"/>
          <p:cNvSpPr/>
          <p:nvPr/>
        </p:nvSpPr>
        <p:spPr>
          <a:xfrm rot="5400000">
            <a:off x="8243888" y="2116138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1" name="40 Rectángulo redondeado"/>
          <p:cNvSpPr/>
          <p:nvPr/>
        </p:nvSpPr>
        <p:spPr>
          <a:xfrm rot="10800000">
            <a:off x="8101013" y="2332038"/>
            <a:ext cx="43180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2" name="41 Rectángulo redondeado"/>
          <p:cNvSpPr/>
          <p:nvPr/>
        </p:nvSpPr>
        <p:spPr>
          <a:xfrm rot="10800000">
            <a:off x="8101013" y="1916113"/>
            <a:ext cx="43180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>
            <a:off x="6780213" y="1628775"/>
            <a:ext cx="95250" cy="314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4" name="43 Rectángulo redondeado"/>
          <p:cNvSpPr/>
          <p:nvPr/>
        </p:nvSpPr>
        <p:spPr>
          <a:xfrm rot="1829306">
            <a:off x="6773863" y="1911350"/>
            <a:ext cx="287337" cy="825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 rot="19657333">
            <a:off x="6767513" y="1547813"/>
            <a:ext cx="304800" cy="90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>
            <a:off x="6965950" y="1519238"/>
            <a:ext cx="90488" cy="522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7" name="46 Rectángulo redondeado"/>
          <p:cNvSpPr/>
          <p:nvPr/>
        </p:nvSpPr>
        <p:spPr>
          <a:xfrm>
            <a:off x="6659563" y="1628775"/>
            <a:ext cx="96837" cy="314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8" name="47 Arco"/>
          <p:cNvSpPr/>
          <p:nvPr/>
        </p:nvSpPr>
        <p:spPr>
          <a:xfrm>
            <a:off x="7092950" y="1412875"/>
            <a:ext cx="287338" cy="647700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49" name="48 Arco"/>
          <p:cNvSpPr/>
          <p:nvPr/>
        </p:nvSpPr>
        <p:spPr>
          <a:xfrm>
            <a:off x="7092950" y="1557338"/>
            <a:ext cx="134938" cy="358775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0" y="4437063"/>
            <a:ext cx="9144000" cy="242093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1" name="50 Rectángulo redondeado"/>
          <p:cNvSpPr/>
          <p:nvPr/>
        </p:nvSpPr>
        <p:spPr>
          <a:xfrm>
            <a:off x="-36512" y="450912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2" name="51 Rectángulo redondeado"/>
          <p:cNvSpPr/>
          <p:nvPr/>
        </p:nvSpPr>
        <p:spPr>
          <a:xfrm>
            <a:off x="-90000" y="575280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3" name="52 Rectángulo redondeado"/>
          <p:cNvSpPr/>
          <p:nvPr/>
        </p:nvSpPr>
        <p:spPr>
          <a:xfrm>
            <a:off x="57600" y="4590000"/>
            <a:ext cx="579600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8517" name="Picture 14" descr="C:\Users\Adela e Ine\Documents\Jose\Programs\Imagenes\Imagen1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7763" y="5805488"/>
            <a:ext cx="2462212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18" name="Picture 15" descr="C:\Users\Adela e Ine\Documents\Jose\Programs\Imagenes\Imagen2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1863" y="4724400"/>
            <a:ext cx="274955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55 Rectángulo redondeado"/>
          <p:cNvSpPr/>
          <p:nvPr/>
        </p:nvSpPr>
        <p:spPr>
          <a:xfrm>
            <a:off x="0" y="5829814"/>
            <a:ext cx="5796136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6238875" y="454025"/>
            <a:ext cx="2740025" cy="41275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" name="2 Rectángulo redondeado"/>
          <p:cNvSpPr/>
          <p:nvPr/>
        </p:nvSpPr>
        <p:spPr>
          <a:xfrm>
            <a:off x="7307210" y="331560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" name="3 Elipse"/>
          <p:cNvSpPr/>
          <p:nvPr/>
        </p:nvSpPr>
        <p:spPr>
          <a:xfrm>
            <a:off x="1338175" y="1107661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4 Rectángulo redondeado"/>
          <p:cNvSpPr/>
          <p:nvPr/>
        </p:nvSpPr>
        <p:spPr>
          <a:xfrm>
            <a:off x="3046115" y="2620549"/>
            <a:ext cx="240158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6" name="5 Elipse"/>
          <p:cNvSpPr/>
          <p:nvPr/>
        </p:nvSpPr>
        <p:spPr>
          <a:xfrm>
            <a:off x="1334802" y="2266338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" name="6 Triángulo isósceles"/>
          <p:cNvSpPr/>
          <p:nvPr/>
        </p:nvSpPr>
        <p:spPr>
          <a:xfrm rot="16200000">
            <a:off x="1691690" y="2652581"/>
            <a:ext cx="376187" cy="331224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Triángulo isósceles"/>
          <p:cNvSpPr/>
          <p:nvPr/>
        </p:nvSpPr>
        <p:spPr>
          <a:xfrm rot="16200000">
            <a:off x="1670844" y="1488281"/>
            <a:ext cx="447675" cy="360363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Rectángulo redondeado"/>
          <p:cNvSpPr/>
          <p:nvPr/>
        </p:nvSpPr>
        <p:spPr>
          <a:xfrm>
            <a:off x="7383451" y="3384286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" name="9 Triángulo isósceles"/>
          <p:cNvSpPr/>
          <p:nvPr/>
        </p:nvSpPr>
        <p:spPr>
          <a:xfrm rot="16200000">
            <a:off x="7843044" y="3736181"/>
            <a:ext cx="447675" cy="360363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Rectángulo redondeado"/>
          <p:cNvSpPr/>
          <p:nvPr/>
        </p:nvSpPr>
        <p:spPr>
          <a:xfrm>
            <a:off x="4491609" y="836712"/>
            <a:ext cx="1520551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" name="11 Triángulo isósceles"/>
          <p:cNvSpPr/>
          <p:nvPr/>
        </p:nvSpPr>
        <p:spPr>
          <a:xfrm rot="16200000">
            <a:off x="5007080" y="1125579"/>
            <a:ext cx="455893" cy="39181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6256800" y="22320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6343561" y="2325357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7617600" y="15048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7708441" y="1592797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 rot="1829306">
            <a:off x="8043863" y="989013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9497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7513" y="692150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18 Rectángulo"/>
          <p:cNvSpPr/>
          <p:nvPr/>
        </p:nvSpPr>
        <p:spPr>
          <a:xfrm>
            <a:off x="2627784" y="1628800"/>
            <a:ext cx="2724133" cy="98625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9501" name="Picture 2" descr="C:\Users\Tomas Najun\Desktop\Imagen1.png"/>
          <p:cNvPicPr>
            <a:picLocks noChangeAspect="1" noChangeArrowheads="1"/>
          </p:cNvPicPr>
          <p:nvPr/>
        </p:nvPicPr>
        <p:blipFill>
          <a:blip r:embed="rId3"/>
          <a:srcRect l="33414" t="906" r="46594" b="2815"/>
          <a:stretch>
            <a:fillRect/>
          </a:stretch>
        </p:blipFill>
        <p:spPr bwMode="auto">
          <a:xfrm>
            <a:off x="2339975" y="1341438"/>
            <a:ext cx="2447925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20 Rectángulo redondeado"/>
          <p:cNvSpPr/>
          <p:nvPr/>
        </p:nvSpPr>
        <p:spPr>
          <a:xfrm>
            <a:off x="250825" y="3284538"/>
            <a:ext cx="647700" cy="3968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325438" y="335915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>
            <a:off x="442913" y="335915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550863" y="335915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5" name="24 Rectángulo redondeado"/>
          <p:cNvSpPr/>
          <p:nvPr/>
        </p:nvSpPr>
        <p:spPr>
          <a:xfrm>
            <a:off x="658813" y="3359150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6" name="25 Rectángulo redondeado"/>
          <p:cNvSpPr/>
          <p:nvPr/>
        </p:nvSpPr>
        <p:spPr>
          <a:xfrm>
            <a:off x="325438" y="34575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7" name="26 Rectángulo redondeado"/>
          <p:cNvSpPr/>
          <p:nvPr/>
        </p:nvSpPr>
        <p:spPr>
          <a:xfrm>
            <a:off x="442913" y="34575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8" name="27 Rectángulo redondeado"/>
          <p:cNvSpPr/>
          <p:nvPr/>
        </p:nvSpPr>
        <p:spPr>
          <a:xfrm>
            <a:off x="550863" y="34575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9" name="28 Rectángulo redondeado"/>
          <p:cNvSpPr/>
          <p:nvPr/>
        </p:nvSpPr>
        <p:spPr>
          <a:xfrm>
            <a:off x="658813" y="34575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0" name="29 Rectángulo redondeado"/>
          <p:cNvSpPr/>
          <p:nvPr/>
        </p:nvSpPr>
        <p:spPr>
          <a:xfrm>
            <a:off x="442913" y="3575050"/>
            <a:ext cx="250825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1" name="30 Rectángulo redondeado"/>
          <p:cNvSpPr/>
          <p:nvPr/>
        </p:nvSpPr>
        <p:spPr>
          <a:xfrm>
            <a:off x="766763" y="35718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2" name="31 Rectángulo redondeado"/>
          <p:cNvSpPr/>
          <p:nvPr/>
        </p:nvSpPr>
        <p:spPr>
          <a:xfrm>
            <a:off x="325438" y="35718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>
            <a:off x="766763" y="3355975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4" name="33 Rectángulo redondeado"/>
          <p:cNvSpPr/>
          <p:nvPr/>
        </p:nvSpPr>
        <p:spPr>
          <a:xfrm>
            <a:off x="766763" y="3459163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5" name="34 Elipse"/>
          <p:cNvSpPr/>
          <p:nvPr/>
        </p:nvSpPr>
        <p:spPr>
          <a:xfrm rot="18958216">
            <a:off x="1063625" y="3492500"/>
            <a:ext cx="495300" cy="7715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6" name="35 Rectángulo"/>
          <p:cNvSpPr/>
          <p:nvPr/>
        </p:nvSpPr>
        <p:spPr>
          <a:xfrm rot="19202982" flipV="1">
            <a:off x="952500" y="3781425"/>
            <a:ext cx="581025" cy="6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7" name="36 Rectángulo"/>
          <p:cNvSpPr/>
          <p:nvPr/>
        </p:nvSpPr>
        <p:spPr>
          <a:xfrm rot="13582935" flipV="1">
            <a:off x="977107" y="3671094"/>
            <a:ext cx="325437" cy="5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9519" name="Picture 3" descr="C:\Users\Tomas Najun\Desktop\Imagen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1325" y="3524250"/>
            <a:ext cx="557213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38 Rectángulo redondeado"/>
          <p:cNvSpPr/>
          <p:nvPr/>
        </p:nvSpPr>
        <p:spPr>
          <a:xfrm rot="5400000">
            <a:off x="7883525" y="2116138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0" name="39 Rectángulo redondeado"/>
          <p:cNvSpPr/>
          <p:nvPr/>
        </p:nvSpPr>
        <p:spPr>
          <a:xfrm rot="5400000">
            <a:off x="8243888" y="2116138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1" name="40 Rectángulo redondeado"/>
          <p:cNvSpPr/>
          <p:nvPr/>
        </p:nvSpPr>
        <p:spPr>
          <a:xfrm rot="10800000">
            <a:off x="8101013" y="2332038"/>
            <a:ext cx="43180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2" name="41 Rectángulo redondeado"/>
          <p:cNvSpPr/>
          <p:nvPr/>
        </p:nvSpPr>
        <p:spPr>
          <a:xfrm rot="10800000">
            <a:off x="8101013" y="1916113"/>
            <a:ext cx="43180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>
            <a:off x="6780213" y="1628775"/>
            <a:ext cx="95250" cy="314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4" name="43 Rectángulo redondeado"/>
          <p:cNvSpPr/>
          <p:nvPr/>
        </p:nvSpPr>
        <p:spPr>
          <a:xfrm rot="1829306">
            <a:off x="6773863" y="1911350"/>
            <a:ext cx="287337" cy="825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 rot="19657333">
            <a:off x="6767513" y="1547813"/>
            <a:ext cx="304800" cy="90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>
            <a:off x="6965950" y="1519238"/>
            <a:ext cx="90488" cy="522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7" name="46 Rectángulo redondeado"/>
          <p:cNvSpPr/>
          <p:nvPr/>
        </p:nvSpPr>
        <p:spPr>
          <a:xfrm>
            <a:off x="6659563" y="1628775"/>
            <a:ext cx="96837" cy="314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8" name="47 Arco"/>
          <p:cNvSpPr/>
          <p:nvPr/>
        </p:nvSpPr>
        <p:spPr>
          <a:xfrm>
            <a:off x="7092950" y="1412875"/>
            <a:ext cx="287338" cy="647700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49" name="48 Arco"/>
          <p:cNvSpPr/>
          <p:nvPr/>
        </p:nvSpPr>
        <p:spPr>
          <a:xfrm>
            <a:off x="7092950" y="1557338"/>
            <a:ext cx="134938" cy="358775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0" y="4437063"/>
            <a:ext cx="9144000" cy="242093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1" name="50 Rectángulo redondeado"/>
          <p:cNvSpPr/>
          <p:nvPr/>
        </p:nvSpPr>
        <p:spPr>
          <a:xfrm>
            <a:off x="-36512" y="450912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2" name="51 Rectángulo redondeado"/>
          <p:cNvSpPr/>
          <p:nvPr/>
        </p:nvSpPr>
        <p:spPr>
          <a:xfrm>
            <a:off x="-90000" y="575280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3" name="52 Rectángulo redondeado"/>
          <p:cNvSpPr/>
          <p:nvPr/>
        </p:nvSpPr>
        <p:spPr>
          <a:xfrm>
            <a:off x="57600" y="4590000"/>
            <a:ext cx="579600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19541" name="Picture 14" descr="C:\Users\Adela e Ine\Documents\Jose\Programs\Imagenes\Imagen1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7763" y="5805488"/>
            <a:ext cx="2462212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42" name="Picture 15" descr="C:\Users\Adela e Ine\Documents\Jose\Programs\Imagenes\Imagen2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1863" y="4724400"/>
            <a:ext cx="274955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55 Rectángulo redondeado"/>
          <p:cNvSpPr/>
          <p:nvPr/>
        </p:nvSpPr>
        <p:spPr>
          <a:xfrm>
            <a:off x="0" y="5829814"/>
            <a:ext cx="5796136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276600" y="5300663"/>
            <a:ext cx="5053013" cy="203993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6 Triángulo isósceles"/>
          <p:cNvSpPr/>
          <p:nvPr/>
        </p:nvSpPr>
        <p:spPr>
          <a:xfrm rot="16200000">
            <a:off x="7135019" y="6231731"/>
            <a:ext cx="447675" cy="360363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35496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Elipse"/>
          <p:cNvSpPr/>
          <p:nvPr/>
        </p:nvSpPr>
        <p:spPr>
          <a:xfrm>
            <a:off x="122257" y="1510295"/>
            <a:ext cx="1184039" cy="1116123"/>
          </a:xfrm>
          <a:prstGeom prst="ellipse">
            <a:avLst/>
          </a:prstGeom>
          <a:solidFill>
            <a:srgbClr val="C0000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0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90841" y="87997"/>
            <a:ext cx="1184039" cy="1116123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Rectángulo redondeado"/>
          <p:cNvSpPr/>
          <p:nvPr/>
        </p:nvSpPr>
        <p:spPr>
          <a:xfrm rot="19657333">
            <a:off x="7394575" y="5611813"/>
            <a:ext cx="479425" cy="936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3" name="12 Rectángulo redondeado"/>
          <p:cNvSpPr/>
          <p:nvPr/>
        </p:nvSpPr>
        <p:spPr>
          <a:xfrm rot="1829306">
            <a:off x="7396163" y="5837238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8" name="17 Rectángulo redondeado"/>
          <p:cNvSpPr/>
          <p:nvPr/>
        </p:nvSpPr>
        <p:spPr>
          <a:xfrm>
            <a:off x="6132513" y="6477000"/>
            <a:ext cx="95250" cy="314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1829306">
            <a:off x="6126163" y="6759575"/>
            <a:ext cx="287337" cy="825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0" name="19 Rectángulo redondeado"/>
          <p:cNvSpPr/>
          <p:nvPr/>
        </p:nvSpPr>
        <p:spPr>
          <a:xfrm rot="19657333">
            <a:off x="6119813" y="6396038"/>
            <a:ext cx="303212" cy="90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1" name="20 Rectángulo redondeado"/>
          <p:cNvSpPr/>
          <p:nvPr/>
        </p:nvSpPr>
        <p:spPr>
          <a:xfrm>
            <a:off x="6318250" y="6367463"/>
            <a:ext cx="88900" cy="522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6011863" y="6477000"/>
            <a:ext cx="96837" cy="314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3" name="22 Arco"/>
          <p:cNvSpPr/>
          <p:nvPr/>
        </p:nvSpPr>
        <p:spPr>
          <a:xfrm>
            <a:off x="6443663" y="6261100"/>
            <a:ext cx="288925" cy="647700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24" name="23 Arco"/>
          <p:cNvSpPr/>
          <p:nvPr/>
        </p:nvSpPr>
        <p:spPr>
          <a:xfrm>
            <a:off x="6443663" y="6403975"/>
            <a:ext cx="136525" cy="360363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6732588" y="5468938"/>
            <a:ext cx="576262" cy="57626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26" name="25 Conector recto"/>
          <p:cNvCxnSpPr/>
          <p:nvPr/>
        </p:nvCxnSpPr>
        <p:spPr>
          <a:xfrm flipV="1">
            <a:off x="7019925" y="5540375"/>
            <a:ext cx="0" cy="2159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7019925" y="5756275"/>
            <a:ext cx="2159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6948488" y="5395913"/>
            <a:ext cx="144462" cy="73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4" name="33 Triángulo isósceles"/>
          <p:cNvSpPr/>
          <p:nvPr/>
        </p:nvSpPr>
        <p:spPr>
          <a:xfrm rot="16200000">
            <a:off x="6930144" y="6580750"/>
            <a:ext cx="455893" cy="39181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6" name="35 Rectángulo redondeado"/>
          <p:cNvSpPr/>
          <p:nvPr/>
        </p:nvSpPr>
        <p:spPr>
          <a:xfrm>
            <a:off x="4979988" y="6477000"/>
            <a:ext cx="96837" cy="314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7" name="36 Rectángulo redondeado"/>
          <p:cNvSpPr/>
          <p:nvPr/>
        </p:nvSpPr>
        <p:spPr>
          <a:xfrm rot="1829306">
            <a:off x="4973638" y="6759575"/>
            <a:ext cx="287337" cy="825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8" name="37 Rectángulo redondeado"/>
          <p:cNvSpPr/>
          <p:nvPr/>
        </p:nvSpPr>
        <p:spPr>
          <a:xfrm rot="19657333">
            <a:off x="4967288" y="6396038"/>
            <a:ext cx="304800" cy="90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9" name="38 Rectángulo redondeado"/>
          <p:cNvSpPr/>
          <p:nvPr/>
        </p:nvSpPr>
        <p:spPr>
          <a:xfrm>
            <a:off x="5165725" y="6367463"/>
            <a:ext cx="90488" cy="522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0" name="39 Rectángulo redondeado"/>
          <p:cNvSpPr/>
          <p:nvPr/>
        </p:nvSpPr>
        <p:spPr>
          <a:xfrm>
            <a:off x="4859338" y="6477000"/>
            <a:ext cx="96837" cy="314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1" name="40 Arco"/>
          <p:cNvSpPr/>
          <p:nvPr/>
        </p:nvSpPr>
        <p:spPr>
          <a:xfrm>
            <a:off x="5292725" y="6403975"/>
            <a:ext cx="134938" cy="360363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pic>
        <p:nvPicPr>
          <p:cNvPr id="20517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8488" y="4292600"/>
            <a:ext cx="6096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8" name="Picture 4" descr="C:\Users\Adela e Ine\Desktop\buttons\black_red\Imagen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5611813"/>
            <a:ext cx="4572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19" name="47 Grupo"/>
          <p:cNvGrpSpPr>
            <a:grpSpLocks/>
          </p:cNvGrpSpPr>
          <p:nvPr/>
        </p:nvGrpSpPr>
        <p:grpSpPr bwMode="auto">
          <a:xfrm>
            <a:off x="395288" y="476250"/>
            <a:ext cx="490537" cy="312738"/>
            <a:chOff x="8413521" y="1126076"/>
            <a:chExt cx="490247" cy="312814"/>
          </a:xfrm>
        </p:grpSpPr>
        <p:sp>
          <p:nvSpPr>
            <p:cNvPr id="49" name="48 Rectángulo redondeado"/>
            <p:cNvSpPr/>
            <p:nvPr/>
          </p:nvSpPr>
          <p:spPr>
            <a:xfrm rot="19657333">
              <a:off x="8413521" y="1126076"/>
              <a:ext cx="479142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50" name="49 Rectángulo redondeado"/>
            <p:cNvSpPr/>
            <p:nvPr/>
          </p:nvSpPr>
          <p:spPr>
            <a:xfrm rot="1829306">
              <a:off x="8415107" y="1349968"/>
              <a:ext cx="488661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57" name="56 Elipse"/>
          <p:cNvSpPr/>
          <p:nvPr/>
        </p:nvSpPr>
        <p:spPr>
          <a:xfrm>
            <a:off x="1439144" y="1389554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8" name="57 Elipse"/>
          <p:cNvSpPr/>
          <p:nvPr/>
        </p:nvSpPr>
        <p:spPr>
          <a:xfrm>
            <a:off x="1525905" y="1482911"/>
            <a:ext cx="1184039" cy="1116123"/>
          </a:xfrm>
          <a:prstGeom prst="ellipse">
            <a:avLst/>
          </a:prstGeom>
          <a:solidFill>
            <a:srgbClr val="C0000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9" name="58 Elipse"/>
          <p:cNvSpPr/>
          <p:nvPr/>
        </p:nvSpPr>
        <p:spPr>
          <a:xfrm>
            <a:off x="1403648" y="48786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0" name="59 Elipse"/>
          <p:cNvSpPr/>
          <p:nvPr/>
        </p:nvSpPr>
        <p:spPr>
          <a:xfrm>
            <a:off x="1494489" y="136783"/>
            <a:ext cx="1184039" cy="1116123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1" name="60 Elipse"/>
          <p:cNvSpPr/>
          <p:nvPr/>
        </p:nvSpPr>
        <p:spPr>
          <a:xfrm>
            <a:off x="2851152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2" name="61 Elipse"/>
          <p:cNvSpPr/>
          <p:nvPr/>
        </p:nvSpPr>
        <p:spPr>
          <a:xfrm>
            <a:off x="2937913" y="1510295"/>
            <a:ext cx="1184039" cy="1116123"/>
          </a:xfrm>
          <a:prstGeom prst="ellipse">
            <a:avLst/>
          </a:prstGeom>
          <a:solidFill>
            <a:srgbClr val="C0000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3" name="62 Elipse"/>
          <p:cNvSpPr/>
          <p:nvPr/>
        </p:nvSpPr>
        <p:spPr>
          <a:xfrm>
            <a:off x="2815656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4" name="63 Elipse"/>
          <p:cNvSpPr/>
          <p:nvPr/>
        </p:nvSpPr>
        <p:spPr>
          <a:xfrm>
            <a:off x="2906497" y="87997"/>
            <a:ext cx="1184039" cy="1116123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20544" name="76 Grupo"/>
          <p:cNvGrpSpPr>
            <a:grpSpLocks/>
          </p:cNvGrpSpPr>
          <p:nvPr/>
        </p:nvGrpSpPr>
        <p:grpSpPr bwMode="auto">
          <a:xfrm rot="5400000">
            <a:off x="1819275" y="493713"/>
            <a:ext cx="490537" cy="312738"/>
            <a:chOff x="8413521" y="1126076"/>
            <a:chExt cx="490247" cy="312814"/>
          </a:xfrm>
        </p:grpSpPr>
        <p:sp>
          <p:nvSpPr>
            <p:cNvPr id="78" name="77 Rectángulo redondeado"/>
            <p:cNvSpPr/>
            <p:nvPr/>
          </p:nvSpPr>
          <p:spPr>
            <a:xfrm rot="19657333">
              <a:off x="8413521" y="1124488"/>
              <a:ext cx="479142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9" name="78 Rectángulo redondeado"/>
            <p:cNvSpPr/>
            <p:nvPr/>
          </p:nvSpPr>
          <p:spPr>
            <a:xfrm rot="1829306">
              <a:off x="8415107" y="1348380"/>
              <a:ext cx="488661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80" name="79 Elipse"/>
          <p:cNvSpPr/>
          <p:nvPr/>
        </p:nvSpPr>
        <p:spPr>
          <a:xfrm>
            <a:off x="4247456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1" name="80 Elipse"/>
          <p:cNvSpPr/>
          <p:nvPr/>
        </p:nvSpPr>
        <p:spPr>
          <a:xfrm>
            <a:off x="4334217" y="1510295"/>
            <a:ext cx="1184039" cy="1116123"/>
          </a:xfrm>
          <a:prstGeom prst="ellipse">
            <a:avLst/>
          </a:prstGeom>
          <a:solidFill>
            <a:srgbClr val="C0000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2" name="81 Elipse"/>
          <p:cNvSpPr/>
          <p:nvPr/>
        </p:nvSpPr>
        <p:spPr>
          <a:xfrm>
            <a:off x="4211960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3" name="82 Elipse"/>
          <p:cNvSpPr/>
          <p:nvPr/>
        </p:nvSpPr>
        <p:spPr>
          <a:xfrm>
            <a:off x="4302801" y="87997"/>
            <a:ext cx="1184039" cy="1116123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20557" name="83 Grupo"/>
          <p:cNvGrpSpPr>
            <a:grpSpLocks/>
          </p:cNvGrpSpPr>
          <p:nvPr/>
        </p:nvGrpSpPr>
        <p:grpSpPr bwMode="auto">
          <a:xfrm rot="-5400000">
            <a:off x="3233738" y="476250"/>
            <a:ext cx="490538" cy="312737"/>
            <a:chOff x="8413521" y="1126076"/>
            <a:chExt cx="490247" cy="312814"/>
          </a:xfrm>
        </p:grpSpPr>
        <p:sp>
          <p:nvSpPr>
            <p:cNvPr id="85" name="84 Rectángulo redondeado"/>
            <p:cNvSpPr/>
            <p:nvPr/>
          </p:nvSpPr>
          <p:spPr>
            <a:xfrm rot="19657333">
              <a:off x="8411934" y="1126075"/>
              <a:ext cx="479141" cy="920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86" name="85 Rectángulo redondeado"/>
            <p:cNvSpPr/>
            <p:nvPr/>
          </p:nvSpPr>
          <p:spPr>
            <a:xfrm rot="1829306">
              <a:off x="8413521" y="1349968"/>
              <a:ext cx="488660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0558" name="86 Grupo"/>
          <p:cNvGrpSpPr>
            <a:grpSpLocks/>
          </p:cNvGrpSpPr>
          <p:nvPr/>
        </p:nvGrpSpPr>
        <p:grpSpPr bwMode="auto">
          <a:xfrm rot="10800000">
            <a:off x="4657725" y="476250"/>
            <a:ext cx="490538" cy="312738"/>
            <a:chOff x="8413521" y="1126076"/>
            <a:chExt cx="490247" cy="312814"/>
          </a:xfrm>
        </p:grpSpPr>
        <p:sp>
          <p:nvSpPr>
            <p:cNvPr id="88" name="87 Rectángulo redondeado"/>
            <p:cNvSpPr/>
            <p:nvPr/>
          </p:nvSpPr>
          <p:spPr>
            <a:xfrm rot="19657333">
              <a:off x="8411935" y="1126076"/>
              <a:ext cx="479141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89" name="88 Rectángulo redondeado"/>
            <p:cNvSpPr/>
            <p:nvPr/>
          </p:nvSpPr>
          <p:spPr>
            <a:xfrm rot="1829306">
              <a:off x="8413521" y="1349968"/>
              <a:ext cx="488660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pic>
        <p:nvPicPr>
          <p:cNvPr id="20559" name="Picture 2" descr="C:\Users\Tomas Najun\Desktop\Imagen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513" y="1844675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0" name="Picture 2" descr="C:\Users\Tomas Najun\Desktop\Image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14525" y="1844675"/>
            <a:ext cx="4254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1" name="Picture 2" descr="C:\Users\Tomas Najun\Desktop\Imagen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17875" y="1879600"/>
            <a:ext cx="4254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2" name="Picture 2" descr="C:\Users\Tomas Najun\Desktop\Imagen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92663" y="1844675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92 Rectángulo redondeado"/>
          <p:cNvSpPr/>
          <p:nvPr/>
        </p:nvSpPr>
        <p:spPr>
          <a:xfrm>
            <a:off x="0" y="27593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4" name="93 Rectángulo redondeado"/>
          <p:cNvSpPr/>
          <p:nvPr/>
        </p:nvSpPr>
        <p:spPr>
          <a:xfrm>
            <a:off x="76241" y="2828014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5" name="94 Rectángulo redondeado"/>
          <p:cNvSpPr/>
          <p:nvPr/>
        </p:nvSpPr>
        <p:spPr>
          <a:xfrm>
            <a:off x="0" y="40050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6" name="95 Rectángulo redondeado"/>
          <p:cNvSpPr/>
          <p:nvPr/>
        </p:nvSpPr>
        <p:spPr>
          <a:xfrm>
            <a:off x="72008" y="4077072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7" name="96 Rectángulo redondeado"/>
          <p:cNvSpPr/>
          <p:nvPr/>
        </p:nvSpPr>
        <p:spPr>
          <a:xfrm>
            <a:off x="1618578" y="27809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8" name="97 Rectángulo redondeado"/>
          <p:cNvSpPr/>
          <p:nvPr/>
        </p:nvSpPr>
        <p:spPr>
          <a:xfrm>
            <a:off x="1694819" y="2849614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9" name="98 Rectángulo redondeado"/>
          <p:cNvSpPr/>
          <p:nvPr/>
        </p:nvSpPr>
        <p:spPr>
          <a:xfrm>
            <a:off x="1618578" y="40266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0" name="99 Rectángulo redondeado"/>
          <p:cNvSpPr/>
          <p:nvPr/>
        </p:nvSpPr>
        <p:spPr>
          <a:xfrm>
            <a:off x="1690586" y="4098672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1" name="100 Rectángulo redondeado"/>
          <p:cNvSpPr/>
          <p:nvPr/>
        </p:nvSpPr>
        <p:spPr>
          <a:xfrm>
            <a:off x="3203848" y="27377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2" name="101 Rectángulo redondeado"/>
          <p:cNvSpPr/>
          <p:nvPr/>
        </p:nvSpPr>
        <p:spPr>
          <a:xfrm>
            <a:off x="3280089" y="2806414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3" name="102 Rectángulo redondeado"/>
          <p:cNvSpPr/>
          <p:nvPr/>
        </p:nvSpPr>
        <p:spPr>
          <a:xfrm>
            <a:off x="3203848" y="39834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4" name="103 Rectángulo redondeado"/>
          <p:cNvSpPr/>
          <p:nvPr/>
        </p:nvSpPr>
        <p:spPr>
          <a:xfrm>
            <a:off x="3275856" y="4055472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5" name="104 Rectángulo redondeado"/>
          <p:cNvSpPr/>
          <p:nvPr/>
        </p:nvSpPr>
        <p:spPr>
          <a:xfrm>
            <a:off x="4788024" y="270892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6" name="105 Rectángulo redondeado"/>
          <p:cNvSpPr/>
          <p:nvPr/>
        </p:nvSpPr>
        <p:spPr>
          <a:xfrm>
            <a:off x="4864265" y="277760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7" name="106 Rectángulo redondeado"/>
          <p:cNvSpPr/>
          <p:nvPr/>
        </p:nvSpPr>
        <p:spPr>
          <a:xfrm>
            <a:off x="4788024" y="395465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8" name="107 Rectángulo redondeado"/>
          <p:cNvSpPr/>
          <p:nvPr/>
        </p:nvSpPr>
        <p:spPr>
          <a:xfrm>
            <a:off x="4860032" y="402666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20611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71550" y="33575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2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71550" y="30686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3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68313" y="33575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4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68313" y="30686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5" name="Picture 6" descr="C:\Users\Adela e Ine\Desktop\buttons\Imagen4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6413" y="4365625"/>
            <a:ext cx="6096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6" name="Picture 4" descr="C:\Users\Adela e Ine\Desktop\buttons\black_red\Imagen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2025" y="4437063"/>
            <a:ext cx="3603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Rectángulo redondeado"/>
          <p:cNvSpPr/>
          <p:nvPr/>
        </p:nvSpPr>
        <p:spPr>
          <a:xfrm rot="5400000">
            <a:off x="1995488" y="3341688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5" name="14 Rectángulo redondeado"/>
          <p:cNvSpPr/>
          <p:nvPr/>
        </p:nvSpPr>
        <p:spPr>
          <a:xfrm rot="5400000">
            <a:off x="2355850" y="3341688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6" name="15 Rectángulo redondeado"/>
          <p:cNvSpPr/>
          <p:nvPr/>
        </p:nvSpPr>
        <p:spPr>
          <a:xfrm rot="10800000">
            <a:off x="2212975" y="3556000"/>
            <a:ext cx="43180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 rot="10800000">
            <a:off x="2212975" y="3141663"/>
            <a:ext cx="431800" cy="873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20621" name="28 Grupo"/>
          <p:cNvGrpSpPr>
            <a:grpSpLocks/>
          </p:cNvGrpSpPr>
          <p:nvPr/>
        </p:nvGrpSpPr>
        <p:grpSpPr bwMode="auto">
          <a:xfrm>
            <a:off x="3708400" y="3141663"/>
            <a:ext cx="490538" cy="312737"/>
            <a:chOff x="8413521" y="1126076"/>
            <a:chExt cx="490247" cy="312814"/>
          </a:xfrm>
        </p:grpSpPr>
        <p:sp>
          <p:nvSpPr>
            <p:cNvPr id="30" name="29 Rectángulo redondeado"/>
            <p:cNvSpPr/>
            <p:nvPr/>
          </p:nvSpPr>
          <p:spPr>
            <a:xfrm rot="19657333">
              <a:off x="8413521" y="1126076"/>
              <a:ext cx="479141" cy="920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1" name="30 Rectángulo redondeado"/>
            <p:cNvSpPr/>
            <p:nvPr/>
          </p:nvSpPr>
          <p:spPr>
            <a:xfrm rot="1829306">
              <a:off x="8415108" y="1349968"/>
              <a:ext cx="488660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0622" name="108 Grupo"/>
          <p:cNvGrpSpPr>
            <a:grpSpLocks/>
          </p:cNvGrpSpPr>
          <p:nvPr/>
        </p:nvGrpSpPr>
        <p:grpSpPr bwMode="auto">
          <a:xfrm rot="10800000">
            <a:off x="5378450" y="3141663"/>
            <a:ext cx="488950" cy="312737"/>
            <a:chOff x="8413521" y="1126076"/>
            <a:chExt cx="490247" cy="312814"/>
          </a:xfrm>
        </p:grpSpPr>
        <p:sp>
          <p:nvSpPr>
            <p:cNvPr id="110" name="109 Rectángulo redondeado"/>
            <p:cNvSpPr/>
            <p:nvPr/>
          </p:nvSpPr>
          <p:spPr>
            <a:xfrm rot="19657333">
              <a:off x="8416704" y="1124488"/>
              <a:ext cx="479105" cy="920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111" name="110 Rectángulo redondeado"/>
            <p:cNvSpPr/>
            <p:nvPr/>
          </p:nvSpPr>
          <p:spPr>
            <a:xfrm rot="1829306">
              <a:off x="8418296" y="1348381"/>
              <a:ext cx="488656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pic>
        <p:nvPicPr>
          <p:cNvPr id="20623" name="Picture 2" descr="C:\Users\Tomas Najun\Desktop\Imagen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9838" y="4365625"/>
            <a:ext cx="3556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4" name="Picture 2" descr="C:\Users\Tomas Najun\Desktop\Imagen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35600" y="4356100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" name="112 Rectángulo redondeado"/>
          <p:cNvSpPr/>
          <p:nvPr/>
        </p:nvSpPr>
        <p:spPr>
          <a:xfrm>
            <a:off x="6444208" y="270892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4" name="113 Rectángulo redondeado"/>
          <p:cNvSpPr/>
          <p:nvPr/>
        </p:nvSpPr>
        <p:spPr>
          <a:xfrm>
            <a:off x="6520449" y="277760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5" name="114 Rectángulo redondeado"/>
          <p:cNvSpPr/>
          <p:nvPr/>
        </p:nvSpPr>
        <p:spPr>
          <a:xfrm>
            <a:off x="6444208" y="395465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6" name="115 Rectángulo redondeado"/>
          <p:cNvSpPr/>
          <p:nvPr/>
        </p:nvSpPr>
        <p:spPr>
          <a:xfrm>
            <a:off x="6516216" y="402666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20637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875463" y="2924175"/>
            <a:ext cx="7620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120 Rectángulo redondeado"/>
          <p:cNvSpPr/>
          <p:nvPr/>
        </p:nvSpPr>
        <p:spPr>
          <a:xfrm>
            <a:off x="0" y="5232522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2" name="121 Rectángulo redondeado"/>
          <p:cNvSpPr/>
          <p:nvPr/>
        </p:nvSpPr>
        <p:spPr>
          <a:xfrm>
            <a:off x="76241" y="5301208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3" name="122 Rectángulo redondeado"/>
          <p:cNvSpPr/>
          <p:nvPr/>
        </p:nvSpPr>
        <p:spPr>
          <a:xfrm>
            <a:off x="0" y="647825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4" name="123 Rectángulo redondeado"/>
          <p:cNvSpPr/>
          <p:nvPr/>
        </p:nvSpPr>
        <p:spPr>
          <a:xfrm>
            <a:off x="72008" y="6550266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7" name="126 Rectángulo redondeado"/>
          <p:cNvSpPr/>
          <p:nvPr/>
        </p:nvSpPr>
        <p:spPr>
          <a:xfrm>
            <a:off x="5791903" y="11995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8" name="127 Rectángulo redondeado"/>
          <p:cNvSpPr/>
          <p:nvPr/>
        </p:nvSpPr>
        <p:spPr>
          <a:xfrm>
            <a:off x="5868144" y="188640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9" name="128 Rectángulo redondeado"/>
          <p:cNvSpPr/>
          <p:nvPr/>
        </p:nvSpPr>
        <p:spPr>
          <a:xfrm>
            <a:off x="7452320" y="134076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30" name="129 Rectángulo redondeado"/>
          <p:cNvSpPr/>
          <p:nvPr/>
        </p:nvSpPr>
        <p:spPr>
          <a:xfrm>
            <a:off x="7524328" y="1412776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33" name="132 Rectángulo redondeado"/>
          <p:cNvSpPr/>
          <p:nvPr/>
        </p:nvSpPr>
        <p:spPr>
          <a:xfrm>
            <a:off x="7448087" y="11995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34" name="133 Rectángulo redondeado"/>
          <p:cNvSpPr/>
          <p:nvPr/>
        </p:nvSpPr>
        <p:spPr>
          <a:xfrm>
            <a:off x="7524328" y="188640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35" name="134 Rectángulo redondeado"/>
          <p:cNvSpPr/>
          <p:nvPr/>
        </p:nvSpPr>
        <p:spPr>
          <a:xfrm>
            <a:off x="5724128" y="141277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36" name="135 Rectángulo redondeado"/>
          <p:cNvSpPr/>
          <p:nvPr/>
        </p:nvSpPr>
        <p:spPr>
          <a:xfrm>
            <a:off x="5796136" y="148478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20674" name="136 Grupo"/>
          <p:cNvGrpSpPr>
            <a:grpSpLocks/>
          </p:cNvGrpSpPr>
          <p:nvPr/>
        </p:nvGrpSpPr>
        <p:grpSpPr bwMode="auto">
          <a:xfrm rot="10800000">
            <a:off x="6516688" y="549275"/>
            <a:ext cx="490537" cy="312738"/>
            <a:chOff x="8413521" y="1126076"/>
            <a:chExt cx="490247" cy="312814"/>
          </a:xfrm>
        </p:grpSpPr>
        <p:sp>
          <p:nvSpPr>
            <p:cNvPr id="138" name="137 Rectángulo redondeado"/>
            <p:cNvSpPr/>
            <p:nvPr/>
          </p:nvSpPr>
          <p:spPr>
            <a:xfrm rot="19657333">
              <a:off x="8411934" y="1124489"/>
              <a:ext cx="479142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139" name="138 Rectángulo redondeado"/>
            <p:cNvSpPr/>
            <p:nvPr/>
          </p:nvSpPr>
          <p:spPr>
            <a:xfrm rot="1829306">
              <a:off x="8413521" y="1348380"/>
              <a:ext cx="488661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0675" name="139 Grupo"/>
          <p:cNvGrpSpPr>
            <a:grpSpLocks/>
          </p:cNvGrpSpPr>
          <p:nvPr/>
        </p:nvGrpSpPr>
        <p:grpSpPr bwMode="auto">
          <a:xfrm rot="10800000">
            <a:off x="6227763" y="549275"/>
            <a:ext cx="490537" cy="312738"/>
            <a:chOff x="8413521" y="1126076"/>
            <a:chExt cx="490247" cy="312814"/>
          </a:xfrm>
        </p:grpSpPr>
        <p:sp>
          <p:nvSpPr>
            <p:cNvPr id="141" name="140 Rectángulo redondeado"/>
            <p:cNvSpPr/>
            <p:nvPr/>
          </p:nvSpPr>
          <p:spPr>
            <a:xfrm rot="19657333">
              <a:off x="8411934" y="1124489"/>
              <a:ext cx="479142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142" name="141 Rectángulo redondeado"/>
            <p:cNvSpPr/>
            <p:nvPr/>
          </p:nvSpPr>
          <p:spPr>
            <a:xfrm rot="1829306">
              <a:off x="8413521" y="1348380"/>
              <a:ext cx="488661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0676" name="142 Grupo"/>
          <p:cNvGrpSpPr>
            <a:grpSpLocks/>
          </p:cNvGrpSpPr>
          <p:nvPr/>
        </p:nvGrpSpPr>
        <p:grpSpPr bwMode="auto">
          <a:xfrm>
            <a:off x="8113713" y="549275"/>
            <a:ext cx="490537" cy="312738"/>
            <a:chOff x="8413521" y="1126076"/>
            <a:chExt cx="490247" cy="312814"/>
          </a:xfrm>
        </p:grpSpPr>
        <p:sp>
          <p:nvSpPr>
            <p:cNvPr id="144" name="143 Rectángulo redondeado"/>
            <p:cNvSpPr/>
            <p:nvPr/>
          </p:nvSpPr>
          <p:spPr>
            <a:xfrm rot="19657333">
              <a:off x="8413521" y="1126076"/>
              <a:ext cx="479142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145" name="144 Rectángulo redondeado"/>
            <p:cNvSpPr/>
            <p:nvPr/>
          </p:nvSpPr>
          <p:spPr>
            <a:xfrm rot="1829306">
              <a:off x="8415107" y="1349968"/>
              <a:ext cx="488661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0677" name="145 Grupo"/>
          <p:cNvGrpSpPr>
            <a:grpSpLocks/>
          </p:cNvGrpSpPr>
          <p:nvPr/>
        </p:nvGrpSpPr>
        <p:grpSpPr bwMode="auto">
          <a:xfrm>
            <a:off x="7826375" y="549275"/>
            <a:ext cx="490538" cy="312738"/>
            <a:chOff x="8413521" y="1126076"/>
            <a:chExt cx="490247" cy="312814"/>
          </a:xfrm>
        </p:grpSpPr>
        <p:sp>
          <p:nvSpPr>
            <p:cNvPr id="147" name="146 Rectángulo redondeado"/>
            <p:cNvSpPr/>
            <p:nvPr/>
          </p:nvSpPr>
          <p:spPr>
            <a:xfrm rot="19657333">
              <a:off x="8413521" y="1126076"/>
              <a:ext cx="479141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148" name="147 Rectángulo redondeado"/>
            <p:cNvSpPr/>
            <p:nvPr/>
          </p:nvSpPr>
          <p:spPr>
            <a:xfrm rot="1829306">
              <a:off x="8415108" y="1349968"/>
              <a:ext cx="488660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pic>
        <p:nvPicPr>
          <p:cNvPr id="20678" name="Picture 2" descr="C:\Users\Tomas Najun\Desktop\Imagen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1313" y="1676400"/>
            <a:ext cx="354012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9" name="Picture 2" descr="C:\Users\Tomas Najun\Desktop\Imagen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81975" y="1676400"/>
            <a:ext cx="35401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0" name="Picture 2" descr="C:\Users\Tomas Najun\Desktop\Imagen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32525" y="1747838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1" name="Picture 2" descr="C:\Users\Tomas Najun\Desktop\Imagen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53188" y="1747838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2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04825" y="5448300"/>
            <a:ext cx="646113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3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41338" y="6745288"/>
            <a:ext cx="538162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" name="154 Rectángulo redondeado"/>
          <p:cNvSpPr/>
          <p:nvPr/>
        </p:nvSpPr>
        <p:spPr>
          <a:xfrm>
            <a:off x="8172400" y="268732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56" name="155 Rectángulo redondeado"/>
          <p:cNvSpPr/>
          <p:nvPr/>
        </p:nvSpPr>
        <p:spPr>
          <a:xfrm>
            <a:off x="8248641" y="275600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57" name="156 Rectángulo redondeado"/>
          <p:cNvSpPr/>
          <p:nvPr/>
        </p:nvSpPr>
        <p:spPr>
          <a:xfrm>
            <a:off x="8172400" y="393305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58" name="157 Rectángulo redondeado"/>
          <p:cNvSpPr/>
          <p:nvPr/>
        </p:nvSpPr>
        <p:spPr>
          <a:xfrm>
            <a:off x="8244408" y="400506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20696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48713" y="4271963"/>
            <a:ext cx="4540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97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9975" y="2997200"/>
            <a:ext cx="561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98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948488" y="4221163"/>
            <a:ext cx="6080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" name="162 Rectángulo redondeado"/>
          <p:cNvSpPr/>
          <p:nvPr/>
        </p:nvSpPr>
        <p:spPr>
          <a:xfrm>
            <a:off x="1615439" y="5232522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64" name="163 Rectángulo redondeado"/>
          <p:cNvSpPr/>
          <p:nvPr/>
        </p:nvSpPr>
        <p:spPr>
          <a:xfrm>
            <a:off x="1691680" y="5301208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65" name="164 Rectángulo redondeado"/>
          <p:cNvSpPr/>
          <p:nvPr/>
        </p:nvSpPr>
        <p:spPr>
          <a:xfrm>
            <a:off x="1615439" y="647825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66" name="165 Rectángulo redondeado"/>
          <p:cNvSpPr/>
          <p:nvPr/>
        </p:nvSpPr>
        <p:spPr>
          <a:xfrm>
            <a:off x="1687447" y="6550266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20711" name="Picture 2" descr="C:\Users\Adela e Ine\Desktop\buttons\Imagen6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195513" y="5516563"/>
            <a:ext cx="46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12" name="Picture 2" descr="C:\Users\Adela e Ine\Desktop\buttons\Imagen6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263775" y="6851650"/>
            <a:ext cx="36036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" name="168 Rectángulo redondeado"/>
          <p:cNvSpPr/>
          <p:nvPr/>
        </p:nvSpPr>
        <p:spPr>
          <a:xfrm>
            <a:off x="7880135" y="530453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70" name="169 Rectángulo redondeado"/>
          <p:cNvSpPr/>
          <p:nvPr/>
        </p:nvSpPr>
        <p:spPr>
          <a:xfrm>
            <a:off x="7956376" y="537321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71" name="170 Rectángulo redondeado"/>
          <p:cNvSpPr/>
          <p:nvPr/>
        </p:nvSpPr>
        <p:spPr>
          <a:xfrm>
            <a:off x="7880135" y="655026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72" name="171 Rectángulo redondeado"/>
          <p:cNvSpPr/>
          <p:nvPr/>
        </p:nvSpPr>
        <p:spPr>
          <a:xfrm>
            <a:off x="7952143" y="662227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73" name="172 Elipse"/>
          <p:cNvSpPr/>
          <p:nvPr/>
        </p:nvSpPr>
        <p:spPr>
          <a:xfrm>
            <a:off x="9552982" y="6655071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4" name="173 Elipse"/>
          <p:cNvSpPr/>
          <p:nvPr/>
        </p:nvSpPr>
        <p:spPr>
          <a:xfrm>
            <a:off x="9639743" y="6748428"/>
            <a:ext cx="1184039" cy="1116123"/>
          </a:xfrm>
          <a:prstGeom prst="ellipse">
            <a:avLst/>
          </a:prstGeom>
          <a:solidFill>
            <a:srgbClr val="C0000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5" name="174 Elipse"/>
          <p:cNvSpPr/>
          <p:nvPr/>
        </p:nvSpPr>
        <p:spPr>
          <a:xfrm>
            <a:off x="9517486" y="5238133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6" name="175 Elipse"/>
          <p:cNvSpPr/>
          <p:nvPr/>
        </p:nvSpPr>
        <p:spPr>
          <a:xfrm>
            <a:off x="9608327" y="5326130"/>
            <a:ext cx="1184039" cy="1116123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496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" name="2 Elipse"/>
          <p:cNvSpPr/>
          <p:nvPr/>
        </p:nvSpPr>
        <p:spPr>
          <a:xfrm>
            <a:off x="122257" y="1510295"/>
            <a:ext cx="1184039" cy="1116123"/>
          </a:xfrm>
          <a:prstGeom prst="ellipse">
            <a:avLst/>
          </a:prstGeom>
          <a:solidFill>
            <a:srgbClr val="92D05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" name="3 Elipse"/>
          <p:cNvSpPr/>
          <p:nvPr/>
        </p:nvSpPr>
        <p:spPr>
          <a:xfrm>
            <a:off x="0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90841" y="87997"/>
            <a:ext cx="1184039" cy="1116123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21517" name="5 Grupo"/>
          <p:cNvGrpSpPr>
            <a:grpSpLocks/>
          </p:cNvGrpSpPr>
          <p:nvPr/>
        </p:nvGrpSpPr>
        <p:grpSpPr bwMode="auto">
          <a:xfrm>
            <a:off x="395288" y="476250"/>
            <a:ext cx="490537" cy="312738"/>
            <a:chOff x="8413521" y="1126076"/>
            <a:chExt cx="490247" cy="312814"/>
          </a:xfrm>
        </p:grpSpPr>
        <p:sp>
          <p:nvSpPr>
            <p:cNvPr id="7" name="6 Rectángulo redondeado"/>
            <p:cNvSpPr/>
            <p:nvPr/>
          </p:nvSpPr>
          <p:spPr>
            <a:xfrm rot="19657333">
              <a:off x="8413521" y="1126076"/>
              <a:ext cx="479142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8" name="7 Rectángulo redondeado"/>
            <p:cNvSpPr/>
            <p:nvPr/>
          </p:nvSpPr>
          <p:spPr>
            <a:xfrm rot="1829306">
              <a:off x="8415107" y="1349968"/>
              <a:ext cx="488661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9" name="8 Elipse"/>
          <p:cNvSpPr/>
          <p:nvPr/>
        </p:nvSpPr>
        <p:spPr>
          <a:xfrm>
            <a:off x="1439144" y="1389554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1525905" y="1482911"/>
            <a:ext cx="1184039" cy="1116123"/>
          </a:xfrm>
          <a:prstGeom prst="ellipse">
            <a:avLst/>
          </a:prstGeom>
          <a:solidFill>
            <a:srgbClr val="92D05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403648" y="48786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1494489" y="136783"/>
            <a:ext cx="1184039" cy="1116123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851152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2937913" y="1510295"/>
            <a:ext cx="1184039" cy="1116123"/>
          </a:xfrm>
          <a:prstGeom prst="ellipse">
            <a:avLst/>
          </a:prstGeom>
          <a:solidFill>
            <a:srgbClr val="92D05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2815656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2906497" y="87997"/>
            <a:ext cx="1184039" cy="1116123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21542" name="16 Grupo"/>
          <p:cNvGrpSpPr>
            <a:grpSpLocks/>
          </p:cNvGrpSpPr>
          <p:nvPr/>
        </p:nvGrpSpPr>
        <p:grpSpPr bwMode="auto">
          <a:xfrm rot="5400000">
            <a:off x="1819275" y="493713"/>
            <a:ext cx="490537" cy="312738"/>
            <a:chOff x="8413521" y="1126076"/>
            <a:chExt cx="490247" cy="312814"/>
          </a:xfrm>
        </p:grpSpPr>
        <p:sp>
          <p:nvSpPr>
            <p:cNvPr id="18" name="17 Rectángulo redondeado"/>
            <p:cNvSpPr/>
            <p:nvPr/>
          </p:nvSpPr>
          <p:spPr>
            <a:xfrm rot="19657333">
              <a:off x="8413521" y="1124488"/>
              <a:ext cx="479142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19" name="18 Rectángulo redondeado"/>
            <p:cNvSpPr/>
            <p:nvPr/>
          </p:nvSpPr>
          <p:spPr>
            <a:xfrm rot="1829306">
              <a:off x="8415107" y="1348380"/>
              <a:ext cx="488661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20" name="19 Elipse"/>
          <p:cNvSpPr/>
          <p:nvPr/>
        </p:nvSpPr>
        <p:spPr>
          <a:xfrm>
            <a:off x="4247456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1" name="20 Elipse"/>
          <p:cNvSpPr/>
          <p:nvPr/>
        </p:nvSpPr>
        <p:spPr>
          <a:xfrm>
            <a:off x="4334217" y="1510295"/>
            <a:ext cx="1184039" cy="1116123"/>
          </a:xfrm>
          <a:prstGeom prst="ellipse">
            <a:avLst/>
          </a:prstGeom>
          <a:solidFill>
            <a:srgbClr val="92D05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2" name="21 Elipse"/>
          <p:cNvSpPr/>
          <p:nvPr/>
        </p:nvSpPr>
        <p:spPr>
          <a:xfrm>
            <a:off x="4211960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Elipse"/>
          <p:cNvSpPr/>
          <p:nvPr/>
        </p:nvSpPr>
        <p:spPr>
          <a:xfrm>
            <a:off x="4302801" y="87997"/>
            <a:ext cx="1184039" cy="1116123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21555" name="23 Grupo"/>
          <p:cNvGrpSpPr>
            <a:grpSpLocks/>
          </p:cNvGrpSpPr>
          <p:nvPr/>
        </p:nvGrpSpPr>
        <p:grpSpPr bwMode="auto">
          <a:xfrm rot="-5400000">
            <a:off x="3233738" y="476250"/>
            <a:ext cx="490538" cy="312737"/>
            <a:chOff x="8413521" y="1126076"/>
            <a:chExt cx="490247" cy="312814"/>
          </a:xfrm>
        </p:grpSpPr>
        <p:sp>
          <p:nvSpPr>
            <p:cNvPr id="25" name="24 Rectángulo redondeado"/>
            <p:cNvSpPr/>
            <p:nvPr/>
          </p:nvSpPr>
          <p:spPr>
            <a:xfrm rot="19657333">
              <a:off x="8411934" y="1126075"/>
              <a:ext cx="479141" cy="920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6" name="25 Rectángulo redondeado"/>
            <p:cNvSpPr/>
            <p:nvPr/>
          </p:nvSpPr>
          <p:spPr>
            <a:xfrm rot="1829306">
              <a:off x="8413521" y="1349968"/>
              <a:ext cx="488660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1556" name="26 Grupo"/>
          <p:cNvGrpSpPr>
            <a:grpSpLocks/>
          </p:cNvGrpSpPr>
          <p:nvPr/>
        </p:nvGrpSpPr>
        <p:grpSpPr bwMode="auto">
          <a:xfrm rot="10800000">
            <a:off x="4657725" y="476250"/>
            <a:ext cx="490538" cy="312738"/>
            <a:chOff x="8413521" y="1126076"/>
            <a:chExt cx="490247" cy="312814"/>
          </a:xfrm>
        </p:grpSpPr>
        <p:sp>
          <p:nvSpPr>
            <p:cNvPr id="28" name="27 Rectángulo redondeado"/>
            <p:cNvSpPr/>
            <p:nvPr/>
          </p:nvSpPr>
          <p:spPr>
            <a:xfrm rot="19657333">
              <a:off x="8411935" y="1126076"/>
              <a:ext cx="479141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9" name="28 Rectángulo redondeado"/>
            <p:cNvSpPr/>
            <p:nvPr/>
          </p:nvSpPr>
          <p:spPr>
            <a:xfrm rot="1829306">
              <a:off x="8413521" y="1349968"/>
              <a:ext cx="488660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pic>
        <p:nvPicPr>
          <p:cNvPr id="21557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513" y="1844675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58" name="Picture 2" descr="C:\Users\Tomas Najun\Desktop\Imagen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4525" y="1844675"/>
            <a:ext cx="4254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59" name="Picture 2" descr="C:\Users\Tomas Najun\Desktop\Imagen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17875" y="1879600"/>
            <a:ext cx="4254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60" name="Picture 2" descr="C:\Users\Tomas Najun\Desktop\Image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92663" y="1844675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33 Rectángulo redondeado"/>
          <p:cNvSpPr/>
          <p:nvPr/>
        </p:nvSpPr>
        <p:spPr>
          <a:xfrm>
            <a:off x="0" y="27593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5" name="34 Rectángulo redondeado"/>
          <p:cNvSpPr/>
          <p:nvPr/>
        </p:nvSpPr>
        <p:spPr>
          <a:xfrm>
            <a:off x="76241" y="2828014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6" name="35 Rectángulo redondeado"/>
          <p:cNvSpPr/>
          <p:nvPr/>
        </p:nvSpPr>
        <p:spPr>
          <a:xfrm>
            <a:off x="0" y="40050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7" name="36 Rectángulo redondeado"/>
          <p:cNvSpPr/>
          <p:nvPr/>
        </p:nvSpPr>
        <p:spPr>
          <a:xfrm>
            <a:off x="72008" y="4077072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8" name="37 Rectángulo redondeado"/>
          <p:cNvSpPr/>
          <p:nvPr/>
        </p:nvSpPr>
        <p:spPr>
          <a:xfrm>
            <a:off x="1618578" y="27809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9" name="38 Rectángulo redondeado"/>
          <p:cNvSpPr/>
          <p:nvPr/>
        </p:nvSpPr>
        <p:spPr>
          <a:xfrm>
            <a:off x="1694819" y="2849614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0" name="39 Rectángulo redondeado"/>
          <p:cNvSpPr/>
          <p:nvPr/>
        </p:nvSpPr>
        <p:spPr>
          <a:xfrm>
            <a:off x="1618578" y="40266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1" name="40 Rectángulo redondeado"/>
          <p:cNvSpPr/>
          <p:nvPr/>
        </p:nvSpPr>
        <p:spPr>
          <a:xfrm>
            <a:off x="1690586" y="4098672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2" name="41 Rectángulo redondeado"/>
          <p:cNvSpPr/>
          <p:nvPr/>
        </p:nvSpPr>
        <p:spPr>
          <a:xfrm>
            <a:off x="3203848" y="27377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>
            <a:off x="3280089" y="2806414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4" name="43 Rectángulo redondeado"/>
          <p:cNvSpPr/>
          <p:nvPr/>
        </p:nvSpPr>
        <p:spPr>
          <a:xfrm>
            <a:off x="3203848" y="39834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>
            <a:off x="3275856" y="4055472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>
            <a:off x="4788024" y="270892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7" name="46 Rectángulo redondeado"/>
          <p:cNvSpPr/>
          <p:nvPr/>
        </p:nvSpPr>
        <p:spPr>
          <a:xfrm>
            <a:off x="4864265" y="277760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8" name="47 Rectángulo redondeado"/>
          <p:cNvSpPr/>
          <p:nvPr/>
        </p:nvSpPr>
        <p:spPr>
          <a:xfrm>
            <a:off x="4788024" y="395465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9" name="48 Rectángulo redondeado"/>
          <p:cNvSpPr/>
          <p:nvPr/>
        </p:nvSpPr>
        <p:spPr>
          <a:xfrm>
            <a:off x="4860032" y="402666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21609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1550" y="33575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10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71550" y="30686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11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8313" y="33575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12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8313" y="30686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13" name="Picture 6" descr="C:\Users\Adela e Ine\Desktop\buttons\Imagen4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6413" y="4365625"/>
            <a:ext cx="6096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14" name="Picture 4" descr="C:\Users\Adela e Ine\Desktop\buttons\black_red\Imagen3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32025" y="4437063"/>
            <a:ext cx="3603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55 Rectángulo redondeado"/>
          <p:cNvSpPr/>
          <p:nvPr/>
        </p:nvSpPr>
        <p:spPr>
          <a:xfrm rot="5400000">
            <a:off x="1995488" y="3341688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7" name="56 Rectángulo redondeado"/>
          <p:cNvSpPr/>
          <p:nvPr/>
        </p:nvSpPr>
        <p:spPr>
          <a:xfrm rot="5400000">
            <a:off x="2355850" y="3341688"/>
            <a:ext cx="48895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8" name="57 Rectángulo redondeado"/>
          <p:cNvSpPr/>
          <p:nvPr/>
        </p:nvSpPr>
        <p:spPr>
          <a:xfrm rot="10800000">
            <a:off x="2212975" y="3556000"/>
            <a:ext cx="431800" cy="88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9" name="58 Rectángulo redondeado"/>
          <p:cNvSpPr/>
          <p:nvPr/>
        </p:nvSpPr>
        <p:spPr>
          <a:xfrm rot="10800000">
            <a:off x="2212975" y="3141663"/>
            <a:ext cx="431800" cy="873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21619" name="59 Grupo"/>
          <p:cNvGrpSpPr>
            <a:grpSpLocks/>
          </p:cNvGrpSpPr>
          <p:nvPr/>
        </p:nvGrpSpPr>
        <p:grpSpPr bwMode="auto">
          <a:xfrm>
            <a:off x="3708400" y="3141663"/>
            <a:ext cx="490538" cy="312737"/>
            <a:chOff x="8413521" y="1126076"/>
            <a:chExt cx="490247" cy="312814"/>
          </a:xfrm>
        </p:grpSpPr>
        <p:sp>
          <p:nvSpPr>
            <p:cNvPr id="61" name="60 Rectángulo redondeado"/>
            <p:cNvSpPr/>
            <p:nvPr/>
          </p:nvSpPr>
          <p:spPr>
            <a:xfrm rot="19657333">
              <a:off x="8413521" y="1126076"/>
              <a:ext cx="479141" cy="920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62" name="61 Rectángulo redondeado"/>
            <p:cNvSpPr/>
            <p:nvPr/>
          </p:nvSpPr>
          <p:spPr>
            <a:xfrm rot="1829306">
              <a:off x="8415108" y="1349968"/>
              <a:ext cx="488660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1620" name="62 Grupo"/>
          <p:cNvGrpSpPr>
            <a:grpSpLocks/>
          </p:cNvGrpSpPr>
          <p:nvPr/>
        </p:nvGrpSpPr>
        <p:grpSpPr bwMode="auto">
          <a:xfrm rot="10800000">
            <a:off x="5378450" y="3141663"/>
            <a:ext cx="488950" cy="312737"/>
            <a:chOff x="8413521" y="1126076"/>
            <a:chExt cx="490247" cy="312814"/>
          </a:xfrm>
        </p:grpSpPr>
        <p:sp>
          <p:nvSpPr>
            <p:cNvPr id="64" name="63 Rectángulo redondeado"/>
            <p:cNvSpPr/>
            <p:nvPr/>
          </p:nvSpPr>
          <p:spPr>
            <a:xfrm rot="19657333">
              <a:off x="8416704" y="1124488"/>
              <a:ext cx="479105" cy="920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65" name="64 Rectángulo redondeado"/>
            <p:cNvSpPr/>
            <p:nvPr/>
          </p:nvSpPr>
          <p:spPr>
            <a:xfrm rot="1829306">
              <a:off x="8418296" y="1348381"/>
              <a:ext cx="488656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pic>
        <p:nvPicPr>
          <p:cNvPr id="21621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838" y="4365625"/>
            <a:ext cx="3556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22" name="Picture 2" descr="C:\Users\Tomas Najun\Desktop\Image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5600" y="4356100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73 Rectángulo redondeado"/>
          <p:cNvSpPr/>
          <p:nvPr/>
        </p:nvSpPr>
        <p:spPr>
          <a:xfrm>
            <a:off x="0" y="530453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5" name="74 Rectángulo redondeado"/>
          <p:cNvSpPr/>
          <p:nvPr/>
        </p:nvSpPr>
        <p:spPr>
          <a:xfrm>
            <a:off x="76241" y="537321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6" name="75 Rectángulo redondeado"/>
          <p:cNvSpPr/>
          <p:nvPr/>
        </p:nvSpPr>
        <p:spPr>
          <a:xfrm>
            <a:off x="0" y="655026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7" name="76 Rectángulo redondeado"/>
          <p:cNvSpPr/>
          <p:nvPr/>
        </p:nvSpPr>
        <p:spPr>
          <a:xfrm>
            <a:off x="72008" y="662227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8" name="77 Rectángulo redondeado"/>
          <p:cNvSpPr/>
          <p:nvPr/>
        </p:nvSpPr>
        <p:spPr>
          <a:xfrm>
            <a:off x="5791903" y="11995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9" name="78 Rectángulo redondeado"/>
          <p:cNvSpPr/>
          <p:nvPr/>
        </p:nvSpPr>
        <p:spPr>
          <a:xfrm>
            <a:off x="5868144" y="188640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0" name="79 Rectángulo redondeado"/>
          <p:cNvSpPr/>
          <p:nvPr/>
        </p:nvSpPr>
        <p:spPr>
          <a:xfrm>
            <a:off x="7452320" y="134076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1" name="80 Rectángulo redondeado"/>
          <p:cNvSpPr/>
          <p:nvPr/>
        </p:nvSpPr>
        <p:spPr>
          <a:xfrm>
            <a:off x="7524328" y="1412776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2" name="81 Rectángulo redondeado"/>
          <p:cNvSpPr/>
          <p:nvPr/>
        </p:nvSpPr>
        <p:spPr>
          <a:xfrm>
            <a:off x="7448087" y="11995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3" name="82 Rectángulo redondeado"/>
          <p:cNvSpPr/>
          <p:nvPr/>
        </p:nvSpPr>
        <p:spPr>
          <a:xfrm>
            <a:off x="7524328" y="188640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4" name="83 Rectángulo redondeado"/>
          <p:cNvSpPr/>
          <p:nvPr/>
        </p:nvSpPr>
        <p:spPr>
          <a:xfrm>
            <a:off x="5724128" y="141277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5" name="84 Rectángulo redondeado"/>
          <p:cNvSpPr/>
          <p:nvPr/>
        </p:nvSpPr>
        <p:spPr>
          <a:xfrm>
            <a:off x="5796136" y="148478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21659" name="85 Grupo"/>
          <p:cNvGrpSpPr>
            <a:grpSpLocks/>
          </p:cNvGrpSpPr>
          <p:nvPr/>
        </p:nvGrpSpPr>
        <p:grpSpPr bwMode="auto">
          <a:xfrm rot="10800000">
            <a:off x="6516688" y="549275"/>
            <a:ext cx="490537" cy="312738"/>
            <a:chOff x="8413521" y="1126076"/>
            <a:chExt cx="490247" cy="312814"/>
          </a:xfrm>
        </p:grpSpPr>
        <p:sp>
          <p:nvSpPr>
            <p:cNvPr id="87" name="86 Rectángulo redondeado"/>
            <p:cNvSpPr/>
            <p:nvPr/>
          </p:nvSpPr>
          <p:spPr>
            <a:xfrm rot="19657333">
              <a:off x="8411934" y="1124489"/>
              <a:ext cx="479142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88" name="87 Rectángulo redondeado"/>
            <p:cNvSpPr/>
            <p:nvPr/>
          </p:nvSpPr>
          <p:spPr>
            <a:xfrm rot="1829306">
              <a:off x="8413521" y="1348380"/>
              <a:ext cx="488661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1660" name="88 Grupo"/>
          <p:cNvGrpSpPr>
            <a:grpSpLocks/>
          </p:cNvGrpSpPr>
          <p:nvPr/>
        </p:nvGrpSpPr>
        <p:grpSpPr bwMode="auto">
          <a:xfrm rot="10800000">
            <a:off x="6227763" y="549275"/>
            <a:ext cx="490537" cy="312738"/>
            <a:chOff x="8413521" y="1126076"/>
            <a:chExt cx="490247" cy="312814"/>
          </a:xfrm>
        </p:grpSpPr>
        <p:sp>
          <p:nvSpPr>
            <p:cNvPr id="90" name="89 Rectángulo redondeado"/>
            <p:cNvSpPr/>
            <p:nvPr/>
          </p:nvSpPr>
          <p:spPr>
            <a:xfrm rot="19657333">
              <a:off x="8411934" y="1124489"/>
              <a:ext cx="479142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91" name="90 Rectángulo redondeado"/>
            <p:cNvSpPr/>
            <p:nvPr/>
          </p:nvSpPr>
          <p:spPr>
            <a:xfrm rot="1829306">
              <a:off x="8413521" y="1348380"/>
              <a:ext cx="488661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1661" name="91 Grupo"/>
          <p:cNvGrpSpPr>
            <a:grpSpLocks/>
          </p:cNvGrpSpPr>
          <p:nvPr/>
        </p:nvGrpSpPr>
        <p:grpSpPr bwMode="auto">
          <a:xfrm>
            <a:off x="8113713" y="549275"/>
            <a:ext cx="490537" cy="312738"/>
            <a:chOff x="8413521" y="1126076"/>
            <a:chExt cx="490247" cy="312814"/>
          </a:xfrm>
        </p:grpSpPr>
        <p:sp>
          <p:nvSpPr>
            <p:cNvPr id="93" name="92 Rectángulo redondeado"/>
            <p:cNvSpPr/>
            <p:nvPr/>
          </p:nvSpPr>
          <p:spPr>
            <a:xfrm rot="19657333">
              <a:off x="8413521" y="1126076"/>
              <a:ext cx="479142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94" name="93 Rectángulo redondeado"/>
            <p:cNvSpPr/>
            <p:nvPr/>
          </p:nvSpPr>
          <p:spPr>
            <a:xfrm rot="1829306">
              <a:off x="8415107" y="1349968"/>
              <a:ext cx="488661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21662" name="94 Grupo"/>
          <p:cNvGrpSpPr>
            <a:grpSpLocks/>
          </p:cNvGrpSpPr>
          <p:nvPr/>
        </p:nvGrpSpPr>
        <p:grpSpPr bwMode="auto">
          <a:xfrm>
            <a:off x="7826375" y="549275"/>
            <a:ext cx="490538" cy="312738"/>
            <a:chOff x="8413521" y="1126076"/>
            <a:chExt cx="490247" cy="312814"/>
          </a:xfrm>
        </p:grpSpPr>
        <p:sp>
          <p:nvSpPr>
            <p:cNvPr id="96" name="95 Rectángulo redondeado"/>
            <p:cNvSpPr/>
            <p:nvPr/>
          </p:nvSpPr>
          <p:spPr>
            <a:xfrm rot="19657333">
              <a:off x="8413521" y="1126076"/>
              <a:ext cx="479141" cy="920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97" name="96 Rectángulo redondeado"/>
            <p:cNvSpPr/>
            <p:nvPr/>
          </p:nvSpPr>
          <p:spPr>
            <a:xfrm rot="1829306">
              <a:off x="8415108" y="1349968"/>
              <a:ext cx="488660" cy="889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pic>
        <p:nvPicPr>
          <p:cNvPr id="21663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1313" y="1676400"/>
            <a:ext cx="354012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64" name="Picture 2" descr="C:\Users\Tomas Najun\Desktop\Image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1975" y="1676400"/>
            <a:ext cx="35401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65" name="Picture 2" descr="C:\Users\Tomas Najun\Desktop\Image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32525" y="1747838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66" name="Picture 2" descr="C:\Users\Tomas Najun\Desktop\Image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3188" y="1747838"/>
            <a:ext cx="355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67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4825" y="5521325"/>
            <a:ext cx="646113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68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41338" y="6816725"/>
            <a:ext cx="538162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69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943725" y="4246563"/>
            <a:ext cx="6096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104 Rectángulo redondeado"/>
          <p:cNvSpPr/>
          <p:nvPr/>
        </p:nvSpPr>
        <p:spPr>
          <a:xfrm>
            <a:off x="6439975" y="266183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6" name="105 Rectángulo redondeado"/>
          <p:cNvSpPr/>
          <p:nvPr/>
        </p:nvSpPr>
        <p:spPr>
          <a:xfrm>
            <a:off x="6516216" y="2730520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7" name="106 Rectángulo redondeado"/>
          <p:cNvSpPr/>
          <p:nvPr/>
        </p:nvSpPr>
        <p:spPr>
          <a:xfrm>
            <a:off x="6439975" y="390757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8" name="107 Rectángulo redondeado"/>
          <p:cNvSpPr/>
          <p:nvPr/>
        </p:nvSpPr>
        <p:spPr>
          <a:xfrm>
            <a:off x="6511983" y="3979578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21682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72288" y="2878138"/>
            <a:ext cx="7620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" name="109 Rectángulo redondeado"/>
          <p:cNvSpPr/>
          <p:nvPr/>
        </p:nvSpPr>
        <p:spPr>
          <a:xfrm>
            <a:off x="8168167" y="264023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1" name="110 Rectángulo redondeado"/>
          <p:cNvSpPr/>
          <p:nvPr/>
        </p:nvSpPr>
        <p:spPr>
          <a:xfrm>
            <a:off x="8244408" y="2708920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2" name="111 Rectángulo redondeado"/>
          <p:cNvSpPr/>
          <p:nvPr/>
        </p:nvSpPr>
        <p:spPr>
          <a:xfrm>
            <a:off x="8168167" y="388597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3" name="112 Rectángulo redondeado"/>
          <p:cNvSpPr/>
          <p:nvPr/>
        </p:nvSpPr>
        <p:spPr>
          <a:xfrm>
            <a:off x="8240175" y="3957978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21695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743950" y="4224338"/>
            <a:ext cx="4556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96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685213" y="2949575"/>
            <a:ext cx="5635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97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943725" y="4173538"/>
            <a:ext cx="60801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" name="116 Rectángulo redondeado"/>
          <p:cNvSpPr/>
          <p:nvPr/>
        </p:nvSpPr>
        <p:spPr>
          <a:xfrm>
            <a:off x="1615439" y="5232522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8" name="117 Rectángulo redondeado"/>
          <p:cNvSpPr/>
          <p:nvPr/>
        </p:nvSpPr>
        <p:spPr>
          <a:xfrm>
            <a:off x="1691680" y="5301208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9" name="118 Rectángulo redondeado"/>
          <p:cNvSpPr/>
          <p:nvPr/>
        </p:nvSpPr>
        <p:spPr>
          <a:xfrm>
            <a:off x="1615439" y="647825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0" name="119 Rectángulo redondeado"/>
          <p:cNvSpPr/>
          <p:nvPr/>
        </p:nvSpPr>
        <p:spPr>
          <a:xfrm>
            <a:off x="1687447" y="6550266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21710" name="Picture 2" descr="C:\Users\Adela e Ine\Desktop\buttons\Imagen6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195513" y="5516563"/>
            <a:ext cx="46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11" name="Picture 2" descr="C:\Users\Adela e Ine\Desktop\buttons\Imagen6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263775" y="6851650"/>
            <a:ext cx="36036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" name="122 Rectángulo redondeado"/>
          <p:cNvSpPr/>
          <p:nvPr/>
        </p:nvSpPr>
        <p:spPr>
          <a:xfrm>
            <a:off x="3275856" y="520760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4" name="123 Rectángulo redondeado"/>
          <p:cNvSpPr/>
          <p:nvPr/>
        </p:nvSpPr>
        <p:spPr>
          <a:xfrm>
            <a:off x="3352097" y="527628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5" name="124 Rectángulo redondeado"/>
          <p:cNvSpPr/>
          <p:nvPr/>
        </p:nvSpPr>
        <p:spPr>
          <a:xfrm>
            <a:off x="3275856" y="645333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6" name="125 Rectángulo redondeado"/>
          <p:cNvSpPr/>
          <p:nvPr/>
        </p:nvSpPr>
        <p:spPr>
          <a:xfrm>
            <a:off x="3347864" y="652534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7" name="126 Elipse"/>
          <p:cNvSpPr/>
          <p:nvPr/>
        </p:nvSpPr>
        <p:spPr>
          <a:xfrm>
            <a:off x="4948703" y="6558141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8" name="127 Elipse"/>
          <p:cNvSpPr/>
          <p:nvPr/>
        </p:nvSpPr>
        <p:spPr>
          <a:xfrm>
            <a:off x="5035464" y="6651498"/>
            <a:ext cx="1184039" cy="1116123"/>
          </a:xfrm>
          <a:prstGeom prst="ellipse">
            <a:avLst/>
          </a:prstGeom>
          <a:solidFill>
            <a:srgbClr val="92D05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9" name="128 Elipse"/>
          <p:cNvSpPr/>
          <p:nvPr/>
        </p:nvSpPr>
        <p:spPr>
          <a:xfrm>
            <a:off x="4913207" y="5141203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0" name="129 Elipse"/>
          <p:cNvSpPr/>
          <p:nvPr/>
        </p:nvSpPr>
        <p:spPr>
          <a:xfrm>
            <a:off x="5004048" y="5229200"/>
            <a:ext cx="1184039" cy="1116123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alumnosfi</dc:creator>
  <cp:lastModifiedBy>Adela</cp:lastModifiedBy>
  <cp:revision>71</cp:revision>
  <dcterms:created xsi:type="dcterms:W3CDTF">2013-06-07T05:10:16Z</dcterms:created>
  <dcterms:modified xsi:type="dcterms:W3CDTF">2013-12-17T09:35:45Z</dcterms:modified>
</cp:coreProperties>
</file>