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0762-A332-4AC7-9A0D-D6191F7B66BD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C081-3F5D-41FA-AFA4-71112C69E7B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1DA87-2FF9-4DEA-846D-9FC405BFD809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561F-D1C8-4EA0-A587-5B5D6FB7965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06F7-B9BA-4B4D-AAB2-D56B7D2C1DAC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9727-8850-41A6-8CED-60EE706793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653A2-4FEC-4BB2-A78E-121B28993BAE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B651-3FC4-42CF-A679-17046F10624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DEB7B-7485-43DA-9F38-6714A013A3ED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7974A-9499-4483-91D7-6C2ACDF54DA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696DD-27CE-4CBA-B96F-4F40AA2784C8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8B979-49BC-414C-AE00-D4463CE8CF0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428E-F322-4C27-9427-FFCD89088240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0CE93-E142-401E-BE02-9C0884C24A3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E673-D1EA-4F5A-B370-FC1E4A99685D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22B-A55E-4930-80D3-C325C9FC19A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CC539-F7FB-43BE-873F-D1895DE3E3B2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DC6E8-EF1C-4E40-A374-5D9E3735AB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0F27-7D31-49FC-B0C1-C9A65E4F38B5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4D82-D5C8-4E0F-A200-70552F9E90B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97B9E-B095-4F8E-AA10-447735247C6F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EA20-D07B-4209-9364-9A77F096665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844AEB-5707-42DD-8C15-5DF00B618C74}" type="datetimeFigureOut">
              <a:rPr lang="es-AR"/>
              <a:pPr>
                <a:defRPr/>
              </a:pPr>
              <a:t>05/07/2013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8657E9-E1A3-420B-8075-9C9A289F84E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7124049" y="728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984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4461166" y="3484808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4690269" y="3842544"/>
            <a:ext cx="509587" cy="39052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6112542" y="382800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h="222250" prst="slope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Triángulo isósceles"/>
          <p:cNvSpPr/>
          <p:nvPr/>
        </p:nvSpPr>
        <p:spPr>
          <a:xfrm rot="5400000">
            <a:off x="6542088" y="4248150"/>
            <a:ext cx="377825" cy="288925"/>
          </a:xfrm>
          <a:prstGeom prst="triangle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Elipse"/>
          <p:cNvSpPr/>
          <p:nvPr/>
        </p:nvSpPr>
        <p:spPr>
          <a:xfrm>
            <a:off x="178824" y="37830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Triángulo isósceles"/>
          <p:cNvSpPr/>
          <p:nvPr/>
        </p:nvSpPr>
        <p:spPr>
          <a:xfrm rot="16200000">
            <a:off x="648000" y="4212000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Triángulo isósceles"/>
          <p:cNvSpPr/>
          <p:nvPr/>
        </p:nvSpPr>
        <p:spPr>
          <a:xfrm rot="5400000">
            <a:off x="4986338" y="3849688"/>
            <a:ext cx="509587" cy="388937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3331" name="22 Grupo"/>
          <p:cNvGrpSpPr>
            <a:grpSpLocks/>
          </p:cNvGrpSpPr>
          <p:nvPr/>
        </p:nvGrpSpPr>
        <p:grpSpPr bwMode="auto">
          <a:xfrm>
            <a:off x="5126037" y="2044527"/>
            <a:ext cx="1184275" cy="1116013"/>
            <a:chOff x="5033715" y="1828173"/>
            <a:chExt cx="1184039" cy="1116123"/>
          </a:xfrm>
        </p:grpSpPr>
        <p:sp>
          <p:nvSpPr>
            <p:cNvPr id="31" name="30 Elipse"/>
            <p:cNvSpPr/>
            <p:nvPr/>
          </p:nvSpPr>
          <p:spPr>
            <a:xfrm>
              <a:off x="5033715" y="1828173"/>
              <a:ext cx="1184039" cy="1116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93700" h="222250"/>
              <a:bevelB w="0" h="285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400354" y="2159994"/>
              <a:ext cx="431714" cy="411203"/>
            </a:xfrm>
            <a:prstGeom prst="rect">
              <a:avLst/>
            </a:prstGeom>
            <a:solidFill>
              <a:srgbClr val="200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33" name="3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1 Rectángulo redondeado"/>
          <p:cNvSpPr/>
          <p:nvPr/>
        </p:nvSpPr>
        <p:spPr>
          <a:xfrm>
            <a:off x="56111" y="4833546"/>
            <a:ext cx="3016640" cy="141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3041100" y="4600931"/>
            <a:ext cx="2686196" cy="13582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33400" h="317500" prst="softRound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289388" y="5229200"/>
            <a:ext cx="1980220" cy="794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4776887" y="6137920"/>
            <a:ext cx="1800200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4" name="43 Elipse"/>
          <p:cNvSpPr/>
          <p:nvPr/>
        </p:nvSpPr>
        <p:spPr>
          <a:xfrm>
            <a:off x="6444209" y="1085719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9" name="48 Triángulo isósceles"/>
          <p:cNvSpPr/>
          <p:nvPr/>
        </p:nvSpPr>
        <p:spPr>
          <a:xfrm rot="16200000">
            <a:off x="7139930" y="1889723"/>
            <a:ext cx="987571" cy="79483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Triángulo isósceles"/>
          <p:cNvSpPr/>
          <p:nvPr/>
        </p:nvSpPr>
        <p:spPr>
          <a:xfrm rot="16200000">
            <a:off x="423512" y="4217209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>
            <a:off x="5654675" y="5699125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>
            <a:off x="5772150" y="5699125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>
            <a:off x="7920010" y="4878329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1" name="60 Rectángulo redondeado"/>
          <p:cNvSpPr/>
          <p:nvPr/>
        </p:nvSpPr>
        <p:spPr>
          <a:xfrm>
            <a:off x="8027960" y="4878329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2" name="61 Rectángulo redondeado"/>
          <p:cNvSpPr/>
          <p:nvPr/>
        </p:nvSpPr>
        <p:spPr>
          <a:xfrm>
            <a:off x="5654675" y="5797550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3" name="62 Rectángulo redondeado"/>
          <p:cNvSpPr/>
          <p:nvPr/>
        </p:nvSpPr>
        <p:spPr>
          <a:xfrm>
            <a:off x="5772150" y="5797550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4" name="63 Rectángulo redondeado"/>
          <p:cNvSpPr/>
          <p:nvPr/>
        </p:nvSpPr>
        <p:spPr>
          <a:xfrm>
            <a:off x="7920010" y="4976754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5" name="64 Rectángulo redondeado"/>
          <p:cNvSpPr/>
          <p:nvPr/>
        </p:nvSpPr>
        <p:spPr>
          <a:xfrm>
            <a:off x="8027960" y="4976754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5772150" y="5916613"/>
            <a:ext cx="250825" cy="44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7" name="66 Rectángulo redondeado"/>
          <p:cNvSpPr/>
          <p:nvPr/>
        </p:nvSpPr>
        <p:spPr>
          <a:xfrm>
            <a:off x="8135910" y="50926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8" name="67 Rectángulo redondeado"/>
          <p:cNvSpPr/>
          <p:nvPr/>
        </p:nvSpPr>
        <p:spPr>
          <a:xfrm>
            <a:off x="5654675" y="5913438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9" name="68 Rectángulo redondeado"/>
          <p:cNvSpPr/>
          <p:nvPr/>
        </p:nvSpPr>
        <p:spPr>
          <a:xfrm>
            <a:off x="8135910" y="48767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8135910" y="49783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3395" name="Picture 3" descr="C:\Users\alumnosfi\Desktop\Image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22" y="643732"/>
            <a:ext cx="792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01" name="Picture 89" descr="Image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1645047"/>
            <a:ext cx="623888" cy="631825"/>
          </a:xfrm>
          <a:prstGeom prst="rect">
            <a:avLst/>
          </a:prstGeom>
          <a:noFill/>
          <a:effectLst/>
        </p:spPr>
      </p:pic>
      <p:sp>
        <p:nvSpPr>
          <p:cNvPr id="5" name="4 Rectángulo"/>
          <p:cNvSpPr/>
          <p:nvPr/>
        </p:nvSpPr>
        <p:spPr>
          <a:xfrm>
            <a:off x="0" y="0"/>
            <a:ext cx="5645205" cy="33265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2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906" r="46595" b="2816"/>
          <a:stretch/>
        </p:blipFill>
        <p:spPr bwMode="auto">
          <a:xfrm>
            <a:off x="1547664" y="354208"/>
            <a:ext cx="2739600" cy="10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Elipse"/>
          <p:cNvSpPr/>
          <p:nvPr/>
        </p:nvSpPr>
        <p:spPr>
          <a:xfrm rot="18958216">
            <a:off x="2653916" y="468458"/>
            <a:ext cx="495482" cy="771435"/>
          </a:xfrm>
          <a:prstGeom prst="ellipse">
            <a:avLst/>
          </a:prstGeom>
          <a:solidFill>
            <a:srgbClr val="200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1" name="50 Rectángulo"/>
          <p:cNvSpPr/>
          <p:nvPr/>
        </p:nvSpPr>
        <p:spPr>
          <a:xfrm rot="19202982" flipV="1">
            <a:off x="2542520" y="756962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3" name="52 Rectángulo"/>
          <p:cNvSpPr/>
          <p:nvPr/>
        </p:nvSpPr>
        <p:spPr>
          <a:xfrm rot="13582935" flipV="1">
            <a:off x="2567126" y="646631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1810375" y="4404764"/>
            <a:ext cx="2185562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020644" y="5373216"/>
            <a:ext cx="647700" cy="396875"/>
          </a:xfrm>
          <a:prstGeom prst="roundRect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7095257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721273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732068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42863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7095257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1273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732068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742863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7212732" y="5663729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7536582" y="56605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095257" y="56605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7536582" y="54446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7536582" y="5547841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027" name="Picture 3" descr="C:\Users\Tomas Najun\Desktop\Imagen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821817" cy="5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72 Rectángulo redondeado"/>
          <p:cNvSpPr/>
          <p:nvPr/>
        </p:nvSpPr>
        <p:spPr>
          <a:xfrm>
            <a:off x="3361102" y="2646447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23850" h="1524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Triángulo isósceles"/>
          <p:cNvSpPr/>
          <p:nvPr/>
        </p:nvSpPr>
        <p:spPr>
          <a:xfrm rot="16200000">
            <a:off x="2556040" y="4653397"/>
            <a:ext cx="628270" cy="52333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Rectángulo redondeado"/>
          <p:cNvSpPr/>
          <p:nvPr/>
        </p:nvSpPr>
        <p:spPr>
          <a:xfrm>
            <a:off x="6238800" y="453306"/>
            <a:ext cx="2739608" cy="4127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3131840" y="3700800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70593" y="148889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Triángulo isósceles"/>
          <p:cNvSpPr/>
          <p:nvPr/>
        </p:nvSpPr>
        <p:spPr>
          <a:xfrm rot="16200000">
            <a:off x="7843929" y="3735888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6" name="75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9" name="78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chemeClr val="tx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3" name="82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4" name="83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6" name="85 Rectángulo redondeado"/>
          <p:cNvSpPr/>
          <p:nvPr/>
        </p:nvSpPr>
        <p:spPr>
          <a:xfrm rot="19657333">
            <a:off x="8042193" y="764704"/>
            <a:ext cx="479790" cy="92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86 Rectángulo redondeado"/>
          <p:cNvSpPr/>
          <p:nvPr/>
        </p:nvSpPr>
        <p:spPr>
          <a:xfrm rot="1829306">
            <a:off x="8043493" y="9887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0" y="69269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89 Rectángulo"/>
          <p:cNvSpPr/>
          <p:nvPr/>
        </p:nvSpPr>
        <p:spPr>
          <a:xfrm>
            <a:off x="3216119" y="4896075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1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906" r="46595" b="2816"/>
          <a:stretch/>
        </p:blipFill>
        <p:spPr bwMode="auto">
          <a:xfrm>
            <a:off x="323528" y="4890712"/>
            <a:ext cx="2739600" cy="10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 redondeado"/>
          <p:cNvSpPr/>
          <p:nvPr/>
        </p:nvSpPr>
        <p:spPr>
          <a:xfrm>
            <a:off x="611560" y="3356992"/>
            <a:ext cx="647700" cy="3968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686173" y="3431605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803648" y="3431605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911598" y="3431605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1019548" y="3431605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686173" y="35300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803648" y="35300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911598" y="35300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1019548" y="35300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803648" y="3647505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1127498" y="36443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686173" y="36443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1127498" y="3428430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1127498" y="3531617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 rot="18958216">
            <a:off x="972723" y="3829175"/>
            <a:ext cx="495482" cy="77143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Rectángulo"/>
          <p:cNvSpPr/>
          <p:nvPr/>
        </p:nvSpPr>
        <p:spPr>
          <a:xfrm rot="19202982" flipV="1">
            <a:off x="861327" y="4117679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Rectángulo"/>
          <p:cNvSpPr/>
          <p:nvPr/>
        </p:nvSpPr>
        <p:spPr>
          <a:xfrm rot="13582935" flipV="1">
            <a:off x="885933" y="4007348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027" name="Picture 3" descr="C:\Users\Tomas Najun\Desktop\Image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88" y="3884049"/>
            <a:ext cx="556989" cy="5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as Najun\Desktop\Imagen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243" y="5181212"/>
            <a:ext cx="711797" cy="4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Rectángulo redondeado"/>
          <p:cNvSpPr/>
          <p:nvPr/>
        </p:nvSpPr>
        <p:spPr>
          <a:xfrm rot="5400000">
            <a:off x="788355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 rot="5400000">
            <a:off x="824359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0800000">
            <a:off x="8100390" y="2332136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0800000">
            <a:off x="8100392" y="191683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0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6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906" r="46595" b="2816"/>
          <a:stretch/>
        </p:blipFill>
        <p:spPr bwMode="auto">
          <a:xfrm>
            <a:off x="1547664" y="354208"/>
            <a:ext cx="2739600" cy="10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 rot="18958216">
            <a:off x="2653916" y="468458"/>
            <a:ext cx="495482" cy="77143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 rot="19202982" flipV="1">
            <a:off x="2542520" y="756962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 rot="13582935" flipV="1">
            <a:off x="2567126" y="646631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665875" y="2348880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5400000">
            <a:off x="1894978" y="2706616"/>
            <a:ext cx="509587" cy="390525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2191047" y="2713760"/>
            <a:ext cx="509587" cy="388937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3648918" y="1332502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Triángulo isósceles"/>
          <p:cNvSpPr/>
          <p:nvPr/>
        </p:nvSpPr>
        <p:spPr>
          <a:xfrm rot="16200000">
            <a:off x="4344639" y="2136506"/>
            <a:ext cx="987571" cy="794839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5508104" y="692696"/>
            <a:ext cx="647700" cy="396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5582717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570019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580814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591609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5582717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570019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580814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591609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700192" y="983209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024042" y="9800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5582717" y="9800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6024042" y="7641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6024042" y="867321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Lágrima"/>
          <p:cNvSpPr/>
          <p:nvPr/>
        </p:nvSpPr>
        <p:spPr>
          <a:xfrm rot="3879082">
            <a:off x="1723419" y="3891380"/>
            <a:ext cx="2134975" cy="2392894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Lágrima"/>
          <p:cNvSpPr/>
          <p:nvPr/>
        </p:nvSpPr>
        <p:spPr>
          <a:xfrm rot="14502690">
            <a:off x="4858389" y="3695356"/>
            <a:ext cx="2095260" cy="2392894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1" name="40 Elipse"/>
          <p:cNvSpPr/>
          <p:nvPr/>
        </p:nvSpPr>
        <p:spPr>
          <a:xfrm>
            <a:off x="1835696" y="4149080"/>
            <a:ext cx="1944216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4930998" y="3921944"/>
            <a:ext cx="1945258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Rectángulo"/>
          <p:cNvSpPr/>
          <p:nvPr/>
        </p:nvSpPr>
        <p:spPr>
          <a:xfrm>
            <a:off x="1835696" y="4581128"/>
            <a:ext cx="199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4788024" y="4459759"/>
            <a:ext cx="224292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33 Lágrima"/>
          <p:cNvSpPr/>
          <p:nvPr/>
        </p:nvSpPr>
        <p:spPr>
          <a:xfrm rot="14502690">
            <a:off x="7753081" y="2964651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34 Lágrima"/>
          <p:cNvSpPr/>
          <p:nvPr/>
        </p:nvSpPr>
        <p:spPr>
          <a:xfrm rot="14438147">
            <a:off x="7681074" y="3084818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35 Lágrima"/>
          <p:cNvSpPr/>
          <p:nvPr/>
        </p:nvSpPr>
        <p:spPr>
          <a:xfrm rot="4005581">
            <a:off x="6672541" y="2570902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7" name="36 Lágrima"/>
          <p:cNvSpPr/>
          <p:nvPr/>
        </p:nvSpPr>
        <p:spPr>
          <a:xfrm rot="4005581">
            <a:off x="6590833" y="2714918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0" name="39 Elipse"/>
          <p:cNvSpPr/>
          <p:nvPr/>
        </p:nvSpPr>
        <p:spPr>
          <a:xfrm rot="17825580">
            <a:off x="7681200" y="2984345"/>
            <a:ext cx="682999" cy="633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Elipse"/>
          <p:cNvSpPr/>
          <p:nvPr/>
        </p:nvSpPr>
        <p:spPr>
          <a:xfrm rot="17825580">
            <a:off x="6503603" y="2551114"/>
            <a:ext cx="682999" cy="633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Elipse"/>
          <p:cNvSpPr/>
          <p:nvPr/>
        </p:nvSpPr>
        <p:spPr>
          <a:xfrm rot="1056923">
            <a:off x="7044786" y="3025226"/>
            <a:ext cx="682999" cy="1307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Elipse"/>
          <p:cNvSpPr/>
          <p:nvPr/>
        </p:nvSpPr>
        <p:spPr>
          <a:xfrm rot="1056923">
            <a:off x="7269782" y="3044059"/>
            <a:ext cx="233007" cy="1307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Elipse"/>
          <p:cNvSpPr/>
          <p:nvPr/>
        </p:nvSpPr>
        <p:spPr>
          <a:xfrm rot="1056923">
            <a:off x="7240549" y="3016773"/>
            <a:ext cx="274612" cy="158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Elipse"/>
          <p:cNvSpPr/>
          <p:nvPr/>
        </p:nvSpPr>
        <p:spPr>
          <a:xfrm>
            <a:off x="6588224" y="2577981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2" name="51 Elipse"/>
          <p:cNvSpPr/>
          <p:nvPr/>
        </p:nvSpPr>
        <p:spPr>
          <a:xfrm>
            <a:off x="7740352" y="3010029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0" name="49 Rectángulo"/>
          <p:cNvSpPr/>
          <p:nvPr/>
        </p:nvSpPr>
        <p:spPr>
          <a:xfrm>
            <a:off x="6876256" y="3068960"/>
            <a:ext cx="22429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516216" y="2761183"/>
            <a:ext cx="6527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1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5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3851920" y="1668874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846410" y="2558320"/>
            <a:ext cx="805710" cy="7986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8163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alumnosfi</dc:creator>
  <cp:lastModifiedBy>Tomas Najun</cp:lastModifiedBy>
  <cp:revision>37</cp:revision>
  <dcterms:created xsi:type="dcterms:W3CDTF">2013-06-07T05:10:16Z</dcterms:created>
  <dcterms:modified xsi:type="dcterms:W3CDTF">2013-07-05T04:27:11Z</dcterms:modified>
</cp:coreProperties>
</file>