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A5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90" autoAdjust="0"/>
  </p:normalViewPr>
  <p:slideViewPr>
    <p:cSldViewPr>
      <p:cViewPr>
        <p:scale>
          <a:sx n="100" d="100"/>
          <a:sy n="100" d="100"/>
        </p:scale>
        <p:origin x="-51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F0762-A332-4AC7-9A0D-D6191F7B66BD}" type="datetimeFigureOut">
              <a:rPr lang="es-AR"/>
              <a:pPr>
                <a:defRPr/>
              </a:pPr>
              <a:t>17/12/2013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7C081-3F5D-41FA-AFA4-71112C69E7B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1DA87-2FF9-4DEA-846D-9FC405BFD809}" type="datetimeFigureOut">
              <a:rPr lang="es-AR"/>
              <a:pPr>
                <a:defRPr/>
              </a:pPr>
              <a:t>17/12/2013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2561F-D1C8-4EA0-A587-5B5D6FB7965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B06F7-B9BA-4B4D-AAB2-D56B7D2C1DAC}" type="datetimeFigureOut">
              <a:rPr lang="es-AR"/>
              <a:pPr>
                <a:defRPr/>
              </a:pPr>
              <a:t>17/12/2013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9727-8850-41A6-8CED-60EE706793D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653A2-4FEC-4BB2-A78E-121B28993BAE}" type="datetimeFigureOut">
              <a:rPr lang="es-AR"/>
              <a:pPr>
                <a:defRPr/>
              </a:pPr>
              <a:t>17/12/2013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CB651-3FC4-42CF-A679-17046F10624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DEB7B-7485-43DA-9F38-6714A013A3ED}" type="datetimeFigureOut">
              <a:rPr lang="es-AR"/>
              <a:pPr>
                <a:defRPr/>
              </a:pPr>
              <a:t>17/12/2013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7974A-9499-4483-91D7-6C2ACDF54DA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696DD-27CE-4CBA-B96F-4F40AA2784C8}" type="datetimeFigureOut">
              <a:rPr lang="es-AR"/>
              <a:pPr>
                <a:defRPr/>
              </a:pPr>
              <a:t>17/12/2013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8B979-49BC-414C-AE00-D4463CE8CF0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4428E-F322-4C27-9427-FFCD89088240}" type="datetimeFigureOut">
              <a:rPr lang="es-AR"/>
              <a:pPr>
                <a:defRPr/>
              </a:pPr>
              <a:t>17/12/2013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0CE93-E142-401E-BE02-9C0884C24A35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FE673-D1EA-4F5A-B370-FC1E4A99685D}" type="datetimeFigureOut">
              <a:rPr lang="es-AR"/>
              <a:pPr>
                <a:defRPr/>
              </a:pPr>
              <a:t>17/12/2013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2922B-A55E-4930-80D3-C325C9FC19A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CC539-F7FB-43BE-873F-D1895DE3E3B2}" type="datetimeFigureOut">
              <a:rPr lang="es-AR"/>
              <a:pPr>
                <a:defRPr/>
              </a:pPr>
              <a:t>17/12/2013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DC6E8-EF1C-4E40-A374-5D9E3735AB4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50F27-7D31-49FC-B0C1-C9A65E4F38B5}" type="datetimeFigureOut">
              <a:rPr lang="es-AR"/>
              <a:pPr>
                <a:defRPr/>
              </a:pPr>
              <a:t>17/12/2013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34D82-D5C8-4E0F-A200-70552F9E90B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97B9E-B095-4F8E-AA10-447735247C6F}" type="datetimeFigureOut">
              <a:rPr lang="es-AR"/>
              <a:pPr>
                <a:defRPr/>
              </a:pPr>
              <a:t>17/12/2013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0EA20-D07B-4209-9364-9A77F096665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844AEB-5707-42DD-8C15-5DF00B618C74}" type="datetimeFigureOut">
              <a:rPr lang="es-AR"/>
              <a:pPr>
                <a:defRPr/>
              </a:pPr>
              <a:t>17/12/2013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C8657E9-E1A3-420B-8075-9C9A289F84E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56 Rectángulo"/>
          <p:cNvSpPr/>
          <p:nvPr/>
        </p:nvSpPr>
        <p:spPr>
          <a:xfrm>
            <a:off x="4440255" y="359571"/>
            <a:ext cx="2724133" cy="986251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298450" prst="softRound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Elipse"/>
          <p:cNvSpPr/>
          <p:nvPr/>
        </p:nvSpPr>
        <p:spPr>
          <a:xfrm>
            <a:off x="7124049" y="72842"/>
            <a:ext cx="1184039" cy="111612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29845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4461166" y="3484808"/>
            <a:ext cx="1184039" cy="111612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2" name="11 Triángulo isósceles"/>
          <p:cNvSpPr/>
          <p:nvPr/>
        </p:nvSpPr>
        <p:spPr>
          <a:xfrm rot="5400000">
            <a:off x="4690269" y="3842544"/>
            <a:ext cx="509587" cy="390525"/>
          </a:xfrm>
          <a:prstGeom prst="triangle">
            <a:avLst>
              <a:gd name="adj" fmla="val 47759"/>
            </a:avLst>
          </a:prstGeom>
          <a:solidFill>
            <a:srgbClr val="200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6112542" y="3828002"/>
            <a:ext cx="1184039" cy="111612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298450" h="222250" prst="slope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8 Triángulo isósceles"/>
          <p:cNvSpPr/>
          <p:nvPr/>
        </p:nvSpPr>
        <p:spPr>
          <a:xfrm rot="5400000">
            <a:off x="6542088" y="4248150"/>
            <a:ext cx="377825" cy="288925"/>
          </a:xfrm>
          <a:prstGeom prst="triangle">
            <a:avLst/>
          </a:prstGeom>
          <a:solidFill>
            <a:srgbClr val="200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7" name="26 Elipse"/>
          <p:cNvSpPr/>
          <p:nvPr/>
        </p:nvSpPr>
        <p:spPr>
          <a:xfrm>
            <a:off x="178824" y="3783042"/>
            <a:ext cx="1184039" cy="111612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806450" h="36830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9" name="28 Triángulo isósceles"/>
          <p:cNvSpPr/>
          <p:nvPr/>
        </p:nvSpPr>
        <p:spPr>
          <a:xfrm rot="16200000">
            <a:off x="648000" y="4212000"/>
            <a:ext cx="378084" cy="290019"/>
          </a:xfrm>
          <a:prstGeom prst="triangle">
            <a:avLst/>
          </a:prstGeom>
          <a:solidFill>
            <a:srgbClr val="200A5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0" name="29 Triángulo isósceles"/>
          <p:cNvSpPr/>
          <p:nvPr/>
        </p:nvSpPr>
        <p:spPr>
          <a:xfrm rot="5400000">
            <a:off x="4986338" y="3849688"/>
            <a:ext cx="509587" cy="388937"/>
          </a:xfrm>
          <a:prstGeom prst="triangle">
            <a:avLst>
              <a:gd name="adj" fmla="val 47759"/>
            </a:avLst>
          </a:prstGeom>
          <a:solidFill>
            <a:srgbClr val="200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grpSp>
        <p:nvGrpSpPr>
          <p:cNvPr id="13331" name="22 Grupo"/>
          <p:cNvGrpSpPr>
            <a:grpSpLocks/>
          </p:cNvGrpSpPr>
          <p:nvPr/>
        </p:nvGrpSpPr>
        <p:grpSpPr bwMode="auto">
          <a:xfrm>
            <a:off x="5126037" y="2044527"/>
            <a:ext cx="1184275" cy="1116013"/>
            <a:chOff x="5033715" y="1828173"/>
            <a:chExt cx="1184039" cy="1116123"/>
          </a:xfrm>
        </p:grpSpPr>
        <p:sp>
          <p:nvSpPr>
            <p:cNvPr id="31" name="30 Elipse"/>
            <p:cNvSpPr/>
            <p:nvPr/>
          </p:nvSpPr>
          <p:spPr>
            <a:xfrm>
              <a:off x="5033715" y="1828173"/>
              <a:ext cx="1184039" cy="111612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393700" h="222250"/>
              <a:bevelB w="0" h="285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5400354" y="2159994"/>
              <a:ext cx="431714" cy="411203"/>
            </a:xfrm>
            <a:prstGeom prst="rect">
              <a:avLst/>
            </a:prstGeom>
            <a:solidFill>
              <a:srgbClr val="200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33" name="32 Elipse"/>
          <p:cNvSpPr/>
          <p:nvPr/>
        </p:nvSpPr>
        <p:spPr>
          <a:xfrm>
            <a:off x="331224" y="527657"/>
            <a:ext cx="1184039" cy="111612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806450" h="36830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4" name="33 Rectángulo"/>
          <p:cNvSpPr/>
          <p:nvPr/>
        </p:nvSpPr>
        <p:spPr>
          <a:xfrm>
            <a:off x="747192" y="886089"/>
            <a:ext cx="368424" cy="382671"/>
          </a:xfrm>
          <a:prstGeom prst="rect">
            <a:avLst/>
          </a:prstGeom>
          <a:solidFill>
            <a:srgbClr val="200A5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" name="1 Rectángulo redondeado"/>
          <p:cNvSpPr/>
          <p:nvPr/>
        </p:nvSpPr>
        <p:spPr>
          <a:xfrm>
            <a:off x="56111" y="4833546"/>
            <a:ext cx="3016640" cy="14130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222250" h="228600"/>
            <a:bevelB w="177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4" name="23 Rectángulo redondeado"/>
          <p:cNvSpPr/>
          <p:nvPr/>
        </p:nvSpPr>
        <p:spPr>
          <a:xfrm>
            <a:off x="3041100" y="4600931"/>
            <a:ext cx="2686196" cy="135821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533400" h="317500" prst="softRound"/>
            <a:bevelB w="177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5" name="24 Rectángulo redondeado"/>
          <p:cNvSpPr/>
          <p:nvPr/>
        </p:nvSpPr>
        <p:spPr>
          <a:xfrm>
            <a:off x="6289388" y="5229200"/>
            <a:ext cx="1980220" cy="7946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222250" h="228600"/>
            <a:bevelB w="177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1" name="40 Rectángulo redondeado"/>
          <p:cNvSpPr/>
          <p:nvPr/>
        </p:nvSpPr>
        <p:spPr>
          <a:xfrm>
            <a:off x="4776887" y="6137920"/>
            <a:ext cx="1800200" cy="720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222250" h="228600"/>
            <a:bevelB w="177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2" name="41 Elipse"/>
          <p:cNvSpPr/>
          <p:nvPr/>
        </p:nvSpPr>
        <p:spPr>
          <a:xfrm>
            <a:off x="960773" y="1669797"/>
            <a:ext cx="2750070" cy="2552214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3" name="42 Triángulo isósceles"/>
          <p:cNvSpPr/>
          <p:nvPr/>
        </p:nvSpPr>
        <p:spPr>
          <a:xfrm rot="16200000">
            <a:off x="1678781" y="2505869"/>
            <a:ext cx="1177925" cy="865188"/>
          </a:xfrm>
          <a:prstGeom prst="triangle">
            <a:avLst>
              <a:gd name="adj" fmla="val 47759"/>
            </a:avLst>
          </a:prstGeom>
          <a:solidFill>
            <a:srgbClr val="200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4" name="43 Elipse"/>
          <p:cNvSpPr/>
          <p:nvPr/>
        </p:nvSpPr>
        <p:spPr>
          <a:xfrm>
            <a:off x="6444209" y="1085719"/>
            <a:ext cx="2592288" cy="239909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806450" h="36830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9" name="48 Triángulo isósceles"/>
          <p:cNvSpPr/>
          <p:nvPr/>
        </p:nvSpPr>
        <p:spPr>
          <a:xfrm rot="16200000">
            <a:off x="7139930" y="1889723"/>
            <a:ext cx="987571" cy="794839"/>
          </a:xfrm>
          <a:prstGeom prst="triangle">
            <a:avLst/>
          </a:prstGeom>
          <a:solidFill>
            <a:srgbClr val="200A5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8" name="27 Triángulo isósceles"/>
          <p:cNvSpPr/>
          <p:nvPr/>
        </p:nvSpPr>
        <p:spPr>
          <a:xfrm rot="16200000">
            <a:off x="423512" y="4217209"/>
            <a:ext cx="378084" cy="290019"/>
          </a:xfrm>
          <a:prstGeom prst="triangle">
            <a:avLst/>
          </a:prstGeom>
          <a:solidFill>
            <a:srgbClr val="200A5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8" name="57 Rectángulo redondeado"/>
          <p:cNvSpPr/>
          <p:nvPr/>
        </p:nvSpPr>
        <p:spPr>
          <a:xfrm>
            <a:off x="5654675" y="5699125"/>
            <a:ext cx="44450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9" name="58 Rectángulo redondeado"/>
          <p:cNvSpPr/>
          <p:nvPr/>
        </p:nvSpPr>
        <p:spPr>
          <a:xfrm>
            <a:off x="5772150" y="5699125"/>
            <a:ext cx="46038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0" name="59 Rectángulo redondeado"/>
          <p:cNvSpPr/>
          <p:nvPr/>
        </p:nvSpPr>
        <p:spPr>
          <a:xfrm>
            <a:off x="7920010" y="4878329"/>
            <a:ext cx="44450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1" name="60 Rectángulo redondeado"/>
          <p:cNvSpPr/>
          <p:nvPr/>
        </p:nvSpPr>
        <p:spPr>
          <a:xfrm>
            <a:off x="8027960" y="4878329"/>
            <a:ext cx="44450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2" name="61 Rectángulo redondeado"/>
          <p:cNvSpPr/>
          <p:nvPr/>
        </p:nvSpPr>
        <p:spPr>
          <a:xfrm>
            <a:off x="5654675" y="5797550"/>
            <a:ext cx="44450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3" name="62 Rectángulo redondeado"/>
          <p:cNvSpPr/>
          <p:nvPr/>
        </p:nvSpPr>
        <p:spPr>
          <a:xfrm>
            <a:off x="5772150" y="5797550"/>
            <a:ext cx="46038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4" name="63 Rectángulo redondeado"/>
          <p:cNvSpPr/>
          <p:nvPr/>
        </p:nvSpPr>
        <p:spPr>
          <a:xfrm>
            <a:off x="7920010" y="4976754"/>
            <a:ext cx="44450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5" name="64 Rectángulo redondeado"/>
          <p:cNvSpPr/>
          <p:nvPr/>
        </p:nvSpPr>
        <p:spPr>
          <a:xfrm>
            <a:off x="8027960" y="4976754"/>
            <a:ext cx="44450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6" name="65 Rectángulo redondeado"/>
          <p:cNvSpPr/>
          <p:nvPr/>
        </p:nvSpPr>
        <p:spPr>
          <a:xfrm>
            <a:off x="5772150" y="5916613"/>
            <a:ext cx="250825" cy="444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7" name="66 Rectángulo redondeado"/>
          <p:cNvSpPr/>
          <p:nvPr/>
        </p:nvSpPr>
        <p:spPr>
          <a:xfrm>
            <a:off x="8135910" y="5092642"/>
            <a:ext cx="46038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8" name="67 Rectángulo redondeado"/>
          <p:cNvSpPr/>
          <p:nvPr/>
        </p:nvSpPr>
        <p:spPr>
          <a:xfrm>
            <a:off x="5654675" y="5913438"/>
            <a:ext cx="44450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9" name="68 Rectángulo redondeado"/>
          <p:cNvSpPr/>
          <p:nvPr/>
        </p:nvSpPr>
        <p:spPr>
          <a:xfrm>
            <a:off x="8135910" y="4876742"/>
            <a:ext cx="46038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70" name="69 Rectángulo redondeado"/>
          <p:cNvSpPr/>
          <p:nvPr/>
        </p:nvSpPr>
        <p:spPr>
          <a:xfrm>
            <a:off x="8135910" y="4978342"/>
            <a:ext cx="46038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13395" name="Picture 3" descr="C:\Users\alumnosfi\Desktop\Imagen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22" y="643732"/>
            <a:ext cx="792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01" name="Picture 89" descr="Imagen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1645047"/>
            <a:ext cx="623888" cy="631825"/>
          </a:xfrm>
          <a:prstGeom prst="rect">
            <a:avLst/>
          </a:prstGeom>
          <a:noFill/>
          <a:effectLst/>
        </p:spPr>
      </p:pic>
      <p:sp>
        <p:nvSpPr>
          <p:cNvPr id="5" name="4 Rectángulo"/>
          <p:cNvSpPr/>
          <p:nvPr/>
        </p:nvSpPr>
        <p:spPr>
          <a:xfrm>
            <a:off x="0" y="0"/>
            <a:ext cx="5645205" cy="33265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2" name="Picture 2" descr="C:\Users\Tomas Najun\Desktop\Imagen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413" t="906" r="46595" b="2816"/>
          <a:stretch/>
        </p:blipFill>
        <p:spPr bwMode="auto">
          <a:xfrm>
            <a:off x="1547664" y="354208"/>
            <a:ext cx="2739600" cy="10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9 Elipse"/>
          <p:cNvSpPr/>
          <p:nvPr/>
        </p:nvSpPr>
        <p:spPr>
          <a:xfrm rot="18958216">
            <a:off x="2653916" y="468458"/>
            <a:ext cx="495482" cy="771435"/>
          </a:xfrm>
          <a:prstGeom prst="ellipse">
            <a:avLst/>
          </a:prstGeom>
          <a:solidFill>
            <a:srgbClr val="200A5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1" name="50 Rectángulo"/>
          <p:cNvSpPr/>
          <p:nvPr/>
        </p:nvSpPr>
        <p:spPr>
          <a:xfrm rot="19202982" flipV="1">
            <a:off x="2542520" y="756962"/>
            <a:ext cx="581025" cy="61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3" name="52 Rectángulo"/>
          <p:cNvSpPr/>
          <p:nvPr/>
        </p:nvSpPr>
        <p:spPr>
          <a:xfrm rot="13582935" flipV="1">
            <a:off x="2567126" y="646631"/>
            <a:ext cx="325437" cy="53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" name="5 Rectángulo redondeado"/>
          <p:cNvSpPr/>
          <p:nvPr/>
        </p:nvSpPr>
        <p:spPr>
          <a:xfrm>
            <a:off x="1810375" y="4404764"/>
            <a:ext cx="2185562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17500" h="171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Rectángulo redondeado"/>
          <p:cNvSpPr/>
          <p:nvPr/>
        </p:nvSpPr>
        <p:spPr>
          <a:xfrm>
            <a:off x="7020644" y="5373216"/>
            <a:ext cx="647700" cy="396875"/>
          </a:xfrm>
          <a:prstGeom prst="roundRect">
            <a:avLst/>
          </a:prstGeom>
          <a:solidFill>
            <a:srgbClr val="200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" name="3 Rectángulo redondeado"/>
          <p:cNvSpPr/>
          <p:nvPr/>
        </p:nvSpPr>
        <p:spPr>
          <a:xfrm>
            <a:off x="7095257" y="5447829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6" name="25 Rectángulo redondeado"/>
          <p:cNvSpPr/>
          <p:nvPr/>
        </p:nvSpPr>
        <p:spPr>
          <a:xfrm>
            <a:off x="7212732" y="5447829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2" name="31 Rectángulo redondeado"/>
          <p:cNvSpPr/>
          <p:nvPr/>
        </p:nvSpPr>
        <p:spPr>
          <a:xfrm>
            <a:off x="7320682" y="5447829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5" name="34 Rectángulo redondeado"/>
          <p:cNvSpPr/>
          <p:nvPr/>
        </p:nvSpPr>
        <p:spPr>
          <a:xfrm>
            <a:off x="7428632" y="5447829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6" name="35 Rectángulo redondeado"/>
          <p:cNvSpPr/>
          <p:nvPr/>
        </p:nvSpPr>
        <p:spPr>
          <a:xfrm>
            <a:off x="7095257" y="554625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7" name="36 Rectángulo redondeado"/>
          <p:cNvSpPr/>
          <p:nvPr/>
        </p:nvSpPr>
        <p:spPr>
          <a:xfrm>
            <a:off x="7212732" y="554625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8" name="37 Rectángulo redondeado"/>
          <p:cNvSpPr/>
          <p:nvPr/>
        </p:nvSpPr>
        <p:spPr>
          <a:xfrm>
            <a:off x="7320682" y="554625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9" name="38 Rectángulo redondeado"/>
          <p:cNvSpPr/>
          <p:nvPr/>
        </p:nvSpPr>
        <p:spPr>
          <a:xfrm>
            <a:off x="7428632" y="554625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0" name="39 Rectángulo redondeado"/>
          <p:cNvSpPr/>
          <p:nvPr/>
        </p:nvSpPr>
        <p:spPr>
          <a:xfrm>
            <a:off x="7212732" y="5663729"/>
            <a:ext cx="250825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5" name="44 Rectángulo redondeado"/>
          <p:cNvSpPr/>
          <p:nvPr/>
        </p:nvSpPr>
        <p:spPr>
          <a:xfrm>
            <a:off x="7536582" y="566055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6" name="45 Rectángulo redondeado"/>
          <p:cNvSpPr/>
          <p:nvPr/>
        </p:nvSpPr>
        <p:spPr>
          <a:xfrm>
            <a:off x="7095257" y="566055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7" name="46 Rectángulo redondeado"/>
          <p:cNvSpPr/>
          <p:nvPr/>
        </p:nvSpPr>
        <p:spPr>
          <a:xfrm>
            <a:off x="7536582" y="544465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8" name="47 Rectángulo redondeado"/>
          <p:cNvSpPr/>
          <p:nvPr/>
        </p:nvSpPr>
        <p:spPr>
          <a:xfrm>
            <a:off x="7536582" y="5547841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1027" name="Picture 3" descr="C:\Users\Tomas Najun\Desktop\Imagen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821817" cy="50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72 Rectángulo redondeado"/>
          <p:cNvSpPr/>
          <p:nvPr/>
        </p:nvSpPr>
        <p:spPr>
          <a:xfrm>
            <a:off x="3361102" y="2646447"/>
            <a:ext cx="2401585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23850" h="1524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70 Triángulo isósceles"/>
          <p:cNvSpPr/>
          <p:nvPr/>
        </p:nvSpPr>
        <p:spPr>
          <a:xfrm rot="16200000">
            <a:off x="2556040" y="4653397"/>
            <a:ext cx="628270" cy="523335"/>
          </a:xfrm>
          <a:prstGeom prst="triangle">
            <a:avLst>
              <a:gd name="adj" fmla="val 47759"/>
            </a:avLst>
          </a:prstGeom>
          <a:solidFill>
            <a:srgbClr val="200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5496" y="1416938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" name="2 Elipse"/>
          <p:cNvSpPr/>
          <p:nvPr/>
        </p:nvSpPr>
        <p:spPr>
          <a:xfrm>
            <a:off x="122257" y="1510295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" name="3 Elipse"/>
          <p:cNvSpPr/>
          <p:nvPr/>
        </p:nvSpPr>
        <p:spPr>
          <a:xfrm>
            <a:off x="0" y="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" name="4 Elipse"/>
          <p:cNvSpPr/>
          <p:nvPr/>
        </p:nvSpPr>
        <p:spPr>
          <a:xfrm>
            <a:off x="90841" y="87997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grpSp>
        <p:nvGrpSpPr>
          <p:cNvPr id="6" name="5 Grupo"/>
          <p:cNvGrpSpPr/>
          <p:nvPr/>
        </p:nvGrpSpPr>
        <p:grpSpPr>
          <a:xfrm>
            <a:off x="395536" y="476672"/>
            <a:ext cx="490247" cy="312814"/>
            <a:chOff x="8413521" y="1126076"/>
            <a:chExt cx="490247" cy="312814"/>
          </a:xfrm>
        </p:grpSpPr>
        <p:sp>
          <p:nvSpPr>
            <p:cNvPr id="7" name="6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8 Elipse"/>
          <p:cNvSpPr/>
          <p:nvPr/>
        </p:nvSpPr>
        <p:spPr>
          <a:xfrm>
            <a:off x="1439144" y="1389554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0" name="9 Elipse"/>
          <p:cNvSpPr/>
          <p:nvPr/>
        </p:nvSpPr>
        <p:spPr>
          <a:xfrm>
            <a:off x="1525905" y="1482911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1403648" y="48786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1494489" y="136783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2851152" y="1416938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2937913" y="1510295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2815656" y="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2906497" y="87997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grpSp>
        <p:nvGrpSpPr>
          <p:cNvPr id="17" name="16 Grupo"/>
          <p:cNvGrpSpPr/>
          <p:nvPr/>
        </p:nvGrpSpPr>
        <p:grpSpPr>
          <a:xfrm rot="5400000">
            <a:off x="1818988" y="493381"/>
            <a:ext cx="490247" cy="312814"/>
            <a:chOff x="8413521" y="1126076"/>
            <a:chExt cx="490247" cy="312814"/>
          </a:xfrm>
        </p:grpSpPr>
        <p:sp>
          <p:nvSpPr>
            <p:cNvPr id="18" name="17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18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19 Elipse"/>
          <p:cNvSpPr/>
          <p:nvPr/>
        </p:nvSpPr>
        <p:spPr>
          <a:xfrm>
            <a:off x="4247456" y="1416938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1" name="20 Elipse"/>
          <p:cNvSpPr/>
          <p:nvPr/>
        </p:nvSpPr>
        <p:spPr>
          <a:xfrm>
            <a:off x="4334217" y="1510295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2" name="21 Elipse"/>
          <p:cNvSpPr/>
          <p:nvPr/>
        </p:nvSpPr>
        <p:spPr>
          <a:xfrm>
            <a:off x="4211960" y="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3" name="22 Elipse"/>
          <p:cNvSpPr/>
          <p:nvPr/>
        </p:nvSpPr>
        <p:spPr>
          <a:xfrm>
            <a:off x="4302801" y="87997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grpSp>
        <p:nvGrpSpPr>
          <p:cNvPr id="24" name="23 Grupo"/>
          <p:cNvGrpSpPr/>
          <p:nvPr/>
        </p:nvGrpSpPr>
        <p:grpSpPr>
          <a:xfrm rot="16200000">
            <a:off x="3234365" y="476672"/>
            <a:ext cx="490247" cy="312814"/>
            <a:chOff x="8413521" y="1126076"/>
            <a:chExt cx="490247" cy="312814"/>
          </a:xfrm>
        </p:grpSpPr>
        <p:sp>
          <p:nvSpPr>
            <p:cNvPr id="25" name="24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25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7" name="26 Grupo"/>
          <p:cNvGrpSpPr/>
          <p:nvPr/>
        </p:nvGrpSpPr>
        <p:grpSpPr>
          <a:xfrm rot="10800000">
            <a:off x="4657817" y="476672"/>
            <a:ext cx="490247" cy="312814"/>
            <a:chOff x="8413521" y="1126076"/>
            <a:chExt cx="490247" cy="312814"/>
          </a:xfrm>
        </p:grpSpPr>
        <p:sp>
          <p:nvSpPr>
            <p:cNvPr id="28" name="27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28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30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305" y="1844824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49708" y="1810068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52617" y="1844824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792777" y="1844824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33 Rectángulo redondeado"/>
          <p:cNvSpPr/>
          <p:nvPr/>
        </p:nvSpPr>
        <p:spPr>
          <a:xfrm>
            <a:off x="0" y="275932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34 Rectángulo redondeado"/>
          <p:cNvSpPr/>
          <p:nvPr/>
        </p:nvSpPr>
        <p:spPr>
          <a:xfrm>
            <a:off x="76241" y="2828014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35 Rectángulo redondeado"/>
          <p:cNvSpPr/>
          <p:nvPr/>
        </p:nvSpPr>
        <p:spPr>
          <a:xfrm>
            <a:off x="0" y="400506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36 Rectángulo redondeado"/>
          <p:cNvSpPr/>
          <p:nvPr/>
        </p:nvSpPr>
        <p:spPr>
          <a:xfrm>
            <a:off x="72008" y="4077072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37 Rectángulo redondeado"/>
          <p:cNvSpPr/>
          <p:nvPr/>
        </p:nvSpPr>
        <p:spPr>
          <a:xfrm>
            <a:off x="1618578" y="278092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Rectángulo redondeado"/>
          <p:cNvSpPr/>
          <p:nvPr/>
        </p:nvSpPr>
        <p:spPr>
          <a:xfrm>
            <a:off x="1694819" y="2849614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39 Rectángulo redondeado"/>
          <p:cNvSpPr/>
          <p:nvPr/>
        </p:nvSpPr>
        <p:spPr>
          <a:xfrm>
            <a:off x="1618578" y="402666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40 Rectángulo redondeado"/>
          <p:cNvSpPr/>
          <p:nvPr/>
        </p:nvSpPr>
        <p:spPr>
          <a:xfrm>
            <a:off x="1690586" y="4098672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41 Rectángulo redondeado"/>
          <p:cNvSpPr/>
          <p:nvPr/>
        </p:nvSpPr>
        <p:spPr>
          <a:xfrm>
            <a:off x="3203848" y="273772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42 Rectángulo redondeado"/>
          <p:cNvSpPr/>
          <p:nvPr/>
        </p:nvSpPr>
        <p:spPr>
          <a:xfrm>
            <a:off x="3280089" y="2806414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43 Rectángulo redondeado"/>
          <p:cNvSpPr/>
          <p:nvPr/>
        </p:nvSpPr>
        <p:spPr>
          <a:xfrm>
            <a:off x="3203848" y="398346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44 Rectángulo redondeado"/>
          <p:cNvSpPr/>
          <p:nvPr/>
        </p:nvSpPr>
        <p:spPr>
          <a:xfrm>
            <a:off x="3275856" y="4055472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45 Rectángulo redondeado"/>
          <p:cNvSpPr/>
          <p:nvPr/>
        </p:nvSpPr>
        <p:spPr>
          <a:xfrm>
            <a:off x="4788024" y="270892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46 Rectángulo redondeado"/>
          <p:cNvSpPr/>
          <p:nvPr/>
        </p:nvSpPr>
        <p:spPr>
          <a:xfrm>
            <a:off x="4864265" y="2777606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47 Rectángulo redondeado"/>
          <p:cNvSpPr/>
          <p:nvPr/>
        </p:nvSpPr>
        <p:spPr>
          <a:xfrm>
            <a:off x="4788024" y="3954656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48 Rectángulo redondeado"/>
          <p:cNvSpPr/>
          <p:nvPr/>
        </p:nvSpPr>
        <p:spPr>
          <a:xfrm>
            <a:off x="4860032" y="4026664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0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971600" y="3356992"/>
            <a:ext cx="216024" cy="216024"/>
          </a:xfrm>
          <a:prstGeom prst="rect">
            <a:avLst/>
          </a:prstGeom>
          <a:noFill/>
        </p:spPr>
      </p:pic>
      <p:pic>
        <p:nvPicPr>
          <p:cNvPr id="51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971600" y="3068960"/>
            <a:ext cx="216024" cy="216024"/>
          </a:xfrm>
          <a:prstGeom prst="rect">
            <a:avLst/>
          </a:prstGeom>
          <a:noFill/>
        </p:spPr>
      </p:pic>
      <p:pic>
        <p:nvPicPr>
          <p:cNvPr id="52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467544" y="3356991"/>
            <a:ext cx="216025" cy="216025"/>
          </a:xfrm>
          <a:prstGeom prst="rect">
            <a:avLst/>
          </a:prstGeom>
          <a:noFill/>
        </p:spPr>
      </p:pic>
      <p:pic>
        <p:nvPicPr>
          <p:cNvPr id="53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068960"/>
            <a:ext cx="216024" cy="216024"/>
          </a:xfrm>
          <a:prstGeom prst="rect">
            <a:avLst/>
          </a:prstGeom>
          <a:noFill/>
        </p:spPr>
      </p:pic>
      <p:pic>
        <p:nvPicPr>
          <p:cNvPr id="54" name="Picture 6" descr="C:\Users\Adela e Ine\Desktop\buttons\Imagen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034" y="4365104"/>
            <a:ext cx="608582" cy="446534"/>
          </a:xfrm>
          <a:prstGeom prst="rect">
            <a:avLst/>
          </a:prstGeom>
          <a:noFill/>
        </p:spPr>
      </p:pic>
      <p:pic>
        <p:nvPicPr>
          <p:cNvPr id="55" name="Picture 4" descr="C:\Users\Adela e Ine\Desktop\buttons\black_red\Imagen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32000" y="4437112"/>
            <a:ext cx="360040" cy="403795"/>
          </a:xfrm>
          <a:prstGeom prst="rect">
            <a:avLst/>
          </a:prstGeom>
          <a:noFill/>
        </p:spPr>
      </p:pic>
      <p:sp>
        <p:nvSpPr>
          <p:cNvPr id="56" name="55 Rectángulo redondeado"/>
          <p:cNvSpPr/>
          <p:nvPr/>
        </p:nvSpPr>
        <p:spPr>
          <a:xfrm rot="5400000">
            <a:off x="1995638" y="3341066"/>
            <a:ext cx="488947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56 Rectángulo redondeado"/>
          <p:cNvSpPr/>
          <p:nvPr/>
        </p:nvSpPr>
        <p:spPr>
          <a:xfrm rot="5400000">
            <a:off x="2355678" y="3341066"/>
            <a:ext cx="488947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57 Rectángulo redondeado"/>
          <p:cNvSpPr/>
          <p:nvPr/>
        </p:nvSpPr>
        <p:spPr>
          <a:xfrm rot="10800000">
            <a:off x="2212478" y="3556272"/>
            <a:ext cx="432049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58 Rectángulo redondeado"/>
          <p:cNvSpPr/>
          <p:nvPr/>
        </p:nvSpPr>
        <p:spPr>
          <a:xfrm rot="10800000">
            <a:off x="2212480" y="3140968"/>
            <a:ext cx="432049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60" name="59 Grupo"/>
          <p:cNvGrpSpPr/>
          <p:nvPr/>
        </p:nvGrpSpPr>
        <p:grpSpPr>
          <a:xfrm>
            <a:off x="3707904" y="3140968"/>
            <a:ext cx="490247" cy="312814"/>
            <a:chOff x="8413521" y="1126076"/>
            <a:chExt cx="490247" cy="312814"/>
          </a:xfrm>
        </p:grpSpPr>
        <p:sp>
          <p:nvSpPr>
            <p:cNvPr id="61" name="60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2" name="61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63" name="62 Grupo"/>
          <p:cNvGrpSpPr/>
          <p:nvPr/>
        </p:nvGrpSpPr>
        <p:grpSpPr>
          <a:xfrm rot="10800000">
            <a:off x="5377897" y="3140968"/>
            <a:ext cx="490247" cy="312814"/>
            <a:chOff x="8413521" y="1126076"/>
            <a:chExt cx="490247" cy="312814"/>
          </a:xfrm>
        </p:grpSpPr>
        <p:sp>
          <p:nvSpPr>
            <p:cNvPr id="64" name="63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5" name="64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66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365104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36000" y="4356000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73 Rectángulo redondeado"/>
          <p:cNvSpPr/>
          <p:nvPr/>
        </p:nvSpPr>
        <p:spPr>
          <a:xfrm>
            <a:off x="0" y="520760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74 Rectángulo redondeado"/>
          <p:cNvSpPr/>
          <p:nvPr/>
        </p:nvSpPr>
        <p:spPr>
          <a:xfrm>
            <a:off x="76241" y="5276286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75 Rectángulo redondeado"/>
          <p:cNvSpPr/>
          <p:nvPr/>
        </p:nvSpPr>
        <p:spPr>
          <a:xfrm>
            <a:off x="0" y="6453336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76 Rectángulo redondeado"/>
          <p:cNvSpPr/>
          <p:nvPr/>
        </p:nvSpPr>
        <p:spPr>
          <a:xfrm>
            <a:off x="72008" y="6525344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77 Rectángulo redondeado"/>
          <p:cNvSpPr/>
          <p:nvPr/>
        </p:nvSpPr>
        <p:spPr>
          <a:xfrm>
            <a:off x="5791903" y="11995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78 Rectángulo redondeado"/>
          <p:cNvSpPr/>
          <p:nvPr/>
        </p:nvSpPr>
        <p:spPr>
          <a:xfrm>
            <a:off x="5868144" y="188640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0" name="79 Rectángulo redondeado"/>
          <p:cNvSpPr/>
          <p:nvPr/>
        </p:nvSpPr>
        <p:spPr>
          <a:xfrm>
            <a:off x="7452320" y="134076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" name="80 Rectángulo redondeado"/>
          <p:cNvSpPr/>
          <p:nvPr/>
        </p:nvSpPr>
        <p:spPr>
          <a:xfrm>
            <a:off x="7524328" y="1412776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81 Rectángulo redondeado"/>
          <p:cNvSpPr/>
          <p:nvPr/>
        </p:nvSpPr>
        <p:spPr>
          <a:xfrm>
            <a:off x="7448087" y="11995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82 Rectángulo redondeado"/>
          <p:cNvSpPr/>
          <p:nvPr/>
        </p:nvSpPr>
        <p:spPr>
          <a:xfrm>
            <a:off x="7524328" y="188640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4" name="83 Rectángulo redondeado"/>
          <p:cNvSpPr/>
          <p:nvPr/>
        </p:nvSpPr>
        <p:spPr>
          <a:xfrm>
            <a:off x="5724128" y="1412776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5" name="84 Rectángulo redondeado"/>
          <p:cNvSpPr/>
          <p:nvPr/>
        </p:nvSpPr>
        <p:spPr>
          <a:xfrm>
            <a:off x="5796136" y="1484784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86" name="85 Grupo"/>
          <p:cNvGrpSpPr/>
          <p:nvPr/>
        </p:nvGrpSpPr>
        <p:grpSpPr>
          <a:xfrm rot="10800000">
            <a:off x="6516216" y="548680"/>
            <a:ext cx="490247" cy="312814"/>
            <a:chOff x="8413521" y="1126076"/>
            <a:chExt cx="490247" cy="312814"/>
          </a:xfrm>
        </p:grpSpPr>
        <p:sp>
          <p:nvSpPr>
            <p:cNvPr id="87" name="86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8" name="87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89" name="88 Grupo"/>
          <p:cNvGrpSpPr/>
          <p:nvPr/>
        </p:nvGrpSpPr>
        <p:grpSpPr>
          <a:xfrm rot="10800000">
            <a:off x="6228184" y="548680"/>
            <a:ext cx="490247" cy="312814"/>
            <a:chOff x="8413521" y="1126076"/>
            <a:chExt cx="490247" cy="312814"/>
          </a:xfrm>
        </p:grpSpPr>
        <p:sp>
          <p:nvSpPr>
            <p:cNvPr id="90" name="89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1" name="90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92" name="91 Grupo"/>
          <p:cNvGrpSpPr/>
          <p:nvPr/>
        </p:nvGrpSpPr>
        <p:grpSpPr>
          <a:xfrm>
            <a:off x="8114201" y="548680"/>
            <a:ext cx="490247" cy="312814"/>
            <a:chOff x="8413521" y="1126076"/>
            <a:chExt cx="490247" cy="312814"/>
          </a:xfrm>
        </p:grpSpPr>
        <p:sp>
          <p:nvSpPr>
            <p:cNvPr id="93" name="92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4" name="93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95" name="94 Grupo"/>
          <p:cNvGrpSpPr/>
          <p:nvPr/>
        </p:nvGrpSpPr>
        <p:grpSpPr>
          <a:xfrm>
            <a:off x="7826169" y="548680"/>
            <a:ext cx="490247" cy="312814"/>
            <a:chOff x="8413521" y="1126076"/>
            <a:chExt cx="490247" cy="312814"/>
          </a:xfrm>
        </p:grpSpPr>
        <p:sp>
          <p:nvSpPr>
            <p:cNvPr id="96" name="95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7" name="96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98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60609" y="1675886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81386" y="1675886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232417" y="1747894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453194" y="1747894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C:\Users\Adela e Ine\Desktop\buttons\black_blue\Imagen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4056" y="5423624"/>
            <a:ext cx="646112" cy="706438"/>
          </a:xfrm>
          <a:prstGeom prst="rect">
            <a:avLst/>
          </a:prstGeom>
          <a:noFill/>
        </p:spPr>
      </p:pic>
      <p:pic>
        <p:nvPicPr>
          <p:cNvPr id="103" name="Picture 2" descr="C:\Users\Adela e Ine\Desktop\buttons\black_blue\Imagen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0568" y="6719768"/>
            <a:ext cx="539552" cy="589929"/>
          </a:xfrm>
          <a:prstGeom prst="rect">
            <a:avLst/>
          </a:prstGeom>
          <a:noFill/>
        </p:spPr>
      </p:pic>
      <p:pic>
        <p:nvPicPr>
          <p:cNvPr id="104" name="Picture 2" descr="C:\Users\Adela e Ine\Desktop\buttons\black_red\Imagen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44031" y="4246010"/>
            <a:ext cx="609600" cy="566738"/>
          </a:xfrm>
          <a:prstGeom prst="rect">
            <a:avLst/>
          </a:prstGeom>
          <a:noFill/>
        </p:spPr>
      </p:pic>
      <p:sp>
        <p:nvSpPr>
          <p:cNvPr id="105" name="104 Rectángulo redondeado"/>
          <p:cNvSpPr/>
          <p:nvPr/>
        </p:nvSpPr>
        <p:spPr>
          <a:xfrm>
            <a:off x="6439975" y="266183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6" name="105 Rectángulo redondeado"/>
          <p:cNvSpPr/>
          <p:nvPr/>
        </p:nvSpPr>
        <p:spPr>
          <a:xfrm>
            <a:off x="6516216" y="2730520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7" name="106 Rectángulo redondeado"/>
          <p:cNvSpPr/>
          <p:nvPr/>
        </p:nvSpPr>
        <p:spPr>
          <a:xfrm>
            <a:off x="6439975" y="390757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8" name="107 Rectángulo redondeado"/>
          <p:cNvSpPr/>
          <p:nvPr/>
        </p:nvSpPr>
        <p:spPr>
          <a:xfrm>
            <a:off x="6511983" y="3979578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9" name="Picture 3" descr="C:\Users\Adela e Ine\Desktop\buttons\black_red\Imagen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72023" y="2877858"/>
            <a:ext cx="762000" cy="712788"/>
          </a:xfrm>
          <a:prstGeom prst="rect">
            <a:avLst/>
          </a:prstGeom>
          <a:noFill/>
        </p:spPr>
      </p:pic>
      <p:sp>
        <p:nvSpPr>
          <p:cNvPr id="110" name="109 Rectángulo redondeado"/>
          <p:cNvSpPr/>
          <p:nvPr/>
        </p:nvSpPr>
        <p:spPr>
          <a:xfrm>
            <a:off x="8168167" y="264023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1" name="110 Rectángulo redondeado"/>
          <p:cNvSpPr/>
          <p:nvPr/>
        </p:nvSpPr>
        <p:spPr>
          <a:xfrm>
            <a:off x="8244408" y="2708920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2" name="111 Rectángulo redondeado"/>
          <p:cNvSpPr/>
          <p:nvPr/>
        </p:nvSpPr>
        <p:spPr>
          <a:xfrm>
            <a:off x="8168167" y="388597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3" name="112 Rectángulo redondeado"/>
          <p:cNvSpPr/>
          <p:nvPr/>
        </p:nvSpPr>
        <p:spPr>
          <a:xfrm>
            <a:off x="8240175" y="3957978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4" name="Picture 2" descr="C:\Users\Adela e Ine\Desktop\buttons\black_red\Imagen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744231" y="4224410"/>
            <a:ext cx="454692" cy="422722"/>
          </a:xfrm>
          <a:prstGeom prst="rect">
            <a:avLst/>
          </a:prstGeom>
          <a:noFill/>
        </p:spPr>
      </p:pic>
      <p:pic>
        <p:nvPicPr>
          <p:cNvPr id="115" name="Picture 2" descr="C:\Users\Adela e Ine\Desktop\buttons\black_red\Imagen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85075" y="2949866"/>
            <a:ext cx="563212" cy="523612"/>
          </a:xfrm>
          <a:prstGeom prst="rect">
            <a:avLst/>
          </a:prstGeom>
          <a:noFill/>
        </p:spPr>
      </p:pic>
      <p:pic>
        <p:nvPicPr>
          <p:cNvPr id="116" name="Picture 3" descr="C:\Users\Adela e Ine\Desktop\buttons\black_red\Imagen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44031" y="4174002"/>
            <a:ext cx="608041" cy="568772"/>
          </a:xfrm>
          <a:prstGeom prst="rect">
            <a:avLst/>
          </a:prstGeom>
          <a:noFill/>
        </p:spPr>
      </p:pic>
      <p:sp>
        <p:nvSpPr>
          <p:cNvPr id="117" name="116 Rectángulo redondeado"/>
          <p:cNvSpPr/>
          <p:nvPr/>
        </p:nvSpPr>
        <p:spPr>
          <a:xfrm>
            <a:off x="1687447" y="5232522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8" name="117 Rectángulo redondeado"/>
          <p:cNvSpPr/>
          <p:nvPr/>
        </p:nvSpPr>
        <p:spPr>
          <a:xfrm>
            <a:off x="1763688" y="5301208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9" name="118 Rectángulo redondeado"/>
          <p:cNvSpPr/>
          <p:nvPr/>
        </p:nvSpPr>
        <p:spPr>
          <a:xfrm>
            <a:off x="1687447" y="647825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0" name="119 Rectángulo redondeado"/>
          <p:cNvSpPr/>
          <p:nvPr/>
        </p:nvSpPr>
        <p:spPr>
          <a:xfrm>
            <a:off x="1759455" y="6550266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1" name="Picture 2" descr="C:\Users\Adela e Ine\Desktop\buttons\Imagen6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67505" y="5517232"/>
            <a:ext cx="463550" cy="506412"/>
          </a:xfrm>
          <a:prstGeom prst="rect">
            <a:avLst/>
          </a:prstGeom>
          <a:noFill/>
        </p:spPr>
      </p:pic>
      <p:pic>
        <p:nvPicPr>
          <p:cNvPr id="122" name="Picture 2" descr="C:\Users\Adela e Ine\Desktop\buttons\Imagen6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335447" y="6852093"/>
            <a:ext cx="360040" cy="393331"/>
          </a:xfrm>
          <a:prstGeom prst="rect">
            <a:avLst/>
          </a:prstGeom>
          <a:noFill/>
        </p:spPr>
      </p:pic>
      <p:sp>
        <p:nvSpPr>
          <p:cNvPr id="123" name="122 Rectángulo redondeado"/>
          <p:cNvSpPr/>
          <p:nvPr/>
        </p:nvSpPr>
        <p:spPr>
          <a:xfrm>
            <a:off x="6728007" y="5232522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4" name="123 Rectángulo redondeado"/>
          <p:cNvSpPr/>
          <p:nvPr/>
        </p:nvSpPr>
        <p:spPr>
          <a:xfrm>
            <a:off x="6804248" y="5301208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5" name="124 Rectángulo redondeado"/>
          <p:cNvSpPr/>
          <p:nvPr/>
        </p:nvSpPr>
        <p:spPr>
          <a:xfrm>
            <a:off x="6728007" y="647825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6" name="125 Rectángulo redondeado"/>
          <p:cNvSpPr/>
          <p:nvPr/>
        </p:nvSpPr>
        <p:spPr>
          <a:xfrm>
            <a:off x="6800015" y="6550266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7" name="126 Elipse"/>
          <p:cNvSpPr/>
          <p:nvPr/>
        </p:nvSpPr>
        <p:spPr>
          <a:xfrm>
            <a:off x="8400854" y="6583063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28" name="127 Elipse"/>
          <p:cNvSpPr/>
          <p:nvPr/>
        </p:nvSpPr>
        <p:spPr>
          <a:xfrm>
            <a:off x="8487615" y="6676420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29" name="128 Elipse"/>
          <p:cNvSpPr/>
          <p:nvPr/>
        </p:nvSpPr>
        <p:spPr>
          <a:xfrm>
            <a:off x="8365358" y="5166125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30" name="129 Elipse"/>
          <p:cNvSpPr/>
          <p:nvPr/>
        </p:nvSpPr>
        <p:spPr>
          <a:xfrm>
            <a:off x="8456199" y="5254122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103 Elipse"/>
          <p:cNvSpPr/>
          <p:nvPr/>
        </p:nvSpPr>
        <p:spPr>
          <a:xfrm>
            <a:off x="-468560" y="-387424"/>
            <a:ext cx="6912768" cy="5400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Elipse"/>
          <p:cNvSpPr/>
          <p:nvPr/>
        </p:nvSpPr>
        <p:spPr>
          <a:xfrm>
            <a:off x="35496" y="1416938"/>
            <a:ext cx="1360808" cy="129198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" name="2 Elipse"/>
          <p:cNvSpPr/>
          <p:nvPr/>
        </p:nvSpPr>
        <p:spPr>
          <a:xfrm>
            <a:off x="122257" y="1510295"/>
            <a:ext cx="1184039" cy="1116123"/>
          </a:xfrm>
          <a:prstGeom prst="ellipse">
            <a:avLst/>
          </a:prstGeom>
          <a:solidFill>
            <a:schemeClr val="bg1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" name="3 Elipse"/>
          <p:cNvSpPr/>
          <p:nvPr/>
        </p:nvSpPr>
        <p:spPr>
          <a:xfrm>
            <a:off x="0" y="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" name="4 Elipse"/>
          <p:cNvSpPr/>
          <p:nvPr/>
        </p:nvSpPr>
        <p:spPr>
          <a:xfrm>
            <a:off x="90841" y="87997"/>
            <a:ext cx="1184039" cy="1116123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grpSp>
        <p:nvGrpSpPr>
          <p:cNvPr id="6" name="5 Grupo"/>
          <p:cNvGrpSpPr/>
          <p:nvPr/>
        </p:nvGrpSpPr>
        <p:grpSpPr>
          <a:xfrm>
            <a:off x="395536" y="476672"/>
            <a:ext cx="490247" cy="312814"/>
            <a:chOff x="8413521" y="1126076"/>
            <a:chExt cx="490247" cy="312814"/>
          </a:xfrm>
          <a:solidFill>
            <a:schemeClr val="bg1"/>
          </a:solidFill>
        </p:grpSpPr>
        <p:sp>
          <p:nvSpPr>
            <p:cNvPr id="7" name="6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8 Elipse"/>
          <p:cNvSpPr/>
          <p:nvPr/>
        </p:nvSpPr>
        <p:spPr>
          <a:xfrm>
            <a:off x="1439144" y="1389554"/>
            <a:ext cx="1360808" cy="129198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0" name="9 Elipse"/>
          <p:cNvSpPr/>
          <p:nvPr/>
        </p:nvSpPr>
        <p:spPr>
          <a:xfrm>
            <a:off x="1525905" y="1482911"/>
            <a:ext cx="1184039" cy="1116123"/>
          </a:xfrm>
          <a:prstGeom prst="ellipse">
            <a:avLst/>
          </a:prstGeom>
          <a:solidFill>
            <a:schemeClr val="bg1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1403648" y="48786"/>
            <a:ext cx="1360808" cy="1291982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1494489" y="136783"/>
            <a:ext cx="1184039" cy="111612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2851152" y="1416938"/>
            <a:ext cx="1360808" cy="129198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2937913" y="1510295"/>
            <a:ext cx="1184039" cy="1116123"/>
          </a:xfrm>
          <a:prstGeom prst="ellipse">
            <a:avLst/>
          </a:prstGeom>
          <a:solidFill>
            <a:schemeClr val="bg1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2815656" y="0"/>
            <a:ext cx="1360808" cy="129198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2906497" y="87997"/>
            <a:ext cx="1184039" cy="111612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grpSp>
        <p:nvGrpSpPr>
          <p:cNvPr id="17" name="16 Grupo"/>
          <p:cNvGrpSpPr/>
          <p:nvPr/>
        </p:nvGrpSpPr>
        <p:grpSpPr>
          <a:xfrm rot="5400000">
            <a:off x="1818988" y="493381"/>
            <a:ext cx="490247" cy="312814"/>
            <a:chOff x="8413521" y="1126076"/>
            <a:chExt cx="490247" cy="312814"/>
          </a:xfrm>
          <a:solidFill>
            <a:srgbClr val="92D050"/>
          </a:solidFill>
        </p:grpSpPr>
        <p:sp>
          <p:nvSpPr>
            <p:cNvPr id="18" name="17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18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19 Elipse"/>
          <p:cNvSpPr/>
          <p:nvPr/>
        </p:nvSpPr>
        <p:spPr>
          <a:xfrm>
            <a:off x="4247456" y="1416938"/>
            <a:ext cx="1360808" cy="129198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1" name="20 Elipse"/>
          <p:cNvSpPr/>
          <p:nvPr/>
        </p:nvSpPr>
        <p:spPr>
          <a:xfrm>
            <a:off x="4334217" y="1510295"/>
            <a:ext cx="1184039" cy="1116123"/>
          </a:xfrm>
          <a:prstGeom prst="ellipse">
            <a:avLst/>
          </a:prstGeom>
          <a:solidFill>
            <a:schemeClr val="bg1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2" name="21 Elipse"/>
          <p:cNvSpPr/>
          <p:nvPr/>
        </p:nvSpPr>
        <p:spPr>
          <a:xfrm>
            <a:off x="4211960" y="0"/>
            <a:ext cx="1360808" cy="12919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3" name="22 Elipse"/>
          <p:cNvSpPr/>
          <p:nvPr/>
        </p:nvSpPr>
        <p:spPr>
          <a:xfrm>
            <a:off x="4302801" y="87997"/>
            <a:ext cx="1184039" cy="111612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grpSp>
        <p:nvGrpSpPr>
          <p:cNvPr id="24" name="23 Grupo"/>
          <p:cNvGrpSpPr/>
          <p:nvPr/>
        </p:nvGrpSpPr>
        <p:grpSpPr>
          <a:xfrm rot="16200000">
            <a:off x="3234365" y="476672"/>
            <a:ext cx="490247" cy="312814"/>
            <a:chOff x="8413521" y="1126076"/>
            <a:chExt cx="490247" cy="312814"/>
          </a:xfrm>
          <a:solidFill>
            <a:srgbClr val="C00000"/>
          </a:solidFill>
        </p:grpSpPr>
        <p:sp>
          <p:nvSpPr>
            <p:cNvPr id="25" name="24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25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7" name="26 Grupo"/>
          <p:cNvGrpSpPr/>
          <p:nvPr/>
        </p:nvGrpSpPr>
        <p:grpSpPr>
          <a:xfrm rot="10800000">
            <a:off x="4657817" y="476672"/>
            <a:ext cx="490247" cy="312814"/>
            <a:chOff x="8413521" y="1126076"/>
            <a:chExt cx="490247" cy="31281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8" name="27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28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30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305" y="1844824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49708" y="1810068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52617" y="1844824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792777" y="1844824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33 Rectángulo redondeado"/>
          <p:cNvSpPr/>
          <p:nvPr/>
        </p:nvSpPr>
        <p:spPr>
          <a:xfrm>
            <a:off x="0" y="2759328"/>
            <a:ext cx="1585270" cy="1173728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34 Rectángulo redondeado"/>
          <p:cNvSpPr/>
          <p:nvPr/>
        </p:nvSpPr>
        <p:spPr>
          <a:xfrm>
            <a:off x="76241" y="2828014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35 Rectángulo redondeado"/>
          <p:cNvSpPr/>
          <p:nvPr/>
        </p:nvSpPr>
        <p:spPr>
          <a:xfrm>
            <a:off x="0" y="4005064"/>
            <a:ext cx="1585270" cy="1173728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36 Rectángulo redondeado"/>
          <p:cNvSpPr/>
          <p:nvPr/>
        </p:nvSpPr>
        <p:spPr>
          <a:xfrm>
            <a:off x="72008" y="4077072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37 Rectángulo redondeado"/>
          <p:cNvSpPr/>
          <p:nvPr/>
        </p:nvSpPr>
        <p:spPr>
          <a:xfrm>
            <a:off x="1618578" y="2780928"/>
            <a:ext cx="1585270" cy="1173728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Rectángulo redondeado"/>
          <p:cNvSpPr/>
          <p:nvPr/>
        </p:nvSpPr>
        <p:spPr>
          <a:xfrm>
            <a:off x="1694819" y="2849614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39 Rectángulo redondeado"/>
          <p:cNvSpPr/>
          <p:nvPr/>
        </p:nvSpPr>
        <p:spPr>
          <a:xfrm>
            <a:off x="1618578" y="4026664"/>
            <a:ext cx="1585270" cy="1173728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40 Rectángulo redondeado"/>
          <p:cNvSpPr/>
          <p:nvPr/>
        </p:nvSpPr>
        <p:spPr>
          <a:xfrm>
            <a:off x="1690586" y="4098672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41 Rectángulo redondeado"/>
          <p:cNvSpPr/>
          <p:nvPr/>
        </p:nvSpPr>
        <p:spPr>
          <a:xfrm>
            <a:off x="3203848" y="2737728"/>
            <a:ext cx="1585270" cy="1173728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42 Rectángulo redondeado"/>
          <p:cNvSpPr/>
          <p:nvPr/>
        </p:nvSpPr>
        <p:spPr>
          <a:xfrm>
            <a:off x="3280089" y="2806414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43 Rectángulo redondeado"/>
          <p:cNvSpPr/>
          <p:nvPr/>
        </p:nvSpPr>
        <p:spPr>
          <a:xfrm>
            <a:off x="3203848" y="3983464"/>
            <a:ext cx="1585270" cy="1173728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44 Rectángulo redondeado"/>
          <p:cNvSpPr/>
          <p:nvPr/>
        </p:nvSpPr>
        <p:spPr>
          <a:xfrm>
            <a:off x="3275856" y="4055472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45 Rectángulo redondeado"/>
          <p:cNvSpPr/>
          <p:nvPr/>
        </p:nvSpPr>
        <p:spPr>
          <a:xfrm>
            <a:off x="4788024" y="270892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46 Rectángulo redondeado"/>
          <p:cNvSpPr/>
          <p:nvPr/>
        </p:nvSpPr>
        <p:spPr>
          <a:xfrm>
            <a:off x="4864265" y="2777606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47 Rectángulo redondeado"/>
          <p:cNvSpPr/>
          <p:nvPr/>
        </p:nvSpPr>
        <p:spPr>
          <a:xfrm>
            <a:off x="4788024" y="3954656"/>
            <a:ext cx="1585270" cy="1173728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48 Rectángulo redondeado"/>
          <p:cNvSpPr/>
          <p:nvPr/>
        </p:nvSpPr>
        <p:spPr>
          <a:xfrm>
            <a:off x="4860032" y="4026664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0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971600" y="3356992"/>
            <a:ext cx="216024" cy="216024"/>
          </a:xfrm>
          <a:prstGeom prst="rect">
            <a:avLst/>
          </a:prstGeom>
          <a:noFill/>
        </p:spPr>
      </p:pic>
      <p:pic>
        <p:nvPicPr>
          <p:cNvPr id="51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971600" y="3068960"/>
            <a:ext cx="216024" cy="216024"/>
          </a:xfrm>
          <a:prstGeom prst="rect">
            <a:avLst/>
          </a:prstGeom>
          <a:noFill/>
        </p:spPr>
      </p:pic>
      <p:pic>
        <p:nvPicPr>
          <p:cNvPr id="52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467544" y="3356991"/>
            <a:ext cx="216025" cy="216025"/>
          </a:xfrm>
          <a:prstGeom prst="rect">
            <a:avLst/>
          </a:prstGeom>
          <a:noFill/>
        </p:spPr>
      </p:pic>
      <p:pic>
        <p:nvPicPr>
          <p:cNvPr id="53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068960"/>
            <a:ext cx="216024" cy="216024"/>
          </a:xfrm>
          <a:prstGeom prst="rect">
            <a:avLst/>
          </a:prstGeom>
          <a:noFill/>
        </p:spPr>
      </p:pic>
      <p:pic>
        <p:nvPicPr>
          <p:cNvPr id="54" name="Picture 6" descr="C:\Users\Adela e Ine\Desktop\buttons\Imagen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034" y="4365104"/>
            <a:ext cx="608582" cy="446534"/>
          </a:xfrm>
          <a:prstGeom prst="rect">
            <a:avLst/>
          </a:prstGeom>
          <a:noFill/>
        </p:spPr>
      </p:pic>
      <p:pic>
        <p:nvPicPr>
          <p:cNvPr id="55" name="Picture 4" descr="C:\Users\Adela e Ine\Desktop\buttons\black_red\Imagen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32000" y="4437112"/>
            <a:ext cx="360040" cy="403795"/>
          </a:xfrm>
          <a:prstGeom prst="rect">
            <a:avLst/>
          </a:prstGeom>
          <a:noFill/>
        </p:spPr>
      </p:pic>
      <p:sp>
        <p:nvSpPr>
          <p:cNvPr id="56" name="55 Rectángulo redondeado"/>
          <p:cNvSpPr/>
          <p:nvPr/>
        </p:nvSpPr>
        <p:spPr>
          <a:xfrm rot="5400000">
            <a:off x="1995638" y="3341066"/>
            <a:ext cx="488947" cy="88752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56 Rectángulo redondeado"/>
          <p:cNvSpPr/>
          <p:nvPr/>
        </p:nvSpPr>
        <p:spPr>
          <a:xfrm rot="5400000">
            <a:off x="2355678" y="3341066"/>
            <a:ext cx="488947" cy="88752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57 Rectángulo redondeado"/>
          <p:cNvSpPr/>
          <p:nvPr/>
        </p:nvSpPr>
        <p:spPr>
          <a:xfrm rot="10800000">
            <a:off x="2212478" y="3556272"/>
            <a:ext cx="432049" cy="88752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58 Rectángulo redondeado"/>
          <p:cNvSpPr/>
          <p:nvPr/>
        </p:nvSpPr>
        <p:spPr>
          <a:xfrm rot="10800000">
            <a:off x="2212480" y="3140968"/>
            <a:ext cx="432049" cy="88752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60" name="59 Grupo"/>
          <p:cNvGrpSpPr/>
          <p:nvPr/>
        </p:nvGrpSpPr>
        <p:grpSpPr>
          <a:xfrm>
            <a:off x="3707904" y="3140968"/>
            <a:ext cx="490247" cy="312814"/>
            <a:chOff x="8413521" y="1126076"/>
            <a:chExt cx="490247" cy="312814"/>
          </a:xfrm>
          <a:solidFill>
            <a:srgbClr val="92D050"/>
          </a:solidFill>
        </p:grpSpPr>
        <p:sp>
          <p:nvSpPr>
            <p:cNvPr id="61" name="60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2" name="61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63" name="62 Grupo"/>
          <p:cNvGrpSpPr/>
          <p:nvPr/>
        </p:nvGrpSpPr>
        <p:grpSpPr>
          <a:xfrm rot="10800000">
            <a:off x="5377897" y="3140968"/>
            <a:ext cx="490247" cy="312814"/>
            <a:chOff x="8413521" y="1126076"/>
            <a:chExt cx="490247" cy="312814"/>
          </a:xfrm>
          <a:solidFill>
            <a:schemeClr val="tx1"/>
          </a:solidFill>
        </p:grpSpPr>
        <p:sp>
          <p:nvSpPr>
            <p:cNvPr id="64" name="63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5" name="64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66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365104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36000" y="4356000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67 Rectángulo redondeado"/>
          <p:cNvSpPr/>
          <p:nvPr/>
        </p:nvSpPr>
        <p:spPr>
          <a:xfrm>
            <a:off x="6444208" y="2708920"/>
            <a:ext cx="1585270" cy="1173728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68 Rectángulo redondeado"/>
          <p:cNvSpPr/>
          <p:nvPr/>
        </p:nvSpPr>
        <p:spPr>
          <a:xfrm>
            <a:off x="6520449" y="2777606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69 Rectángulo redondeado"/>
          <p:cNvSpPr/>
          <p:nvPr/>
        </p:nvSpPr>
        <p:spPr>
          <a:xfrm>
            <a:off x="6444208" y="3954656"/>
            <a:ext cx="1585270" cy="1173728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70 Rectángulo redondeado"/>
          <p:cNvSpPr/>
          <p:nvPr/>
        </p:nvSpPr>
        <p:spPr>
          <a:xfrm>
            <a:off x="6516216" y="4026664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2" name="Picture 3" descr="C:\Users\Adela e Ine\Desktop\buttons\black_red\Imagen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6" y="2924944"/>
            <a:ext cx="762000" cy="712788"/>
          </a:xfrm>
          <a:prstGeom prst="rect">
            <a:avLst/>
          </a:prstGeom>
          <a:noFill/>
        </p:spPr>
      </p:pic>
      <p:pic>
        <p:nvPicPr>
          <p:cNvPr id="73" name="Picture 2" descr="C:\Users\Adela e Ine\Desktop\buttons\black_red\Imagen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20272" y="4293096"/>
            <a:ext cx="454692" cy="422722"/>
          </a:xfrm>
          <a:prstGeom prst="rect">
            <a:avLst/>
          </a:prstGeom>
          <a:noFill/>
        </p:spPr>
      </p:pic>
      <p:sp>
        <p:nvSpPr>
          <p:cNvPr id="74" name="73 Rectángulo redondeado"/>
          <p:cNvSpPr/>
          <p:nvPr/>
        </p:nvSpPr>
        <p:spPr>
          <a:xfrm>
            <a:off x="8100392" y="2708920"/>
            <a:ext cx="1585270" cy="1173728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74 Rectángulo redondeado"/>
          <p:cNvSpPr/>
          <p:nvPr/>
        </p:nvSpPr>
        <p:spPr>
          <a:xfrm>
            <a:off x="8176633" y="2777606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75 Rectángulo redondeado"/>
          <p:cNvSpPr/>
          <p:nvPr/>
        </p:nvSpPr>
        <p:spPr>
          <a:xfrm>
            <a:off x="8100392" y="3954656"/>
            <a:ext cx="1585270" cy="1173728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76 Rectángulo redondeado"/>
          <p:cNvSpPr/>
          <p:nvPr/>
        </p:nvSpPr>
        <p:spPr>
          <a:xfrm>
            <a:off x="8172400" y="4026664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77 Rectángulo redondeado"/>
          <p:cNvSpPr/>
          <p:nvPr/>
        </p:nvSpPr>
        <p:spPr>
          <a:xfrm>
            <a:off x="5791903" y="11995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78 Rectángulo redondeado"/>
          <p:cNvSpPr/>
          <p:nvPr/>
        </p:nvSpPr>
        <p:spPr>
          <a:xfrm>
            <a:off x="5868144" y="188640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0" name="79 Rectángulo redondeado"/>
          <p:cNvSpPr/>
          <p:nvPr/>
        </p:nvSpPr>
        <p:spPr>
          <a:xfrm>
            <a:off x="7452320" y="1340768"/>
            <a:ext cx="1585270" cy="1173728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" name="80 Rectángulo redondeado"/>
          <p:cNvSpPr/>
          <p:nvPr/>
        </p:nvSpPr>
        <p:spPr>
          <a:xfrm>
            <a:off x="7524328" y="1412776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81 Rectángulo redondeado"/>
          <p:cNvSpPr/>
          <p:nvPr/>
        </p:nvSpPr>
        <p:spPr>
          <a:xfrm>
            <a:off x="7448087" y="11995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82 Rectángulo redondeado"/>
          <p:cNvSpPr/>
          <p:nvPr/>
        </p:nvSpPr>
        <p:spPr>
          <a:xfrm>
            <a:off x="7524328" y="188640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4" name="83 Rectángulo redondeado"/>
          <p:cNvSpPr/>
          <p:nvPr/>
        </p:nvSpPr>
        <p:spPr>
          <a:xfrm>
            <a:off x="5724128" y="1412776"/>
            <a:ext cx="1585270" cy="1173728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5" name="84 Rectángulo redondeado"/>
          <p:cNvSpPr/>
          <p:nvPr/>
        </p:nvSpPr>
        <p:spPr>
          <a:xfrm>
            <a:off x="5796136" y="1484784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86" name="85 Grupo"/>
          <p:cNvGrpSpPr/>
          <p:nvPr/>
        </p:nvGrpSpPr>
        <p:grpSpPr>
          <a:xfrm rot="10800000">
            <a:off x="6516216" y="548680"/>
            <a:ext cx="490247" cy="312814"/>
            <a:chOff x="8413521" y="1126076"/>
            <a:chExt cx="490247" cy="312814"/>
          </a:xfrm>
          <a:solidFill>
            <a:schemeClr val="tx1"/>
          </a:solidFill>
        </p:grpSpPr>
        <p:sp>
          <p:nvSpPr>
            <p:cNvPr id="87" name="86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8" name="87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89" name="88 Grupo"/>
          <p:cNvGrpSpPr/>
          <p:nvPr/>
        </p:nvGrpSpPr>
        <p:grpSpPr>
          <a:xfrm rot="10800000">
            <a:off x="6228184" y="548680"/>
            <a:ext cx="490247" cy="312814"/>
            <a:chOff x="8413521" y="1126076"/>
            <a:chExt cx="490247" cy="312814"/>
          </a:xfrm>
          <a:solidFill>
            <a:schemeClr val="tx1"/>
          </a:solidFill>
        </p:grpSpPr>
        <p:sp>
          <p:nvSpPr>
            <p:cNvPr id="90" name="89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1" name="90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92" name="91 Grupo"/>
          <p:cNvGrpSpPr/>
          <p:nvPr/>
        </p:nvGrpSpPr>
        <p:grpSpPr>
          <a:xfrm>
            <a:off x="8114201" y="548680"/>
            <a:ext cx="490247" cy="312814"/>
            <a:chOff x="8413521" y="1126076"/>
            <a:chExt cx="490247" cy="312814"/>
          </a:xfrm>
          <a:solidFill>
            <a:schemeClr val="tx1"/>
          </a:solidFill>
        </p:grpSpPr>
        <p:sp>
          <p:nvSpPr>
            <p:cNvPr id="93" name="92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4" name="93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95" name="94 Grupo"/>
          <p:cNvGrpSpPr/>
          <p:nvPr/>
        </p:nvGrpSpPr>
        <p:grpSpPr>
          <a:xfrm>
            <a:off x="7826169" y="548680"/>
            <a:ext cx="490247" cy="312814"/>
            <a:chOff x="8413521" y="1126076"/>
            <a:chExt cx="490247" cy="312814"/>
          </a:xfrm>
          <a:solidFill>
            <a:schemeClr val="tx1"/>
          </a:solidFill>
        </p:grpSpPr>
        <p:sp>
          <p:nvSpPr>
            <p:cNvPr id="96" name="95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7" name="96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98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60609" y="1675886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81386" y="1675886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232417" y="1747894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453194" y="1747894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C:\Users\Adela e Ine\Desktop\buttons\black_blue\Imagen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604448" y="2924944"/>
            <a:ext cx="646112" cy="706438"/>
          </a:xfrm>
          <a:prstGeom prst="rect">
            <a:avLst/>
          </a:prstGeom>
          <a:noFill/>
        </p:spPr>
      </p:pic>
      <p:pic>
        <p:nvPicPr>
          <p:cNvPr id="103" name="Picture 2" descr="C:\Users\Adela e Ine\Desktop\buttons\black_blue\Imagen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640960" y="4221088"/>
            <a:ext cx="539552" cy="5899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75 Rectángulo"/>
          <p:cNvSpPr/>
          <p:nvPr/>
        </p:nvSpPr>
        <p:spPr>
          <a:xfrm>
            <a:off x="6084168" y="-603448"/>
            <a:ext cx="4032448" cy="54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Rectángulo redondeado"/>
          <p:cNvSpPr/>
          <p:nvPr/>
        </p:nvSpPr>
        <p:spPr>
          <a:xfrm>
            <a:off x="53488" y="0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Rectángulo redondeado"/>
          <p:cNvSpPr/>
          <p:nvPr/>
        </p:nvSpPr>
        <p:spPr>
          <a:xfrm>
            <a:off x="0" y="1243680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Rectángulo redondeado"/>
          <p:cNvSpPr/>
          <p:nvPr/>
        </p:nvSpPr>
        <p:spPr>
          <a:xfrm>
            <a:off x="147600" y="80880"/>
            <a:ext cx="5796000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Rectángulo redondeado"/>
          <p:cNvSpPr/>
          <p:nvPr/>
        </p:nvSpPr>
        <p:spPr>
          <a:xfrm>
            <a:off x="90000" y="1320694"/>
            <a:ext cx="5796136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Rectángulo redondeado"/>
          <p:cNvSpPr/>
          <p:nvPr/>
        </p:nvSpPr>
        <p:spPr>
          <a:xfrm>
            <a:off x="53488" y="2484024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 redondeado"/>
          <p:cNvSpPr/>
          <p:nvPr/>
        </p:nvSpPr>
        <p:spPr>
          <a:xfrm>
            <a:off x="0" y="3727704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Rectángulo redondeado"/>
          <p:cNvSpPr/>
          <p:nvPr/>
        </p:nvSpPr>
        <p:spPr>
          <a:xfrm>
            <a:off x="147600" y="2564904"/>
            <a:ext cx="579600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Rectángulo redondeado"/>
          <p:cNvSpPr/>
          <p:nvPr/>
        </p:nvSpPr>
        <p:spPr>
          <a:xfrm>
            <a:off x="90000" y="3804718"/>
            <a:ext cx="5796136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 redondeado"/>
          <p:cNvSpPr/>
          <p:nvPr/>
        </p:nvSpPr>
        <p:spPr>
          <a:xfrm>
            <a:off x="3168000" y="4932296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Rectángulo redondeado"/>
          <p:cNvSpPr/>
          <p:nvPr/>
        </p:nvSpPr>
        <p:spPr>
          <a:xfrm>
            <a:off x="3114512" y="6175976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Rectángulo redondeado"/>
          <p:cNvSpPr/>
          <p:nvPr/>
        </p:nvSpPr>
        <p:spPr>
          <a:xfrm>
            <a:off x="3262112" y="5013176"/>
            <a:ext cx="5796000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Rectángulo redondeado"/>
          <p:cNvSpPr/>
          <p:nvPr/>
        </p:nvSpPr>
        <p:spPr>
          <a:xfrm>
            <a:off x="3204512" y="6252990"/>
            <a:ext cx="5796136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Rectángulo redondeado"/>
          <p:cNvSpPr/>
          <p:nvPr/>
        </p:nvSpPr>
        <p:spPr>
          <a:xfrm>
            <a:off x="7164288" y="3861048"/>
            <a:ext cx="432048" cy="288032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3" name="22 Conector recto"/>
          <p:cNvCxnSpPr>
            <a:stCxn id="22" idx="2"/>
          </p:cNvCxnSpPr>
          <p:nvPr/>
        </p:nvCxnSpPr>
        <p:spPr>
          <a:xfrm>
            <a:off x="7380312" y="4149080"/>
            <a:ext cx="0" cy="7200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7380312" y="4221088"/>
            <a:ext cx="72008" cy="14401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H="1">
            <a:off x="7308304" y="4221088"/>
            <a:ext cx="72008" cy="14401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6444208" y="4005064"/>
            <a:ext cx="0" cy="3600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6588224" y="4221088"/>
            <a:ext cx="0" cy="14401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6732240" y="4077072"/>
            <a:ext cx="0" cy="28803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6300192" y="4365104"/>
            <a:ext cx="5760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 flipV="1">
            <a:off x="6300192" y="3933056"/>
            <a:ext cx="0" cy="4320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Triángulo isósceles"/>
          <p:cNvSpPr/>
          <p:nvPr/>
        </p:nvSpPr>
        <p:spPr>
          <a:xfrm rot="5400000">
            <a:off x="10872700" y="3933056"/>
            <a:ext cx="432048" cy="36004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Triángulo isósceles"/>
          <p:cNvSpPr/>
          <p:nvPr/>
        </p:nvSpPr>
        <p:spPr>
          <a:xfrm rot="16200000">
            <a:off x="10224628" y="3934552"/>
            <a:ext cx="432048" cy="36004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Rectángulo redondeado"/>
          <p:cNvSpPr/>
          <p:nvPr/>
        </p:nvSpPr>
        <p:spPr>
          <a:xfrm>
            <a:off x="7215424" y="2945518"/>
            <a:ext cx="419525" cy="24688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4" name="33 Conector recto"/>
          <p:cNvCxnSpPr>
            <a:stCxn id="33" idx="2"/>
          </p:cNvCxnSpPr>
          <p:nvPr/>
        </p:nvCxnSpPr>
        <p:spPr>
          <a:xfrm>
            <a:off x="7425186" y="3192403"/>
            <a:ext cx="0" cy="6172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7425186" y="3254124"/>
            <a:ext cx="69921" cy="1234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 flipH="1">
            <a:off x="7355265" y="3254124"/>
            <a:ext cx="69921" cy="1234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 flipV="1">
            <a:off x="6516216" y="3068960"/>
            <a:ext cx="0" cy="30860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flipV="1">
            <a:off x="6656057" y="3254124"/>
            <a:ext cx="0" cy="1234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flipV="1">
            <a:off x="6795899" y="3130681"/>
            <a:ext cx="0" cy="24688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6376374" y="3377566"/>
            <a:ext cx="5593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flipV="1">
            <a:off x="6376374" y="3007239"/>
            <a:ext cx="0" cy="3703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Triángulo isósceles"/>
          <p:cNvSpPr/>
          <p:nvPr/>
        </p:nvSpPr>
        <p:spPr>
          <a:xfrm rot="5400000">
            <a:off x="10984960" y="2986740"/>
            <a:ext cx="370327" cy="3496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42 Triángulo isósceles"/>
          <p:cNvSpPr/>
          <p:nvPr/>
        </p:nvSpPr>
        <p:spPr>
          <a:xfrm rot="16200000">
            <a:off x="10355672" y="2988022"/>
            <a:ext cx="370327" cy="3496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58" name="57 Grupo"/>
          <p:cNvGrpSpPr/>
          <p:nvPr/>
        </p:nvGrpSpPr>
        <p:grpSpPr>
          <a:xfrm>
            <a:off x="6300192" y="764704"/>
            <a:ext cx="5184576" cy="455249"/>
            <a:chOff x="323528" y="4869160"/>
            <a:chExt cx="5184576" cy="455249"/>
          </a:xfrm>
        </p:grpSpPr>
        <p:grpSp>
          <p:nvGrpSpPr>
            <p:cNvPr id="59" name="172 Grupo"/>
            <p:cNvGrpSpPr/>
            <p:nvPr/>
          </p:nvGrpSpPr>
          <p:grpSpPr>
            <a:xfrm rot="10800000">
              <a:off x="4247965" y="4941168"/>
              <a:ext cx="630150" cy="383241"/>
              <a:chOff x="3923928" y="6165304"/>
              <a:chExt cx="648154" cy="447114"/>
            </a:xfrm>
          </p:grpSpPr>
          <p:sp>
            <p:nvSpPr>
              <p:cNvPr id="74" name="73 Triángulo isósceles"/>
              <p:cNvSpPr/>
              <p:nvPr/>
            </p:nvSpPr>
            <p:spPr>
              <a:xfrm rot="5400000">
                <a:off x="3880432" y="6208800"/>
                <a:ext cx="447114" cy="360122"/>
              </a:xfrm>
              <a:prstGeom prst="triangle">
                <a:avLst>
                  <a:gd name="adj" fmla="val 477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AR"/>
              </a:p>
            </p:txBody>
          </p:sp>
          <p:sp>
            <p:nvSpPr>
              <p:cNvPr id="75" name="74 Triángulo isósceles"/>
              <p:cNvSpPr/>
              <p:nvPr/>
            </p:nvSpPr>
            <p:spPr>
              <a:xfrm rot="5400000">
                <a:off x="4168464" y="6208800"/>
                <a:ext cx="447114" cy="360122"/>
              </a:xfrm>
              <a:prstGeom prst="triangle">
                <a:avLst>
                  <a:gd name="adj" fmla="val 477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AR"/>
              </a:p>
            </p:txBody>
          </p:sp>
        </p:grpSp>
        <p:sp>
          <p:nvSpPr>
            <p:cNvPr id="60" name="59 Conector"/>
            <p:cNvSpPr/>
            <p:nvPr/>
          </p:nvSpPr>
          <p:spPr>
            <a:xfrm>
              <a:off x="5088057" y="5200967"/>
              <a:ext cx="210023" cy="12344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61" name="60 Conector recto"/>
            <p:cNvCxnSpPr>
              <a:stCxn id="60" idx="6"/>
            </p:cNvCxnSpPr>
            <p:nvPr/>
          </p:nvCxnSpPr>
          <p:spPr>
            <a:xfrm flipV="1">
              <a:off x="5298081" y="4954082"/>
              <a:ext cx="35000" cy="30857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61 Cinta perforada"/>
            <p:cNvSpPr/>
            <p:nvPr/>
          </p:nvSpPr>
          <p:spPr>
            <a:xfrm>
              <a:off x="5368088" y="4954082"/>
              <a:ext cx="140016" cy="61721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63" name="188 Grupo"/>
            <p:cNvGrpSpPr/>
            <p:nvPr/>
          </p:nvGrpSpPr>
          <p:grpSpPr>
            <a:xfrm>
              <a:off x="813583" y="4869160"/>
              <a:ext cx="630070" cy="432048"/>
              <a:chOff x="1979712" y="6021288"/>
              <a:chExt cx="900016" cy="648072"/>
            </a:xfrm>
          </p:grpSpPr>
          <p:sp>
            <p:nvSpPr>
              <p:cNvPr id="66" name="65 Conector"/>
              <p:cNvSpPr/>
              <p:nvPr/>
            </p:nvSpPr>
            <p:spPr>
              <a:xfrm>
                <a:off x="2123728" y="6021288"/>
                <a:ext cx="756000" cy="64807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7" name="66 Conector"/>
              <p:cNvSpPr/>
              <p:nvPr/>
            </p:nvSpPr>
            <p:spPr>
              <a:xfrm>
                <a:off x="2447776" y="6525344"/>
                <a:ext cx="144000" cy="1440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8" name="67 Conector"/>
              <p:cNvSpPr/>
              <p:nvPr/>
            </p:nvSpPr>
            <p:spPr>
              <a:xfrm>
                <a:off x="2663800" y="6417344"/>
                <a:ext cx="144000" cy="1440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9" name="68 Conector"/>
              <p:cNvSpPr/>
              <p:nvPr/>
            </p:nvSpPr>
            <p:spPr>
              <a:xfrm>
                <a:off x="2627784" y="6165304"/>
                <a:ext cx="144000" cy="1440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70" name="69 Conector"/>
              <p:cNvSpPr/>
              <p:nvPr/>
            </p:nvSpPr>
            <p:spPr>
              <a:xfrm>
                <a:off x="2231752" y="6417344"/>
                <a:ext cx="144000" cy="1440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71" name="70 Conector"/>
              <p:cNvSpPr/>
              <p:nvPr/>
            </p:nvSpPr>
            <p:spPr>
              <a:xfrm>
                <a:off x="2231752" y="6165304"/>
                <a:ext cx="144000" cy="1440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72" name="71 Conector"/>
              <p:cNvSpPr/>
              <p:nvPr/>
            </p:nvSpPr>
            <p:spPr>
              <a:xfrm>
                <a:off x="2447776" y="6057304"/>
                <a:ext cx="144000" cy="1440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73" name="72 Onda"/>
              <p:cNvSpPr/>
              <p:nvPr/>
            </p:nvSpPr>
            <p:spPr>
              <a:xfrm rot="20292590">
                <a:off x="1979712" y="6144184"/>
                <a:ext cx="288032" cy="72008"/>
              </a:xfrm>
              <a:prstGeom prst="wav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64" name="63 Rectángulo redondeado"/>
            <p:cNvSpPr/>
            <p:nvPr/>
          </p:nvSpPr>
          <p:spPr>
            <a:xfrm rot="5400000">
              <a:off x="437155" y="5035566"/>
              <a:ext cx="419097" cy="862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5" name="64 Rectángulo redondeado"/>
            <p:cNvSpPr/>
            <p:nvPr/>
          </p:nvSpPr>
          <p:spPr>
            <a:xfrm rot="5400000">
              <a:off x="157123" y="5035566"/>
              <a:ext cx="419097" cy="862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80" name="79 Grupo"/>
          <p:cNvGrpSpPr/>
          <p:nvPr/>
        </p:nvGrpSpPr>
        <p:grpSpPr>
          <a:xfrm>
            <a:off x="6228184" y="2060848"/>
            <a:ext cx="5400600" cy="576064"/>
            <a:chOff x="395536" y="1556792"/>
            <a:chExt cx="5400600" cy="576064"/>
          </a:xfrm>
        </p:grpSpPr>
        <p:grpSp>
          <p:nvGrpSpPr>
            <p:cNvPr id="44" name="43 Grupo"/>
            <p:cNvGrpSpPr/>
            <p:nvPr/>
          </p:nvGrpSpPr>
          <p:grpSpPr>
            <a:xfrm>
              <a:off x="395536" y="1556792"/>
              <a:ext cx="5256584" cy="576064"/>
              <a:chOff x="323528" y="4797153"/>
              <a:chExt cx="5256584" cy="576064"/>
            </a:xfrm>
          </p:grpSpPr>
          <p:grpSp>
            <p:nvGrpSpPr>
              <p:cNvPr id="45" name="135 Grupo"/>
              <p:cNvGrpSpPr/>
              <p:nvPr/>
            </p:nvGrpSpPr>
            <p:grpSpPr>
              <a:xfrm>
                <a:off x="323528" y="4800047"/>
                <a:ext cx="552710" cy="573170"/>
                <a:chOff x="251520" y="6093296"/>
                <a:chExt cx="648072" cy="648072"/>
              </a:xfrm>
            </p:grpSpPr>
            <p:sp>
              <p:nvSpPr>
                <p:cNvPr id="54" name="53 Elipse"/>
                <p:cNvSpPr/>
                <p:nvPr/>
              </p:nvSpPr>
              <p:spPr>
                <a:xfrm>
                  <a:off x="467544" y="6525344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55" name="54 Elipse"/>
                <p:cNvSpPr/>
                <p:nvPr/>
              </p:nvSpPr>
              <p:spPr>
                <a:xfrm>
                  <a:off x="683568" y="6309320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56" name="55 Elipse"/>
                <p:cNvSpPr/>
                <p:nvPr/>
              </p:nvSpPr>
              <p:spPr>
                <a:xfrm>
                  <a:off x="251520" y="6309320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57" name="56 Elipse"/>
                <p:cNvSpPr/>
                <p:nvPr/>
              </p:nvSpPr>
              <p:spPr>
                <a:xfrm>
                  <a:off x="467544" y="60932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grpSp>
            <p:nvGrpSpPr>
              <p:cNvPr id="46" name="141 Grupo"/>
              <p:cNvGrpSpPr/>
              <p:nvPr/>
            </p:nvGrpSpPr>
            <p:grpSpPr>
              <a:xfrm rot="1638819">
                <a:off x="4305050" y="4837407"/>
                <a:ext cx="576301" cy="473833"/>
                <a:chOff x="3779912" y="6039733"/>
                <a:chExt cx="704856" cy="506675"/>
              </a:xfrm>
            </p:grpSpPr>
            <p:sp>
              <p:nvSpPr>
                <p:cNvPr id="49" name="48 Rectángulo redondeado"/>
                <p:cNvSpPr/>
                <p:nvPr/>
              </p:nvSpPr>
              <p:spPr>
                <a:xfrm>
                  <a:off x="3851920" y="6093296"/>
                  <a:ext cx="576064" cy="28803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50" name="49 Rectángulo redondeado"/>
                <p:cNvSpPr/>
                <p:nvPr/>
              </p:nvSpPr>
              <p:spPr>
                <a:xfrm rot="1082973">
                  <a:off x="3779912" y="6042352"/>
                  <a:ext cx="216024" cy="50405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  <p:sp>
              <p:nvSpPr>
                <p:cNvPr id="51" name="50 Rectángulo redondeado"/>
                <p:cNvSpPr/>
                <p:nvPr/>
              </p:nvSpPr>
              <p:spPr>
                <a:xfrm rot="20514072">
                  <a:off x="4268744" y="6039733"/>
                  <a:ext cx="216024" cy="50405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 dirty="0"/>
                </a:p>
              </p:txBody>
            </p:sp>
            <p:sp>
              <p:nvSpPr>
                <p:cNvPr id="52" name="51 Elipse"/>
                <p:cNvSpPr/>
                <p:nvPr/>
              </p:nvSpPr>
              <p:spPr>
                <a:xfrm>
                  <a:off x="3923928" y="6237312"/>
                  <a:ext cx="72008" cy="72008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53" name="52 Elipse"/>
                <p:cNvSpPr/>
                <p:nvPr/>
              </p:nvSpPr>
              <p:spPr>
                <a:xfrm>
                  <a:off x="4233600" y="6237312"/>
                  <a:ext cx="72008" cy="72008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pic>
            <p:nvPicPr>
              <p:cNvPr id="47" name="Picture 22" descr="http://www.clker.com/cliparts/k/u/x/H/i/Y/white-football-ball-h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14416" y="4797153"/>
                <a:ext cx="552710" cy="576064"/>
              </a:xfrm>
              <a:prstGeom prst="rect">
                <a:avLst/>
              </a:prstGeom>
              <a:noFill/>
            </p:spPr>
          </p:pic>
          <p:sp>
            <p:nvSpPr>
              <p:cNvPr id="48" name="47 Cinta perforada"/>
              <p:cNvSpPr/>
              <p:nvPr/>
            </p:nvSpPr>
            <p:spPr>
              <a:xfrm rot="20700447">
                <a:off x="5027402" y="4871694"/>
                <a:ext cx="552710" cy="429877"/>
              </a:xfrm>
              <a:prstGeom prst="flowChartPunchedTap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cxnSp>
          <p:nvCxnSpPr>
            <p:cNvPr id="79" name="78 Conector recto"/>
            <p:cNvCxnSpPr>
              <a:endCxn id="48" idx="3"/>
            </p:cNvCxnSpPr>
            <p:nvPr/>
          </p:nvCxnSpPr>
          <p:spPr>
            <a:xfrm flipH="1" flipV="1">
              <a:off x="5642713" y="1774781"/>
              <a:ext cx="153423" cy="35807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0" name="Picture 4" descr="C:\Users\Adela e Ine\Desktop\buttons\red\Imagen7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B050"/>
              </a:clrFrom>
              <a:clrTo>
                <a:srgbClr val="00B05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0192" y="1340768"/>
            <a:ext cx="5430838" cy="615950"/>
          </a:xfrm>
          <a:prstGeom prst="rect">
            <a:avLst/>
          </a:prstGeom>
          <a:noFill/>
        </p:spPr>
      </p:pic>
      <p:pic>
        <p:nvPicPr>
          <p:cNvPr id="4101" name="Picture 5" descr="C:\Users\Adela e Ine\Desktop\buttons\red\Imagen8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4699" y="4087416"/>
            <a:ext cx="5205413" cy="493712"/>
          </a:xfrm>
          <a:prstGeom prst="rect">
            <a:avLst/>
          </a:prstGeom>
          <a:noFill/>
        </p:spPr>
      </p:pic>
      <p:pic>
        <p:nvPicPr>
          <p:cNvPr id="85" name="Picture 5" descr="C:\Users\Adela e Ine\Desktop\buttons\red\Imagen8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2852936"/>
            <a:ext cx="5040560" cy="478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47 Rectángulo"/>
          <p:cNvSpPr/>
          <p:nvPr/>
        </p:nvSpPr>
        <p:spPr>
          <a:xfrm>
            <a:off x="0" y="4437112"/>
            <a:ext cx="9144000" cy="242088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5" name="104 Rectángulo redondeado"/>
          <p:cNvSpPr/>
          <p:nvPr/>
        </p:nvSpPr>
        <p:spPr>
          <a:xfrm>
            <a:off x="-36512" y="4509120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4" name="103 Rectángulo redondeado"/>
          <p:cNvSpPr/>
          <p:nvPr/>
        </p:nvSpPr>
        <p:spPr>
          <a:xfrm>
            <a:off x="-90000" y="5752800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74 Rectángulo redondeado"/>
          <p:cNvSpPr/>
          <p:nvPr/>
        </p:nvSpPr>
        <p:spPr>
          <a:xfrm>
            <a:off x="6238800" y="453306"/>
            <a:ext cx="2739608" cy="4127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45 Rectángulo redondeado"/>
          <p:cNvSpPr/>
          <p:nvPr/>
        </p:nvSpPr>
        <p:spPr>
          <a:xfrm>
            <a:off x="7307210" y="331560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Elipse"/>
          <p:cNvSpPr/>
          <p:nvPr/>
        </p:nvSpPr>
        <p:spPr>
          <a:xfrm>
            <a:off x="1338175" y="1107661"/>
            <a:ext cx="1184039" cy="1116123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" name="2 Rectángulo redondeado"/>
          <p:cNvSpPr/>
          <p:nvPr/>
        </p:nvSpPr>
        <p:spPr>
          <a:xfrm>
            <a:off x="3046115" y="2620549"/>
            <a:ext cx="2401585" cy="1028186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Rectángulo redondeado"/>
          <p:cNvSpPr/>
          <p:nvPr/>
        </p:nvSpPr>
        <p:spPr>
          <a:xfrm>
            <a:off x="57600" y="4590000"/>
            <a:ext cx="5796000" cy="1028186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Elipse"/>
          <p:cNvSpPr/>
          <p:nvPr/>
        </p:nvSpPr>
        <p:spPr>
          <a:xfrm>
            <a:off x="1334802" y="2266338"/>
            <a:ext cx="1184039" cy="1116123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" name="5 Triángulo isósceles"/>
          <p:cNvSpPr/>
          <p:nvPr/>
        </p:nvSpPr>
        <p:spPr>
          <a:xfrm rot="16200000">
            <a:off x="1691690" y="2652581"/>
            <a:ext cx="376187" cy="331224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7" name="6 Triángulo isósceles"/>
          <p:cNvSpPr/>
          <p:nvPr/>
        </p:nvSpPr>
        <p:spPr>
          <a:xfrm rot="16200000">
            <a:off x="1670593" y="1488896"/>
            <a:ext cx="447114" cy="360122"/>
          </a:xfrm>
          <a:prstGeom prst="triangle">
            <a:avLst>
              <a:gd name="adj" fmla="val 477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" name="7 Rectángulo redondeado"/>
          <p:cNvSpPr/>
          <p:nvPr/>
        </p:nvSpPr>
        <p:spPr>
          <a:xfrm>
            <a:off x="7383451" y="3384286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Triángulo isósceles"/>
          <p:cNvSpPr/>
          <p:nvPr/>
        </p:nvSpPr>
        <p:spPr>
          <a:xfrm rot="16200000">
            <a:off x="7843929" y="3735888"/>
            <a:ext cx="447114" cy="360122"/>
          </a:xfrm>
          <a:prstGeom prst="triangle">
            <a:avLst>
              <a:gd name="adj" fmla="val 477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0" name="9 Rectángulo redondeado"/>
          <p:cNvSpPr/>
          <p:nvPr/>
        </p:nvSpPr>
        <p:spPr>
          <a:xfrm>
            <a:off x="4491609" y="836712"/>
            <a:ext cx="1520551" cy="1028186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Triángulo isósceles"/>
          <p:cNvSpPr/>
          <p:nvPr/>
        </p:nvSpPr>
        <p:spPr>
          <a:xfrm rot="16200000">
            <a:off x="5007080" y="1125579"/>
            <a:ext cx="455893" cy="39181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76" name="75 Elipse"/>
          <p:cNvSpPr/>
          <p:nvPr/>
        </p:nvSpPr>
        <p:spPr>
          <a:xfrm>
            <a:off x="6256800" y="223200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79" name="78 Elipse"/>
          <p:cNvSpPr/>
          <p:nvPr/>
        </p:nvSpPr>
        <p:spPr>
          <a:xfrm>
            <a:off x="6343561" y="2325357"/>
            <a:ext cx="1184039" cy="1116123"/>
          </a:xfrm>
          <a:prstGeom prst="ellipse">
            <a:avLst/>
          </a:prstGeom>
          <a:solidFill>
            <a:schemeClr val="tx1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3" name="82 Elipse"/>
          <p:cNvSpPr/>
          <p:nvPr/>
        </p:nvSpPr>
        <p:spPr>
          <a:xfrm>
            <a:off x="7617600" y="150480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4" name="83 Elipse"/>
          <p:cNvSpPr/>
          <p:nvPr/>
        </p:nvSpPr>
        <p:spPr>
          <a:xfrm>
            <a:off x="7708441" y="1592797"/>
            <a:ext cx="1184039" cy="1116123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6" name="85 Rectángulo redondeado"/>
          <p:cNvSpPr/>
          <p:nvPr/>
        </p:nvSpPr>
        <p:spPr>
          <a:xfrm rot="19657333">
            <a:off x="8042193" y="764704"/>
            <a:ext cx="479790" cy="922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7" name="86 Rectángulo redondeado"/>
          <p:cNvSpPr/>
          <p:nvPr/>
        </p:nvSpPr>
        <p:spPr>
          <a:xfrm rot="1829306">
            <a:off x="8043493" y="988766"/>
            <a:ext cx="488947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8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8000" y="692696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89 Rectángulo"/>
          <p:cNvSpPr/>
          <p:nvPr/>
        </p:nvSpPr>
        <p:spPr>
          <a:xfrm>
            <a:off x="2627784" y="1628800"/>
            <a:ext cx="2724133" cy="986251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298450" prst="softRound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1" name="Picture 2" descr="C:\Users\Tomas Najun\Desktop\Imagen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413" t="906" r="46595" b="2816"/>
          <a:stretch/>
        </p:blipFill>
        <p:spPr bwMode="auto">
          <a:xfrm>
            <a:off x="2339752" y="1340768"/>
            <a:ext cx="2448272" cy="9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Rectángulo redondeado"/>
          <p:cNvSpPr/>
          <p:nvPr/>
        </p:nvSpPr>
        <p:spPr>
          <a:xfrm>
            <a:off x="251520" y="3284984"/>
            <a:ext cx="647700" cy="39687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6" name="15 Rectángulo redondeado"/>
          <p:cNvSpPr/>
          <p:nvPr/>
        </p:nvSpPr>
        <p:spPr>
          <a:xfrm>
            <a:off x="326133" y="3359597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7" name="16 Rectángulo redondeado"/>
          <p:cNvSpPr/>
          <p:nvPr/>
        </p:nvSpPr>
        <p:spPr>
          <a:xfrm>
            <a:off x="443608" y="3359597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8" name="17 Rectángulo redondeado"/>
          <p:cNvSpPr/>
          <p:nvPr/>
        </p:nvSpPr>
        <p:spPr>
          <a:xfrm>
            <a:off x="551558" y="3359597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8 Rectángulo redondeado"/>
          <p:cNvSpPr/>
          <p:nvPr/>
        </p:nvSpPr>
        <p:spPr>
          <a:xfrm>
            <a:off x="659508" y="3359597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0" name="19 Rectángulo redondeado"/>
          <p:cNvSpPr/>
          <p:nvPr/>
        </p:nvSpPr>
        <p:spPr>
          <a:xfrm>
            <a:off x="326133" y="3458022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1" name="20 Rectángulo redondeado"/>
          <p:cNvSpPr/>
          <p:nvPr/>
        </p:nvSpPr>
        <p:spPr>
          <a:xfrm>
            <a:off x="443608" y="3458022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2" name="21 Rectángulo redondeado"/>
          <p:cNvSpPr/>
          <p:nvPr/>
        </p:nvSpPr>
        <p:spPr>
          <a:xfrm>
            <a:off x="551558" y="3458022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3" name="22 Rectángulo redondeado"/>
          <p:cNvSpPr/>
          <p:nvPr/>
        </p:nvSpPr>
        <p:spPr>
          <a:xfrm>
            <a:off x="659508" y="3458022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4" name="23 Rectángulo redondeado"/>
          <p:cNvSpPr/>
          <p:nvPr/>
        </p:nvSpPr>
        <p:spPr>
          <a:xfrm>
            <a:off x="443608" y="3575497"/>
            <a:ext cx="250825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5" name="24 Rectángulo redondeado"/>
          <p:cNvSpPr/>
          <p:nvPr/>
        </p:nvSpPr>
        <p:spPr>
          <a:xfrm>
            <a:off x="767458" y="3572322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6" name="25 Rectángulo redondeado"/>
          <p:cNvSpPr/>
          <p:nvPr/>
        </p:nvSpPr>
        <p:spPr>
          <a:xfrm>
            <a:off x="326133" y="3572322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7" name="26 Rectángulo redondeado"/>
          <p:cNvSpPr/>
          <p:nvPr/>
        </p:nvSpPr>
        <p:spPr>
          <a:xfrm>
            <a:off x="767458" y="3356422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8" name="27 Rectángulo redondeado"/>
          <p:cNvSpPr/>
          <p:nvPr/>
        </p:nvSpPr>
        <p:spPr>
          <a:xfrm>
            <a:off x="767458" y="3459609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2" name="11 Elipse"/>
          <p:cNvSpPr/>
          <p:nvPr/>
        </p:nvSpPr>
        <p:spPr>
          <a:xfrm rot="18958216">
            <a:off x="1063508" y="3492794"/>
            <a:ext cx="495482" cy="77143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3" name="12 Rectángulo"/>
          <p:cNvSpPr/>
          <p:nvPr/>
        </p:nvSpPr>
        <p:spPr>
          <a:xfrm rot="19202982" flipV="1">
            <a:off x="952112" y="3781298"/>
            <a:ext cx="581025" cy="61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4" name="13 Rectángulo"/>
          <p:cNvSpPr/>
          <p:nvPr/>
        </p:nvSpPr>
        <p:spPr>
          <a:xfrm rot="13582935" flipV="1">
            <a:off x="976718" y="3670967"/>
            <a:ext cx="325437" cy="53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1027" name="Picture 3" descr="C:\Users\Tomas Najun\Desktop\Imagen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0755" y="3524010"/>
            <a:ext cx="556989" cy="57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41 Rectángulo redondeado"/>
          <p:cNvSpPr/>
          <p:nvPr/>
        </p:nvSpPr>
        <p:spPr>
          <a:xfrm rot="5400000">
            <a:off x="7883550" y="2116930"/>
            <a:ext cx="488947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42 Rectángulo redondeado"/>
          <p:cNvSpPr/>
          <p:nvPr/>
        </p:nvSpPr>
        <p:spPr>
          <a:xfrm rot="5400000">
            <a:off x="8243590" y="2116930"/>
            <a:ext cx="488947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43 Rectángulo redondeado"/>
          <p:cNvSpPr/>
          <p:nvPr/>
        </p:nvSpPr>
        <p:spPr>
          <a:xfrm rot="10800000">
            <a:off x="8100390" y="2332136"/>
            <a:ext cx="432049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44 Rectángulo redondeado"/>
          <p:cNvSpPr/>
          <p:nvPr/>
        </p:nvSpPr>
        <p:spPr>
          <a:xfrm rot="10800000">
            <a:off x="8100392" y="1916832"/>
            <a:ext cx="432049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62" name="Picture 14" descr="C:\Users\Adela e Ine\Documents\Jose\Programs\Imagenes\Imagen1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8184" y="5805264"/>
            <a:ext cx="2462212" cy="957262"/>
          </a:xfrm>
          <a:prstGeom prst="rect">
            <a:avLst/>
          </a:prstGeom>
          <a:noFill/>
        </p:spPr>
      </p:pic>
      <p:pic>
        <p:nvPicPr>
          <p:cNvPr id="2063" name="Picture 15" descr="C:\Users\Adela e Ine\Documents\Jose\Programs\Imagenes\Imagen2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2160" y="4725144"/>
            <a:ext cx="2749550" cy="1017588"/>
          </a:xfrm>
          <a:prstGeom prst="rect">
            <a:avLst/>
          </a:prstGeom>
          <a:noFill/>
        </p:spPr>
      </p:pic>
      <p:sp>
        <p:nvSpPr>
          <p:cNvPr id="62" name="61 Rectángulo redondeado"/>
          <p:cNvSpPr/>
          <p:nvPr/>
        </p:nvSpPr>
        <p:spPr>
          <a:xfrm>
            <a:off x="0" y="5829814"/>
            <a:ext cx="5796136" cy="1028186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62 Rectángulo redondeado"/>
          <p:cNvSpPr/>
          <p:nvPr/>
        </p:nvSpPr>
        <p:spPr>
          <a:xfrm>
            <a:off x="6780050" y="1628799"/>
            <a:ext cx="96206" cy="3141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63 Rectángulo redondeado"/>
          <p:cNvSpPr/>
          <p:nvPr/>
        </p:nvSpPr>
        <p:spPr>
          <a:xfrm rot="1829306">
            <a:off x="6774348" y="1911845"/>
            <a:ext cx="286531" cy="819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64 Rectángulo redondeado"/>
          <p:cNvSpPr/>
          <p:nvPr/>
        </p:nvSpPr>
        <p:spPr>
          <a:xfrm rot="19657333">
            <a:off x="6768000" y="1548000"/>
            <a:ext cx="303717" cy="9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65 Rectángulo redondeado"/>
          <p:cNvSpPr/>
          <p:nvPr/>
        </p:nvSpPr>
        <p:spPr>
          <a:xfrm>
            <a:off x="6966000" y="1519200"/>
            <a:ext cx="90000" cy="522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66 Rectángulo redondeado"/>
          <p:cNvSpPr/>
          <p:nvPr/>
        </p:nvSpPr>
        <p:spPr>
          <a:xfrm>
            <a:off x="6660232" y="1628800"/>
            <a:ext cx="96206" cy="3141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67 Arco"/>
          <p:cNvSpPr/>
          <p:nvPr/>
        </p:nvSpPr>
        <p:spPr>
          <a:xfrm>
            <a:off x="7092280" y="1412776"/>
            <a:ext cx="288032" cy="648072"/>
          </a:xfrm>
          <a:prstGeom prst="arc">
            <a:avLst>
              <a:gd name="adj1" fmla="val 16200000"/>
              <a:gd name="adj2" fmla="val 529310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n w="57150">
                <a:solidFill>
                  <a:schemeClr val="bg1"/>
                </a:solidFill>
              </a:ln>
            </a:endParaRPr>
          </a:p>
        </p:txBody>
      </p:sp>
      <p:sp>
        <p:nvSpPr>
          <p:cNvPr id="69" name="68 Arco"/>
          <p:cNvSpPr/>
          <p:nvPr/>
        </p:nvSpPr>
        <p:spPr>
          <a:xfrm>
            <a:off x="7092280" y="1556792"/>
            <a:ext cx="135632" cy="360040"/>
          </a:xfrm>
          <a:prstGeom prst="arc">
            <a:avLst>
              <a:gd name="adj1" fmla="val 16200000"/>
              <a:gd name="adj2" fmla="val 529310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n w="57150">
                <a:solidFill>
                  <a:schemeClr val="bg1"/>
                </a:solidFill>
              </a:ln>
            </a:endParaRPr>
          </a:p>
        </p:txBody>
      </p:sp>
      <p:pic>
        <p:nvPicPr>
          <p:cNvPr id="58" name="Picture 2" descr="C:\Users\Adela e Ine\Desktop\buttons\black_blue\Imagen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216" y="3573016"/>
            <a:ext cx="646112" cy="706438"/>
          </a:xfrm>
          <a:prstGeom prst="rect">
            <a:avLst/>
          </a:prstGeom>
          <a:noFill/>
        </p:spPr>
      </p:pic>
      <p:sp>
        <p:nvSpPr>
          <p:cNvPr id="59" name="58 Rectángulo redondeado"/>
          <p:cNvSpPr/>
          <p:nvPr/>
        </p:nvSpPr>
        <p:spPr>
          <a:xfrm>
            <a:off x="0" y="552002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59 Rectángulo redondeado"/>
          <p:cNvSpPr/>
          <p:nvPr/>
        </p:nvSpPr>
        <p:spPr>
          <a:xfrm>
            <a:off x="76241" y="620688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60 Rectángulo redondeado"/>
          <p:cNvSpPr/>
          <p:nvPr/>
        </p:nvSpPr>
        <p:spPr>
          <a:xfrm>
            <a:off x="0" y="179773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69 Rectángulo redondeado"/>
          <p:cNvSpPr/>
          <p:nvPr/>
        </p:nvSpPr>
        <p:spPr>
          <a:xfrm>
            <a:off x="72008" y="1869746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2" name="Picture 2" descr="C:\Users\Adela e Ine\Desktop\buttons\black_blue\Imagen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80312" y="692696"/>
            <a:ext cx="539552" cy="589929"/>
          </a:xfrm>
          <a:prstGeom prst="rect">
            <a:avLst/>
          </a:prstGeom>
          <a:noFill/>
        </p:spPr>
      </p:pic>
      <p:sp>
        <p:nvSpPr>
          <p:cNvPr id="77" name="76 Rectángulo redondeado"/>
          <p:cNvSpPr/>
          <p:nvPr/>
        </p:nvSpPr>
        <p:spPr>
          <a:xfrm rot="5400000">
            <a:off x="7756279" y="2981026"/>
            <a:ext cx="488947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77 Rectángulo redondeado"/>
          <p:cNvSpPr/>
          <p:nvPr/>
        </p:nvSpPr>
        <p:spPr>
          <a:xfrm rot="5400000">
            <a:off x="8116319" y="2981026"/>
            <a:ext cx="488947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4" name="Picture 2" descr="C:\Users\Adela e Ine\Desktop\buttons\Imagen6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0058" y="836712"/>
            <a:ext cx="463550" cy="506412"/>
          </a:xfrm>
          <a:prstGeom prst="rect">
            <a:avLst/>
          </a:prstGeom>
          <a:noFill/>
        </p:spPr>
      </p:pic>
      <p:pic>
        <p:nvPicPr>
          <p:cNvPr id="80" name="Picture 2" descr="C:\Users\Adela e Ine\Desktop\buttons\Imagen6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8000" y="2171573"/>
            <a:ext cx="360040" cy="3933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7502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440255" y="359571"/>
            <a:ext cx="2724133" cy="986251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298450" prst="softRound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Elipse"/>
          <p:cNvSpPr/>
          <p:nvPr/>
        </p:nvSpPr>
        <p:spPr>
          <a:xfrm>
            <a:off x="331224" y="527657"/>
            <a:ext cx="1184039" cy="111612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806450" h="36830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" name="3 Rectángulo"/>
          <p:cNvSpPr/>
          <p:nvPr/>
        </p:nvSpPr>
        <p:spPr>
          <a:xfrm>
            <a:off x="747192" y="886089"/>
            <a:ext cx="368424" cy="38267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6" name="Picture 2" descr="C:\Users\Tomas Najun\Desktop\Imagen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413" t="906" r="46595" b="2816"/>
          <a:stretch/>
        </p:blipFill>
        <p:spPr bwMode="auto">
          <a:xfrm>
            <a:off x="1547664" y="354208"/>
            <a:ext cx="2739600" cy="10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Elipse"/>
          <p:cNvSpPr/>
          <p:nvPr/>
        </p:nvSpPr>
        <p:spPr>
          <a:xfrm rot="18958216">
            <a:off x="2653916" y="468458"/>
            <a:ext cx="495482" cy="77143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" name="7 Rectángulo"/>
          <p:cNvSpPr/>
          <p:nvPr/>
        </p:nvSpPr>
        <p:spPr>
          <a:xfrm rot="19202982" flipV="1">
            <a:off x="2542520" y="756962"/>
            <a:ext cx="581025" cy="61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9" name="8 Rectángulo"/>
          <p:cNvSpPr/>
          <p:nvPr/>
        </p:nvSpPr>
        <p:spPr>
          <a:xfrm rot="13582935" flipV="1">
            <a:off x="2567126" y="646631"/>
            <a:ext cx="325437" cy="53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0" name="9 Elipse"/>
          <p:cNvSpPr/>
          <p:nvPr/>
        </p:nvSpPr>
        <p:spPr>
          <a:xfrm>
            <a:off x="1665875" y="2348880"/>
            <a:ext cx="1184039" cy="1116123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1" name="10 Triángulo isósceles"/>
          <p:cNvSpPr/>
          <p:nvPr/>
        </p:nvSpPr>
        <p:spPr>
          <a:xfrm rot="5400000">
            <a:off x="1894978" y="2706616"/>
            <a:ext cx="509587" cy="390525"/>
          </a:xfrm>
          <a:prstGeom prst="triangle">
            <a:avLst>
              <a:gd name="adj" fmla="val 477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2" name="11 Triángulo isósceles"/>
          <p:cNvSpPr/>
          <p:nvPr/>
        </p:nvSpPr>
        <p:spPr>
          <a:xfrm rot="5400000">
            <a:off x="2191047" y="2713760"/>
            <a:ext cx="509587" cy="388937"/>
          </a:xfrm>
          <a:prstGeom prst="triangle">
            <a:avLst>
              <a:gd name="adj" fmla="val 477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3648918" y="1332502"/>
            <a:ext cx="2592288" cy="239909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806450" h="36830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4" name="13 Triángulo isósceles"/>
          <p:cNvSpPr/>
          <p:nvPr/>
        </p:nvSpPr>
        <p:spPr>
          <a:xfrm rot="16200000">
            <a:off x="4344639" y="2136506"/>
            <a:ext cx="987571" cy="794839"/>
          </a:xfrm>
          <a:prstGeom prst="triangle">
            <a:avLst/>
          </a:prstGeom>
          <a:solidFill>
            <a:srgbClr val="FF0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5" name="14 Rectángulo redondeado"/>
          <p:cNvSpPr/>
          <p:nvPr/>
        </p:nvSpPr>
        <p:spPr>
          <a:xfrm>
            <a:off x="5508104" y="692696"/>
            <a:ext cx="647700" cy="3968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6" name="15 Rectángulo redondeado"/>
          <p:cNvSpPr/>
          <p:nvPr/>
        </p:nvSpPr>
        <p:spPr>
          <a:xfrm>
            <a:off x="5582717" y="767309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7" name="16 Rectángulo redondeado"/>
          <p:cNvSpPr/>
          <p:nvPr/>
        </p:nvSpPr>
        <p:spPr>
          <a:xfrm>
            <a:off x="5700192" y="767309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8" name="17 Rectángulo redondeado"/>
          <p:cNvSpPr/>
          <p:nvPr/>
        </p:nvSpPr>
        <p:spPr>
          <a:xfrm>
            <a:off x="5808142" y="767309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9" name="18 Rectángulo redondeado"/>
          <p:cNvSpPr/>
          <p:nvPr/>
        </p:nvSpPr>
        <p:spPr>
          <a:xfrm>
            <a:off x="5916092" y="767309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0" name="19 Rectángulo redondeado"/>
          <p:cNvSpPr/>
          <p:nvPr/>
        </p:nvSpPr>
        <p:spPr>
          <a:xfrm>
            <a:off x="5582717" y="86573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1" name="20 Rectángulo redondeado"/>
          <p:cNvSpPr/>
          <p:nvPr/>
        </p:nvSpPr>
        <p:spPr>
          <a:xfrm>
            <a:off x="5700192" y="86573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2" name="21 Rectángulo redondeado"/>
          <p:cNvSpPr/>
          <p:nvPr/>
        </p:nvSpPr>
        <p:spPr>
          <a:xfrm>
            <a:off x="5808142" y="86573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3" name="22 Rectángulo redondeado"/>
          <p:cNvSpPr/>
          <p:nvPr/>
        </p:nvSpPr>
        <p:spPr>
          <a:xfrm>
            <a:off x="5916092" y="86573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4" name="23 Rectángulo redondeado"/>
          <p:cNvSpPr/>
          <p:nvPr/>
        </p:nvSpPr>
        <p:spPr>
          <a:xfrm>
            <a:off x="5700192" y="983209"/>
            <a:ext cx="250825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5" name="24 Rectángulo redondeado"/>
          <p:cNvSpPr/>
          <p:nvPr/>
        </p:nvSpPr>
        <p:spPr>
          <a:xfrm>
            <a:off x="6024042" y="98003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6" name="25 Rectángulo redondeado"/>
          <p:cNvSpPr/>
          <p:nvPr/>
        </p:nvSpPr>
        <p:spPr>
          <a:xfrm>
            <a:off x="5582717" y="98003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7" name="26 Rectángulo redondeado"/>
          <p:cNvSpPr/>
          <p:nvPr/>
        </p:nvSpPr>
        <p:spPr>
          <a:xfrm>
            <a:off x="6024042" y="764134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8" name="27 Rectángulo redondeado"/>
          <p:cNvSpPr/>
          <p:nvPr/>
        </p:nvSpPr>
        <p:spPr>
          <a:xfrm>
            <a:off x="6024042" y="867321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8" name="37 Lágrima"/>
          <p:cNvSpPr/>
          <p:nvPr/>
        </p:nvSpPr>
        <p:spPr>
          <a:xfrm rot="3879082">
            <a:off x="1723419" y="3891380"/>
            <a:ext cx="2134975" cy="2392894"/>
          </a:xfrm>
          <a:prstGeom prst="teardrop">
            <a:avLst>
              <a:gd name="adj" fmla="val 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Lágrima"/>
          <p:cNvSpPr/>
          <p:nvPr/>
        </p:nvSpPr>
        <p:spPr>
          <a:xfrm rot="14502690">
            <a:off x="4858389" y="3695356"/>
            <a:ext cx="2095260" cy="2392894"/>
          </a:xfrm>
          <a:prstGeom prst="teardrop">
            <a:avLst>
              <a:gd name="adj" fmla="val 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1" name="40 Elipse"/>
          <p:cNvSpPr/>
          <p:nvPr/>
        </p:nvSpPr>
        <p:spPr>
          <a:xfrm>
            <a:off x="1835696" y="4149080"/>
            <a:ext cx="1944216" cy="188332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2" name="41 Elipse"/>
          <p:cNvSpPr/>
          <p:nvPr/>
        </p:nvSpPr>
        <p:spPr>
          <a:xfrm>
            <a:off x="4930998" y="3921944"/>
            <a:ext cx="1945258" cy="188332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3" name="42 Rectángulo"/>
          <p:cNvSpPr/>
          <p:nvPr/>
        </p:nvSpPr>
        <p:spPr>
          <a:xfrm>
            <a:off x="1835696" y="4581128"/>
            <a:ext cx="19928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Droid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4788024" y="4459759"/>
            <a:ext cx="224292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remote</a:t>
            </a:r>
            <a:endParaRPr lang="es-E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4" name="33 Lágrima"/>
          <p:cNvSpPr/>
          <p:nvPr/>
        </p:nvSpPr>
        <p:spPr>
          <a:xfrm rot="14502690">
            <a:off x="7753081" y="2964651"/>
            <a:ext cx="489138" cy="484691"/>
          </a:xfrm>
          <a:prstGeom prst="teardrop">
            <a:avLst>
              <a:gd name="adj" fmla="val 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5" name="34 Lágrima"/>
          <p:cNvSpPr/>
          <p:nvPr/>
        </p:nvSpPr>
        <p:spPr>
          <a:xfrm rot="14438147">
            <a:off x="7681074" y="3084818"/>
            <a:ext cx="489138" cy="484691"/>
          </a:xfrm>
          <a:prstGeom prst="teardrop">
            <a:avLst>
              <a:gd name="adj" fmla="val 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6" name="35 Lágrima"/>
          <p:cNvSpPr/>
          <p:nvPr/>
        </p:nvSpPr>
        <p:spPr>
          <a:xfrm rot="4005581">
            <a:off x="6672541" y="2570902"/>
            <a:ext cx="489138" cy="484691"/>
          </a:xfrm>
          <a:prstGeom prst="teardrop">
            <a:avLst>
              <a:gd name="adj" fmla="val 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7" name="36 Lágrima"/>
          <p:cNvSpPr/>
          <p:nvPr/>
        </p:nvSpPr>
        <p:spPr>
          <a:xfrm rot="4005581">
            <a:off x="6590833" y="2714918"/>
            <a:ext cx="489138" cy="484691"/>
          </a:xfrm>
          <a:prstGeom prst="teardrop">
            <a:avLst>
              <a:gd name="adj" fmla="val 2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0" name="39 Elipse"/>
          <p:cNvSpPr/>
          <p:nvPr/>
        </p:nvSpPr>
        <p:spPr>
          <a:xfrm rot="17825580">
            <a:off x="7681200" y="2984345"/>
            <a:ext cx="682999" cy="633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44 Elipse"/>
          <p:cNvSpPr/>
          <p:nvPr/>
        </p:nvSpPr>
        <p:spPr>
          <a:xfrm rot="17825580">
            <a:off x="6503603" y="2551114"/>
            <a:ext cx="682999" cy="633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45 Elipse"/>
          <p:cNvSpPr/>
          <p:nvPr/>
        </p:nvSpPr>
        <p:spPr>
          <a:xfrm rot="1056923">
            <a:off x="7044786" y="3025226"/>
            <a:ext cx="682999" cy="1307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46 Elipse"/>
          <p:cNvSpPr/>
          <p:nvPr/>
        </p:nvSpPr>
        <p:spPr>
          <a:xfrm rot="1056923">
            <a:off x="7269782" y="3044059"/>
            <a:ext cx="233007" cy="1307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47 Elipse"/>
          <p:cNvSpPr/>
          <p:nvPr/>
        </p:nvSpPr>
        <p:spPr>
          <a:xfrm rot="1056923">
            <a:off x="7240549" y="3016773"/>
            <a:ext cx="274612" cy="1583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50 Elipse"/>
          <p:cNvSpPr/>
          <p:nvPr/>
        </p:nvSpPr>
        <p:spPr>
          <a:xfrm>
            <a:off x="6588224" y="2577981"/>
            <a:ext cx="540637" cy="562987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2" name="51 Elipse"/>
          <p:cNvSpPr/>
          <p:nvPr/>
        </p:nvSpPr>
        <p:spPr>
          <a:xfrm>
            <a:off x="7740352" y="3010029"/>
            <a:ext cx="540637" cy="562987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0" name="49 Rectángulo"/>
          <p:cNvSpPr/>
          <p:nvPr/>
        </p:nvSpPr>
        <p:spPr>
          <a:xfrm>
            <a:off x="6876256" y="3068960"/>
            <a:ext cx="224292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remote</a:t>
            </a:r>
            <a:endParaRPr lang="es-ES" sz="1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6516216" y="2761183"/>
            <a:ext cx="65274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Droid</a:t>
            </a:r>
            <a:endParaRPr lang="es-ES" sz="1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35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 redondeado"/>
          <p:cNvSpPr/>
          <p:nvPr/>
        </p:nvSpPr>
        <p:spPr>
          <a:xfrm>
            <a:off x="0" y="2276872"/>
            <a:ext cx="9144000" cy="458112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Elipse"/>
          <p:cNvSpPr/>
          <p:nvPr/>
        </p:nvSpPr>
        <p:spPr>
          <a:xfrm>
            <a:off x="960773" y="1669797"/>
            <a:ext cx="2750070" cy="2552214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" name="5 Triángulo isósceles"/>
          <p:cNvSpPr/>
          <p:nvPr/>
        </p:nvSpPr>
        <p:spPr>
          <a:xfrm rot="16200000">
            <a:off x="1678781" y="2505869"/>
            <a:ext cx="1177925" cy="865188"/>
          </a:xfrm>
          <a:prstGeom prst="triangle">
            <a:avLst>
              <a:gd name="adj" fmla="val 47759"/>
            </a:avLst>
          </a:prstGeom>
          <a:solidFill>
            <a:srgbClr val="200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9" name="8 Elipse"/>
          <p:cNvSpPr/>
          <p:nvPr/>
        </p:nvSpPr>
        <p:spPr>
          <a:xfrm>
            <a:off x="3851920" y="1668874"/>
            <a:ext cx="2750070" cy="2552214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4846410" y="2558320"/>
            <a:ext cx="805710" cy="7986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7" name="Picture 11" descr="C:\Users\Adela e Ine\Documents\Jose\Programs\Imagenes\Imagen2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6176" y="5661248"/>
            <a:ext cx="2755900" cy="1017588"/>
          </a:xfrm>
          <a:prstGeom prst="rect">
            <a:avLst/>
          </a:prstGeom>
          <a:noFill/>
        </p:spPr>
      </p:pic>
      <p:pic>
        <p:nvPicPr>
          <p:cNvPr id="10" name="Picture 12" descr="C:\Users\Adela e Ine\Documents\Jose\Programs\Imagenes\Imagen1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8184" y="4653136"/>
            <a:ext cx="2462212" cy="957262"/>
          </a:xfrm>
          <a:prstGeom prst="rect">
            <a:avLst/>
          </a:prstGeom>
          <a:noFill/>
        </p:spPr>
      </p:pic>
      <p:sp>
        <p:nvSpPr>
          <p:cNvPr id="12" name="11 Rectángulo redondeado"/>
          <p:cNvSpPr/>
          <p:nvPr/>
        </p:nvSpPr>
        <p:spPr>
          <a:xfrm>
            <a:off x="-36512" y="4509120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Rectángulo redondeado"/>
          <p:cNvSpPr/>
          <p:nvPr/>
        </p:nvSpPr>
        <p:spPr>
          <a:xfrm>
            <a:off x="-90000" y="5752800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 redondeado"/>
          <p:cNvSpPr/>
          <p:nvPr/>
        </p:nvSpPr>
        <p:spPr>
          <a:xfrm>
            <a:off x="57600" y="4590000"/>
            <a:ext cx="5796000" cy="1028186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Rectángulo redondeado"/>
          <p:cNvSpPr/>
          <p:nvPr/>
        </p:nvSpPr>
        <p:spPr>
          <a:xfrm>
            <a:off x="0" y="5829814"/>
            <a:ext cx="5796136" cy="1028186"/>
          </a:xfrm>
          <a:prstGeom prst="roundRect">
            <a:avLst>
              <a:gd name="adj" fmla="val 29214"/>
            </a:avLst>
          </a:prstGeom>
          <a:solidFill>
            <a:schemeClr val="tx1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Rectángulo redondeado"/>
          <p:cNvSpPr/>
          <p:nvPr/>
        </p:nvSpPr>
        <p:spPr>
          <a:xfrm>
            <a:off x="1259632" y="6093296"/>
            <a:ext cx="432048" cy="288032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7" name="16 Conector recto"/>
          <p:cNvCxnSpPr>
            <a:stCxn id="16" idx="2"/>
          </p:cNvCxnSpPr>
          <p:nvPr/>
        </p:nvCxnSpPr>
        <p:spPr>
          <a:xfrm>
            <a:off x="1475656" y="6381328"/>
            <a:ext cx="0" cy="7200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475656" y="6453336"/>
            <a:ext cx="72008" cy="14401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H="1">
            <a:off x="1403648" y="6453336"/>
            <a:ext cx="72008" cy="14401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V="1">
            <a:off x="539552" y="6237312"/>
            <a:ext cx="0" cy="3600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V="1">
            <a:off x="683568" y="6453336"/>
            <a:ext cx="0" cy="14401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flipV="1">
            <a:off x="827584" y="6309320"/>
            <a:ext cx="0" cy="28803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395536" y="6597352"/>
            <a:ext cx="5760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395536" y="6165304"/>
            <a:ext cx="0" cy="4320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Triángulo isósceles"/>
          <p:cNvSpPr/>
          <p:nvPr/>
        </p:nvSpPr>
        <p:spPr>
          <a:xfrm rot="5400000">
            <a:off x="4968044" y="6165304"/>
            <a:ext cx="432048" cy="36004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25 Triángulo isósceles"/>
          <p:cNvSpPr/>
          <p:nvPr/>
        </p:nvSpPr>
        <p:spPr>
          <a:xfrm rot="16200000">
            <a:off x="4319972" y="6166800"/>
            <a:ext cx="432048" cy="36004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26 Rectángulo redondeado"/>
          <p:cNvSpPr/>
          <p:nvPr/>
        </p:nvSpPr>
        <p:spPr>
          <a:xfrm>
            <a:off x="1234586" y="4869160"/>
            <a:ext cx="419525" cy="24688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8" name="27 Conector recto"/>
          <p:cNvCxnSpPr>
            <a:stCxn id="27" idx="2"/>
          </p:cNvCxnSpPr>
          <p:nvPr/>
        </p:nvCxnSpPr>
        <p:spPr>
          <a:xfrm>
            <a:off x="1444348" y="5116045"/>
            <a:ext cx="0" cy="6172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1444348" y="5177766"/>
            <a:ext cx="69921" cy="1234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 flipH="1">
            <a:off x="1374427" y="5177766"/>
            <a:ext cx="69921" cy="1234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V="1">
            <a:off x="535378" y="4992602"/>
            <a:ext cx="0" cy="30860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flipV="1">
            <a:off x="675219" y="5177766"/>
            <a:ext cx="0" cy="1234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flipV="1">
            <a:off x="815061" y="5054323"/>
            <a:ext cx="0" cy="24688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395536" y="5301208"/>
            <a:ext cx="5593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flipV="1">
            <a:off x="395536" y="4930881"/>
            <a:ext cx="0" cy="3703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Triángulo isósceles"/>
          <p:cNvSpPr/>
          <p:nvPr/>
        </p:nvSpPr>
        <p:spPr>
          <a:xfrm rot="5400000">
            <a:off x="5004122" y="4910382"/>
            <a:ext cx="370327" cy="3496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36 Triángulo isósceles"/>
          <p:cNvSpPr/>
          <p:nvPr/>
        </p:nvSpPr>
        <p:spPr>
          <a:xfrm rot="16200000">
            <a:off x="4374834" y="4911664"/>
            <a:ext cx="370327" cy="34960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8" name="37 Grupo"/>
          <p:cNvGrpSpPr/>
          <p:nvPr/>
        </p:nvGrpSpPr>
        <p:grpSpPr>
          <a:xfrm>
            <a:off x="323528" y="3933056"/>
            <a:ext cx="5256584" cy="576064"/>
            <a:chOff x="323528" y="4797153"/>
            <a:chExt cx="5256584" cy="576064"/>
          </a:xfrm>
        </p:grpSpPr>
        <p:grpSp>
          <p:nvGrpSpPr>
            <p:cNvPr id="39" name="135 Grupo"/>
            <p:cNvGrpSpPr/>
            <p:nvPr/>
          </p:nvGrpSpPr>
          <p:grpSpPr>
            <a:xfrm>
              <a:off x="323528" y="4800047"/>
              <a:ext cx="552710" cy="573170"/>
              <a:chOff x="251520" y="6093296"/>
              <a:chExt cx="648072" cy="648072"/>
            </a:xfrm>
          </p:grpSpPr>
          <p:sp>
            <p:nvSpPr>
              <p:cNvPr id="48" name="47 Elipse"/>
              <p:cNvSpPr/>
              <p:nvPr/>
            </p:nvSpPr>
            <p:spPr>
              <a:xfrm>
                <a:off x="467544" y="6525344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9" name="48 Elipse"/>
              <p:cNvSpPr/>
              <p:nvPr/>
            </p:nvSpPr>
            <p:spPr>
              <a:xfrm>
                <a:off x="683568" y="6309320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0" name="49 Elipse"/>
              <p:cNvSpPr/>
              <p:nvPr/>
            </p:nvSpPr>
            <p:spPr>
              <a:xfrm>
                <a:off x="251520" y="6309320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1" name="50 Elipse"/>
              <p:cNvSpPr/>
              <p:nvPr/>
            </p:nvSpPr>
            <p:spPr>
              <a:xfrm>
                <a:off x="467544" y="609329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40" name="141 Grupo"/>
            <p:cNvGrpSpPr/>
            <p:nvPr/>
          </p:nvGrpSpPr>
          <p:grpSpPr>
            <a:xfrm rot="1638819">
              <a:off x="4305050" y="4837407"/>
              <a:ext cx="576301" cy="473833"/>
              <a:chOff x="3779912" y="6039733"/>
              <a:chExt cx="704856" cy="506675"/>
            </a:xfrm>
          </p:grpSpPr>
          <p:sp>
            <p:nvSpPr>
              <p:cNvPr id="43" name="42 Rectángulo redondeado"/>
              <p:cNvSpPr/>
              <p:nvPr/>
            </p:nvSpPr>
            <p:spPr>
              <a:xfrm>
                <a:off x="3851920" y="6093296"/>
                <a:ext cx="576064" cy="28803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4" name="43 Rectángulo redondeado"/>
              <p:cNvSpPr/>
              <p:nvPr/>
            </p:nvSpPr>
            <p:spPr>
              <a:xfrm rot="1082973">
                <a:off x="3779912" y="6042352"/>
                <a:ext cx="216024" cy="5040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45" name="44 Rectángulo redondeado"/>
              <p:cNvSpPr/>
              <p:nvPr/>
            </p:nvSpPr>
            <p:spPr>
              <a:xfrm rot="20514072">
                <a:off x="4268744" y="6039733"/>
                <a:ext cx="216024" cy="50405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46" name="45 Elipse"/>
              <p:cNvSpPr/>
              <p:nvPr/>
            </p:nvSpPr>
            <p:spPr>
              <a:xfrm>
                <a:off x="3923928" y="623731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7" name="46 Elipse"/>
              <p:cNvSpPr/>
              <p:nvPr/>
            </p:nvSpPr>
            <p:spPr>
              <a:xfrm>
                <a:off x="4233600" y="623731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pic>
          <p:nvPicPr>
            <p:cNvPr id="41" name="Picture 22" descr="http://www.clker.com/cliparts/k/u/x/H/i/Y/white-football-ball-hi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14416" y="4797153"/>
              <a:ext cx="552710" cy="576064"/>
            </a:xfrm>
            <a:prstGeom prst="rect">
              <a:avLst/>
            </a:prstGeom>
            <a:noFill/>
          </p:spPr>
        </p:pic>
        <p:sp>
          <p:nvSpPr>
            <p:cNvPr id="42" name="41 Cinta perforada"/>
            <p:cNvSpPr/>
            <p:nvPr/>
          </p:nvSpPr>
          <p:spPr>
            <a:xfrm rot="20700447">
              <a:off x="5027402" y="4871694"/>
              <a:ext cx="552710" cy="429877"/>
            </a:xfrm>
            <a:prstGeom prst="flowChartPunchedTap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52" name="51 Grupo"/>
          <p:cNvGrpSpPr/>
          <p:nvPr/>
        </p:nvGrpSpPr>
        <p:grpSpPr>
          <a:xfrm>
            <a:off x="2915816" y="3356992"/>
            <a:ext cx="5184576" cy="455249"/>
            <a:chOff x="323528" y="4869160"/>
            <a:chExt cx="5184576" cy="455249"/>
          </a:xfrm>
        </p:grpSpPr>
        <p:grpSp>
          <p:nvGrpSpPr>
            <p:cNvPr id="53" name="172 Grupo"/>
            <p:cNvGrpSpPr/>
            <p:nvPr/>
          </p:nvGrpSpPr>
          <p:grpSpPr>
            <a:xfrm rot="10800000">
              <a:off x="4247965" y="4941168"/>
              <a:ext cx="630150" cy="383241"/>
              <a:chOff x="3923928" y="6165304"/>
              <a:chExt cx="648154" cy="447114"/>
            </a:xfrm>
          </p:grpSpPr>
          <p:sp>
            <p:nvSpPr>
              <p:cNvPr id="68" name="67 Triángulo isósceles"/>
              <p:cNvSpPr/>
              <p:nvPr/>
            </p:nvSpPr>
            <p:spPr>
              <a:xfrm rot="5400000">
                <a:off x="3880432" y="6208800"/>
                <a:ext cx="447114" cy="360122"/>
              </a:xfrm>
              <a:prstGeom prst="triangle">
                <a:avLst>
                  <a:gd name="adj" fmla="val 477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AR"/>
              </a:p>
            </p:txBody>
          </p:sp>
          <p:sp>
            <p:nvSpPr>
              <p:cNvPr id="69" name="68 Triángulo isósceles"/>
              <p:cNvSpPr/>
              <p:nvPr/>
            </p:nvSpPr>
            <p:spPr>
              <a:xfrm rot="5400000">
                <a:off x="4168464" y="6208800"/>
                <a:ext cx="447114" cy="360122"/>
              </a:xfrm>
              <a:prstGeom prst="triangle">
                <a:avLst>
                  <a:gd name="adj" fmla="val 477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AR"/>
              </a:p>
            </p:txBody>
          </p:sp>
        </p:grpSp>
        <p:sp>
          <p:nvSpPr>
            <p:cNvPr id="54" name="53 Conector"/>
            <p:cNvSpPr/>
            <p:nvPr/>
          </p:nvSpPr>
          <p:spPr>
            <a:xfrm>
              <a:off x="5088057" y="5200967"/>
              <a:ext cx="210023" cy="12344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5" name="54 Conector recto"/>
            <p:cNvCxnSpPr>
              <a:stCxn id="54" idx="6"/>
            </p:cNvCxnSpPr>
            <p:nvPr/>
          </p:nvCxnSpPr>
          <p:spPr>
            <a:xfrm flipV="1">
              <a:off x="5298081" y="4954082"/>
              <a:ext cx="35000" cy="30857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55 Cinta perforada"/>
            <p:cNvSpPr/>
            <p:nvPr/>
          </p:nvSpPr>
          <p:spPr>
            <a:xfrm>
              <a:off x="5368088" y="4954082"/>
              <a:ext cx="140016" cy="61721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57" name="188 Grupo"/>
            <p:cNvGrpSpPr/>
            <p:nvPr/>
          </p:nvGrpSpPr>
          <p:grpSpPr>
            <a:xfrm>
              <a:off x="813583" y="4869160"/>
              <a:ext cx="630070" cy="432048"/>
              <a:chOff x="1979712" y="6021288"/>
              <a:chExt cx="900016" cy="648072"/>
            </a:xfrm>
          </p:grpSpPr>
          <p:sp>
            <p:nvSpPr>
              <p:cNvPr id="60" name="59 Conector"/>
              <p:cNvSpPr/>
              <p:nvPr/>
            </p:nvSpPr>
            <p:spPr>
              <a:xfrm>
                <a:off x="2123728" y="6021288"/>
                <a:ext cx="756000" cy="64807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1" name="60 Conector"/>
              <p:cNvSpPr/>
              <p:nvPr/>
            </p:nvSpPr>
            <p:spPr>
              <a:xfrm>
                <a:off x="2447776" y="6525344"/>
                <a:ext cx="144000" cy="1440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2" name="61 Conector"/>
              <p:cNvSpPr/>
              <p:nvPr/>
            </p:nvSpPr>
            <p:spPr>
              <a:xfrm>
                <a:off x="2663800" y="6417344"/>
                <a:ext cx="144000" cy="1440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3" name="62 Conector"/>
              <p:cNvSpPr/>
              <p:nvPr/>
            </p:nvSpPr>
            <p:spPr>
              <a:xfrm>
                <a:off x="2627784" y="6165304"/>
                <a:ext cx="144000" cy="1440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4" name="63 Conector"/>
              <p:cNvSpPr/>
              <p:nvPr/>
            </p:nvSpPr>
            <p:spPr>
              <a:xfrm>
                <a:off x="2231752" y="6417344"/>
                <a:ext cx="144000" cy="1440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5" name="64 Conector"/>
              <p:cNvSpPr/>
              <p:nvPr/>
            </p:nvSpPr>
            <p:spPr>
              <a:xfrm>
                <a:off x="2231752" y="6165304"/>
                <a:ext cx="144000" cy="1440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6" name="65 Conector"/>
              <p:cNvSpPr/>
              <p:nvPr/>
            </p:nvSpPr>
            <p:spPr>
              <a:xfrm>
                <a:off x="2447776" y="6057304"/>
                <a:ext cx="144000" cy="1440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7" name="66 Onda"/>
              <p:cNvSpPr/>
              <p:nvPr/>
            </p:nvSpPr>
            <p:spPr>
              <a:xfrm rot="20292590">
                <a:off x="1979712" y="6144184"/>
                <a:ext cx="288032" cy="72008"/>
              </a:xfrm>
              <a:prstGeom prst="wav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58" name="57 Rectángulo redondeado"/>
            <p:cNvSpPr/>
            <p:nvPr/>
          </p:nvSpPr>
          <p:spPr>
            <a:xfrm rot="5400000">
              <a:off x="437155" y="5035566"/>
              <a:ext cx="419097" cy="862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9" name="58 Rectángulo redondeado"/>
            <p:cNvSpPr/>
            <p:nvPr/>
          </p:nvSpPr>
          <p:spPr>
            <a:xfrm rot="5400000">
              <a:off x="157123" y="5035566"/>
              <a:ext cx="419097" cy="862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xmlns="" val="230816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3923928" y="453306"/>
            <a:ext cx="5054480" cy="4127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Rectángulo redondeado"/>
          <p:cNvSpPr/>
          <p:nvPr/>
        </p:nvSpPr>
        <p:spPr>
          <a:xfrm>
            <a:off x="7307210" y="331560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Elipse"/>
          <p:cNvSpPr/>
          <p:nvPr/>
        </p:nvSpPr>
        <p:spPr>
          <a:xfrm>
            <a:off x="258055" y="963645"/>
            <a:ext cx="1184039" cy="1116123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" name="4 Rectángulo redondeado"/>
          <p:cNvSpPr/>
          <p:nvPr/>
        </p:nvSpPr>
        <p:spPr>
          <a:xfrm>
            <a:off x="1965995" y="2476533"/>
            <a:ext cx="2401585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Elipse"/>
          <p:cNvSpPr/>
          <p:nvPr/>
        </p:nvSpPr>
        <p:spPr>
          <a:xfrm>
            <a:off x="254682" y="2122322"/>
            <a:ext cx="1184039" cy="1116123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7" name="6 Triángulo isósceles"/>
          <p:cNvSpPr/>
          <p:nvPr/>
        </p:nvSpPr>
        <p:spPr>
          <a:xfrm rot="16200000">
            <a:off x="611570" y="2508565"/>
            <a:ext cx="376187" cy="331224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" name="7 Triángulo isósceles"/>
          <p:cNvSpPr/>
          <p:nvPr/>
        </p:nvSpPr>
        <p:spPr>
          <a:xfrm rot="16200000">
            <a:off x="590473" y="1344880"/>
            <a:ext cx="447114" cy="360122"/>
          </a:xfrm>
          <a:prstGeom prst="triangle">
            <a:avLst>
              <a:gd name="adj" fmla="val 477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9" name="8 Rectángulo redondeado"/>
          <p:cNvSpPr/>
          <p:nvPr/>
        </p:nvSpPr>
        <p:spPr>
          <a:xfrm>
            <a:off x="7383451" y="3384286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Triángulo isósceles"/>
          <p:cNvSpPr/>
          <p:nvPr/>
        </p:nvSpPr>
        <p:spPr>
          <a:xfrm rot="16200000">
            <a:off x="5536616" y="2392376"/>
            <a:ext cx="447114" cy="360122"/>
          </a:xfrm>
          <a:prstGeom prst="triangle">
            <a:avLst>
              <a:gd name="adj" fmla="val 477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6256800" y="223200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6343561" y="2325357"/>
            <a:ext cx="1184039" cy="1116123"/>
          </a:xfrm>
          <a:prstGeom prst="ellipse">
            <a:avLst/>
          </a:prstGeom>
          <a:solidFill>
            <a:srgbClr val="C00000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7617600" y="150480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7708441" y="1592797"/>
            <a:ext cx="1184039" cy="1116123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7" name="16 Rectángulo redondeado"/>
          <p:cNvSpPr/>
          <p:nvPr/>
        </p:nvSpPr>
        <p:spPr>
          <a:xfrm rot="19657333">
            <a:off x="8042193" y="764704"/>
            <a:ext cx="479790" cy="922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Rectángulo redondeado"/>
          <p:cNvSpPr/>
          <p:nvPr/>
        </p:nvSpPr>
        <p:spPr>
          <a:xfrm rot="1829306">
            <a:off x="8043493" y="988766"/>
            <a:ext cx="488947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Rectángulo"/>
          <p:cNvSpPr/>
          <p:nvPr/>
        </p:nvSpPr>
        <p:spPr>
          <a:xfrm>
            <a:off x="1547664" y="1484784"/>
            <a:ext cx="2724133" cy="986251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298450" prst="softRound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1" name="Picture 2" descr="C:\Users\Tomas Najun\Desktop\Imagen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413" t="906" r="46595" b="2816"/>
          <a:stretch/>
        </p:blipFill>
        <p:spPr bwMode="auto">
          <a:xfrm>
            <a:off x="1259632" y="1196752"/>
            <a:ext cx="2448272" cy="9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1 Rectángulo redondeado"/>
          <p:cNvSpPr/>
          <p:nvPr/>
        </p:nvSpPr>
        <p:spPr>
          <a:xfrm>
            <a:off x="1476028" y="3824213"/>
            <a:ext cx="647700" cy="39687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3" name="22 Rectángulo redondeado"/>
          <p:cNvSpPr/>
          <p:nvPr/>
        </p:nvSpPr>
        <p:spPr>
          <a:xfrm>
            <a:off x="1550641" y="3898826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4" name="23 Rectángulo redondeado"/>
          <p:cNvSpPr/>
          <p:nvPr/>
        </p:nvSpPr>
        <p:spPr>
          <a:xfrm>
            <a:off x="1668116" y="3898826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5" name="24 Rectángulo redondeado"/>
          <p:cNvSpPr/>
          <p:nvPr/>
        </p:nvSpPr>
        <p:spPr>
          <a:xfrm>
            <a:off x="1776066" y="3898826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6" name="25 Rectángulo redondeado"/>
          <p:cNvSpPr/>
          <p:nvPr/>
        </p:nvSpPr>
        <p:spPr>
          <a:xfrm>
            <a:off x="1884016" y="3898826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7" name="26 Rectángulo redondeado"/>
          <p:cNvSpPr/>
          <p:nvPr/>
        </p:nvSpPr>
        <p:spPr>
          <a:xfrm>
            <a:off x="1550641" y="3997251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8" name="27 Rectángulo redondeado"/>
          <p:cNvSpPr/>
          <p:nvPr/>
        </p:nvSpPr>
        <p:spPr>
          <a:xfrm>
            <a:off x="1668116" y="3997251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9" name="28 Rectángulo redondeado"/>
          <p:cNvSpPr/>
          <p:nvPr/>
        </p:nvSpPr>
        <p:spPr>
          <a:xfrm>
            <a:off x="1776066" y="3997251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0" name="29 Rectángulo redondeado"/>
          <p:cNvSpPr/>
          <p:nvPr/>
        </p:nvSpPr>
        <p:spPr>
          <a:xfrm>
            <a:off x="1884016" y="3997251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1" name="30 Rectángulo redondeado"/>
          <p:cNvSpPr/>
          <p:nvPr/>
        </p:nvSpPr>
        <p:spPr>
          <a:xfrm>
            <a:off x="1668116" y="4114726"/>
            <a:ext cx="250825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2" name="31 Rectángulo redondeado"/>
          <p:cNvSpPr/>
          <p:nvPr/>
        </p:nvSpPr>
        <p:spPr>
          <a:xfrm>
            <a:off x="1991966" y="4111551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3" name="32 Rectángulo redondeado"/>
          <p:cNvSpPr/>
          <p:nvPr/>
        </p:nvSpPr>
        <p:spPr>
          <a:xfrm>
            <a:off x="1550641" y="4111551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4" name="33 Rectángulo redondeado"/>
          <p:cNvSpPr/>
          <p:nvPr/>
        </p:nvSpPr>
        <p:spPr>
          <a:xfrm>
            <a:off x="1991966" y="3895651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5" name="34 Rectángulo redondeado"/>
          <p:cNvSpPr/>
          <p:nvPr/>
        </p:nvSpPr>
        <p:spPr>
          <a:xfrm>
            <a:off x="1991966" y="3998838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6" name="35 Elipse"/>
          <p:cNvSpPr/>
          <p:nvPr/>
        </p:nvSpPr>
        <p:spPr>
          <a:xfrm rot="18958216">
            <a:off x="-16612" y="3348778"/>
            <a:ext cx="495482" cy="771435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7" name="36 Rectángulo"/>
          <p:cNvSpPr/>
          <p:nvPr/>
        </p:nvSpPr>
        <p:spPr>
          <a:xfrm rot="19202982" flipV="1">
            <a:off x="-128008" y="3637282"/>
            <a:ext cx="581025" cy="61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8" name="37 Rectángulo"/>
          <p:cNvSpPr/>
          <p:nvPr/>
        </p:nvSpPr>
        <p:spPr>
          <a:xfrm rot="13582935" flipV="1">
            <a:off x="-103402" y="3526951"/>
            <a:ext cx="325437" cy="53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39" name="Picture 3" descr="C:\Users\Tomas Najun\Desktop\Image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635" y="3379994"/>
            <a:ext cx="556989" cy="57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39 Rectángulo redondeado"/>
          <p:cNvSpPr/>
          <p:nvPr/>
        </p:nvSpPr>
        <p:spPr>
          <a:xfrm rot="5400000">
            <a:off x="6388127" y="3917130"/>
            <a:ext cx="488947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40 Rectángulo redondeado"/>
          <p:cNvSpPr/>
          <p:nvPr/>
        </p:nvSpPr>
        <p:spPr>
          <a:xfrm rot="5400000">
            <a:off x="6748167" y="3917130"/>
            <a:ext cx="488947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41 Rectángulo redondeado"/>
          <p:cNvSpPr/>
          <p:nvPr/>
        </p:nvSpPr>
        <p:spPr>
          <a:xfrm rot="10800000">
            <a:off x="6604967" y="4132336"/>
            <a:ext cx="432049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42 Rectángulo redondeado"/>
          <p:cNvSpPr/>
          <p:nvPr/>
        </p:nvSpPr>
        <p:spPr>
          <a:xfrm rot="10800000">
            <a:off x="6604969" y="3717032"/>
            <a:ext cx="432049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44 Rectángulo redondeado"/>
          <p:cNvSpPr/>
          <p:nvPr/>
        </p:nvSpPr>
        <p:spPr>
          <a:xfrm>
            <a:off x="6780050" y="1628799"/>
            <a:ext cx="96206" cy="3141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45 Rectángulo redondeado"/>
          <p:cNvSpPr/>
          <p:nvPr/>
        </p:nvSpPr>
        <p:spPr>
          <a:xfrm rot="1829306">
            <a:off x="6774348" y="1911845"/>
            <a:ext cx="286531" cy="819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46 Rectángulo redondeado"/>
          <p:cNvSpPr/>
          <p:nvPr/>
        </p:nvSpPr>
        <p:spPr>
          <a:xfrm rot="19657333">
            <a:off x="6768000" y="1548000"/>
            <a:ext cx="303717" cy="9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47 Rectángulo redondeado"/>
          <p:cNvSpPr/>
          <p:nvPr/>
        </p:nvSpPr>
        <p:spPr>
          <a:xfrm>
            <a:off x="6966000" y="1519200"/>
            <a:ext cx="90000" cy="522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48 Rectángulo redondeado"/>
          <p:cNvSpPr/>
          <p:nvPr/>
        </p:nvSpPr>
        <p:spPr>
          <a:xfrm>
            <a:off x="6660232" y="1628800"/>
            <a:ext cx="96206" cy="3141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49 Arco"/>
          <p:cNvSpPr/>
          <p:nvPr/>
        </p:nvSpPr>
        <p:spPr>
          <a:xfrm>
            <a:off x="7092280" y="1412776"/>
            <a:ext cx="288032" cy="648072"/>
          </a:xfrm>
          <a:prstGeom prst="arc">
            <a:avLst>
              <a:gd name="adj1" fmla="val 16200000"/>
              <a:gd name="adj2" fmla="val 529310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n w="57150">
                <a:solidFill>
                  <a:schemeClr val="bg1"/>
                </a:solidFill>
              </a:ln>
            </a:endParaRPr>
          </a:p>
        </p:txBody>
      </p:sp>
      <p:sp>
        <p:nvSpPr>
          <p:cNvPr id="51" name="50 Arco"/>
          <p:cNvSpPr/>
          <p:nvPr/>
        </p:nvSpPr>
        <p:spPr>
          <a:xfrm>
            <a:off x="7092280" y="1556792"/>
            <a:ext cx="135632" cy="360040"/>
          </a:xfrm>
          <a:prstGeom prst="arc">
            <a:avLst>
              <a:gd name="adj1" fmla="val 16200000"/>
              <a:gd name="adj2" fmla="val 529310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n w="57150">
                <a:solidFill>
                  <a:schemeClr val="bg1"/>
                </a:solidFill>
              </a:ln>
            </a:endParaRPr>
          </a:p>
        </p:txBody>
      </p:sp>
      <p:sp>
        <p:nvSpPr>
          <p:cNvPr id="52" name="51 Rectángulo"/>
          <p:cNvSpPr/>
          <p:nvPr/>
        </p:nvSpPr>
        <p:spPr>
          <a:xfrm>
            <a:off x="0" y="4437112"/>
            <a:ext cx="9144000" cy="242088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52 Rectángulo redondeado"/>
          <p:cNvSpPr/>
          <p:nvPr/>
        </p:nvSpPr>
        <p:spPr>
          <a:xfrm>
            <a:off x="-36512" y="4509120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53 Rectángulo redondeado"/>
          <p:cNvSpPr/>
          <p:nvPr/>
        </p:nvSpPr>
        <p:spPr>
          <a:xfrm>
            <a:off x="-90000" y="5752800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54 Rectángulo redondeado"/>
          <p:cNvSpPr/>
          <p:nvPr/>
        </p:nvSpPr>
        <p:spPr>
          <a:xfrm>
            <a:off x="57600" y="4590000"/>
            <a:ext cx="5796000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6" name="Picture 14" descr="C:\Users\Adela e Ine\Documents\Jose\Programs\Imagenes\Imagen1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8184" y="5805264"/>
            <a:ext cx="2462212" cy="957262"/>
          </a:xfrm>
          <a:prstGeom prst="rect">
            <a:avLst/>
          </a:prstGeom>
          <a:noFill/>
        </p:spPr>
      </p:pic>
      <p:pic>
        <p:nvPicPr>
          <p:cNvPr id="57" name="Picture 15" descr="C:\Users\Adela e Ine\Documents\Jose\Programs\Imagenes\Imagen2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2160" y="4725144"/>
            <a:ext cx="2749550" cy="1017588"/>
          </a:xfrm>
          <a:prstGeom prst="rect">
            <a:avLst/>
          </a:prstGeom>
          <a:noFill/>
        </p:spPr>
      </p:pic>
      <p:sp>
        <p:nvSpPr>
          <p:cNvPr id="58" name="57 Rectángulo redondeado"/>
          <p:cNvSpPr/>
          <p:nvPr/>
        </p:nvSpPr>
        <p:spPr>
          <a:xfrm>
            <a:off x="0" y="5829814"/>
            <a:ext cx="5796136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58 Elipse"/>
          <p:cNvSpPr/>
          <p:nvPr/>
        </p:nvSpPr>
        <p:spPr>
          <a:xfrm>
            <a:off x="7380312" y="620688"/>
            <a:ext cx="576064" cy="576064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1" name="60 Conector recto"/>
          <p:cNvCxnSpPr/>
          <p:nvPr/>
        </p:nvCxnSpPr>
        <p:spPr>
          <a:xfrm flipV="1">
            <a:off x="7668344" y="692696"/>
            <a:ext cx="0" cy="2160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>
            <a:off x="7668344" y="908720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Elipse"/>
          <p:cNvSpPr/>
          <p:nvPr/>
        </p:nvSpPr>
        <p:spPr>
          <a:xfrm>
            <a:off x="7596336" y="548680"/>
            <a:ext cx="144016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66" name="65 Grupo"/>
          <p:cNvGrpSpPr/>
          <p:nvPr/>
        </p:nvGrpSpPr>
        <p:grpSpPr>
          <a:xfrm>
            <a:off x="4788024" y="1556792"/>
            <a:ext cx="490247" cy="312814"/>
            <a:chOff x="8413521" y="1126076"/>
            <a:chExt cx="490247" cy="312814"/>
          </a:xfrm>
        </p:grpSpPr>
        <p:sp>
          <p:nvSpPr>
            <p:cNvPr id="63" name="62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4" name="63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67" name="66 Rectángulo redondeado"/>
          <p:cNvSpPr/>
          <p:nvPr/>
        </p:nvSpPr>
        <p:spPr>
          <a:xfrm>
            <a:off x="4644008" y="314096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Rectángulo redondeado"/>
          <p:cNvSpPr/>
          <p:nvPr/>
        </p:nvSpPr>
        <p:spPr>
          <a:xfrm>
            <a:off x="4716016" y="3212976"/>
            <a:ext cx="144016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Triángulo isósceles"/>
          <p:cNvSpPr/>
          <p:nvPr/>
        </p:nvSpPr>
        <p:spPr>
          <a:xfrm rot="16200000">
            <a:off x="4972008" y="2380921"/>
            <a:ext cx="455893" cy="39181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19" name="Picture 2" descr="C:\Users\Tomas Najun\Desktop\Imagen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60728" y="2132856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68 Rectángulo redondeado"/>
          <p:cNvSpPr/>
          <p:nvPr/>
        </p:nvSpPr>
        <p:spPr>
          <a:xfrm>
            <a:off x="5627922" y="1628799"/>
            <a:ext cx="96206" cy="3141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69 Rectángulo redondeado"/>
          <p:cNvSpPr/>
          <p:nvPr/>
        </p:nvSpPr>
        <p:spPr>
          <a:xfrm rot="1829306">
            <a:off x="5622220" y="1911845"/>
            <a:ext cx="286531" cy="819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70 Rectángulo redondeado"/>
          <p:cNvSpPr/>
          <p:nvPr/>
        </p:nvSpPr>
        <p:spPr>
          <a:xfrm rot="19657333">
            <a:off x="5615872" y="1548000"/>
            <a:ext cx="303717" cy="9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71 Rectángulo redondeado"/>
          <p:cNvSpPr/>
          <p:nvPr/>
        </p:nvSpPr>
        <p:spPr>
          <a:xfrm>
            <a:off x="5813872" y="1519200"/>
            <a:ext cx="90000" cy="522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72 Rectángulo redondeado"/>
          <p:cNvSpPr/>
          <p:nvPr/>
        </p:nvSpPr>
        <p:spPr>
          <a:xfrm>
            <a:off x="5508104" y="1628800"/>
            <a:ext cx="96206" cy="3141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74 Arco"/>
          <p:cNvSpPr/>
          <p:nvPr/>
        </p:nvSpPr>
        <p:spPr>
          <a:xfrm>
            <a:off x="5940152" y="1556792"/>
            <a:ext cx="135632" cy="360040"/>
          </a:xfrm>
          <a:prstGeom prst="arc">
            <a:avLst>
              <a:gd name="adj1" fmla="val 16200000"/>
              <a:gd name="adj2" fmla="val 529310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n w="57150">
                <a:solidFill>
                  <a:schemeClr val="bg1"/>
                </a:solidFill>
              </a:ln>
            </a:endParaRPr>
          </a:p>
        </p:txBody>
      </p:sp>
      <p:pic>
        <p:nvPicPr>
          <p:cNvPr id="1026" name="Picture 2" descr="C:\Users\Adela e Ine\Desktop\buttons\black_red\Imagen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08104" y="620688"/>
            <a:ext cx="609600" cy="566738"/>
          </a:xfrm>
          <a:prstGeom prst="rect">
            <a:avLst/>
          </a:prstGeom>
          <a:noFill/>
        </p:spPr>
      </p:pic>
      <p:pic>
        <p:nvPicPr>
          <p:cNvPr id="1027" name="Picture 3" descr="C:\Users\Adela e Ine\Desktop\buttons\black_red\Imagen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88224" y="476672"/>
            <a:ext cx="762000" cy="712788"/>
          </a:xfrm>
          <a:prstGeom prst="rect">
            <a:avLst/>
          </a:prstGeom>
          <a:noFill/>
        </p:spPr>
      </p:pic>
      <p:pic>
        <p:nvPicPr>
          <p:cNvPr id="76" name="Picture 3" descr="C:\Users\Adela e Ine\Desktop\buttons\black_red\Imagen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84168" y="1052736"/>
            <a:ext cx="608041" cy="568772"/>
          </a:xfrm>
          <a:prstGeom prst="rect">
            <a:avLst/>
          </a:prstGeom>
          <a:noFill/>
        </p:spPr>
      </p:pic>
      <p:pic>
        <p:nvPicPr>
          <p:cNvPr id="77" name="Picture 2" descr="C:\Users\Adela e Ine\Desktop\buttons\black_red\Imagen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60032" y="836712"/>
            <a:ext cx="454692" cy="422722"/>
          </a:xfrm>
          <a:prstGeom prst="rect">
            <a:avLst/>
          </a:prstGeom>
          <a:noFill/>
        </p:spPr>
      </p:pic>
      <p:pic>
        <p:nvPicPr>
          <p:cNvPr id="1028" name="Picture 4" descr="C:\Users\Adela e Ine\Desktop\buttons\black_red\Imagen3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11960" y="764704"/>
            <a:ext cx="457200" cy="512762"/>
          </a:xfrm>
          <a:prstGeom prst="rect">
            <a:avLst/>
          </a:prstGeom>
          <a:noFill/>
        </p:spPr>
      </p:pic>
      <p:pic>
        <p:nvPicPr>
          <p:cNvPr id="79" name="Picture 4" descr="C:\Users\Adela e Ine\Desktop\buttons\black_red\Imagen3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99992" y="2636912"/>
            <a:ext cx="360040" cy="403795"/>
          </a:xfrm>
          <a:prstGeom prst="rect">
            <a:avLst/>
          </a:prstGeom>
          <a:noFill/>
        </p:spPr>
      </p:pic>
      <p:grpSp>
        <p:nvGrpSpPr>
          <p:cNvPr id="80" name="79 Grupo"/>
          <p:cNvGrpSpPr/>
          <p:nvPr/>
        </p:nvGrpSpPr>
        <p:grpSpPr>
          <a:xfrm>
            <a:off x="4499992" y="1556792"/>
            <a:ext cx="490247" cy="312814"/>
            <a:chOff x="8413521" y="1126076"/>
            <a:chExt cx="490247" cy="312814"/>
          </a:xfrm>
        </p:grpSpPr>
        <p:sp>
          <p:nvSpPr>
            <p:cNvPr id="81" name="80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2" name="81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83" name="Picture 2" descr="C:\Users\Tomas Najun\Desktop\Imagen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2856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0800000">
            <a:off x="8244408" y="3933056"/>
            <a:ext cx="216024" cy="216024"/>
          </a:xfrm>
          <a:prstGeom prst="rect">
            <a:avLst/>
          </a:prstGeom>
          <a:noFill/>
        </p:spPr>
      </p:pic>
      <p:pic>
        <p:nvPicPr>
          <p:cNvPr id="89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5400000">
            <a:off x="8244408" y="3645024"/>
            <a:ext cx="216024" cy="216024"/>
          </a:xfrm>
          <a:prstGeom prst="rect">
            <a:avLst/>
          </a:prstGeom>
          <a:noFill/>
        </p:spPr>
      </p:pic>
      <p:pic>
        <p:nvPicPr>
          <p:cNvPr id="90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6200000">
            <a:off x="7740352" y="3933055"/>
            <a:ext cx="216025" cy="216025"/>
          </a:xfrm>
          <a:prstGeom prst="rect">
            <a:avLst/>
          </a:prstGeom>
          <a:noFill/>
        </p:spPr>
      </p:pic>
      <p:pic>
        <p:nvPicPr>
          <p:cNvPr id="1030" name="Picture 6" descr="C:\Users\Adela e Ine\Desktop\buttons\Imagen4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15546" y="3501008"/>
            <a:ext cx="608582" cy="446534"/>
          </a:xfrm>
          <a:prstGeom prst="rect">
            <a:avLst/>
          </a:prstGeom>
          <a:noFill/>
        </p:spPr>
      </p:pic>
      <p:pic>
        <p:nvPicPr>
          <p:cNvPr id="96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40352" y="3645024"/>
            <a:ext cx="216024" cy="216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6238800" y="453306"/>
            <a:ext cx="2739608" cy="4127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Rectángulo redondeado"/>
          <p:cNvSpPr/>
          <p:nvPr/>
        </p:nvSpPr>
        <p:spPr>
          <a:xfrm>
            <a:off x="7307210" y="331560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Elipse"/>
          <p:cNvSpPr/>
          <p:nvPr/>
        </p:nvSpPr>
        <p:spPr>
          <a:xfrm>
            <a:off x="1338175" y="1107661"/>
            <a:ext cx="1184039" cy="1116123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" name="4 Rectángulo redondeado"/>
          <p:cNvSpPr/>
          <p:nvPr/>
        </p:nvSpPr>
        <p:spPr>
          <a:xfrm>
            <a:off x="3046115" y="2620549"/>
            <a:ext cx="240158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Elipse"/>
          <p:cNvSpPr/>
          <p:nvPr/>
        </p:nvSpPr>
        <p:spPr>
          <a:xfrm>
            <a:off x="1334802" y="2266338"/>
            <a:ext cx="1184039" cy="1116123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7" name="6 Triángulo isósceles"/>
          <p:cNvSpPr/>
          <p:nvPr/>
        </p:nvSpPr>
        <p:spPr>
          <a:xfrm rot="16200000">
            <a:off x="1691690" y="2652581"/>
            <a:ext cx="376187" cy="331224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" name="7 Triángulo isósceles"/>
          <p:cNvSpPr/>
          <p:nvPr/>
        </p:nvSpPr>
        <p:spPr>
          <a:xfrm rot="16200000">
            <a:off x="1670593" y="1488896"/>
            <a:ext cx="447114" cy="360122"/>
          </a:xfrm>
          <a:prstGeom prst="triangle">
            <a:avLst>
              <a:gd name="adj" fmla="val 477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9" name="8 Rectángulo redondeado"/>
          <p:cNvSpPr/>
          <p:nvPr/>
        </p:nvSpPr>
        <p:spPr>
          <a:xfrm>
            <a:off x="7383451" y="3384286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Triángulo isósceles"/>
          <p:cNvSpPr/>
          <p:nvPr/>
        </p:nvSpPr>
        <p:spPr>
          <a:xfrm rot="16200000">
            <a:off x="7843929" y="3735888"/>
            <a:ext cx="447114" cy="360122"/>
          </a:xfrm>
          <a:prstGeom prst="triangle">
            <a:avLst>
              <a:gd name="adj" fmla="val 477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1" name="10 Rectángulo redondeado"/>
          <p:cNvSpPr/>
          <p:nvPr/>
        </p:nvSpPr>
        <p:spPr>
          <a:xfrm>
            <a:off x="4491609" y="836712"/>
            <a:ext cx="1520551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Triángulo isósceles"/>
          <p:cNvSpPr/>
          <p:nvPr/>
        </p:nvSpPr>
        <p:spPr>
          <a:xfrm rot="16200000">
            <a:off x="5007080" y="1125579"/>
            <a:ext cx="455893" cy="39181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6256800" y="223200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6343561" y="2325357"/>
            <a:ext cx="1184039" cy="1116123"/>
          </a:xfrm>
          <a:prstGeom prst="ellipse">
            <a:avLst/>
          </a:prstGeom>
          <a:solidFill>
            <a:srgbClr val="92D050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7617600" y="150480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7708441" y="1592797"/>
            <a:ext cx="1184039" cy="1116123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7" name="16 Rectángulo redondeado"/>
          <p:cNvSpPr/>
          <p:nvPr/>
        </p:nvSpPr>
        <p:spPr>
          <a:xfrm rot="1829306">
            <a:off x="8043493" y="988766"/>
            <a:ext cx="488947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8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8000" y="692696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Rectángulo"/>
          <p:cNvSpPr/>
          <p:nvPr/>
        </p:nvSpPr>
        <p:spPr>
          <a:xfrm>
            <a:off x="2627784" y="1628800"/>
            <a:ext cx="2724133" cy="986251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298450" prst="softRound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" name="Picture 2" descr="C:\Users\Tomas Najun\Desktop\Imagen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413" t="906" r="46595" b="2816"/>
          <a:stretch/>
        </p:blipFill>
        <p:spPr bwMode="auto">
          <a:xfrm>
            <a:off x="2339752" y="1340768"/>
            <a:ext cx="2448272" cy="9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0 Rectángulo redondeado"/>
          <p:cNvSpPr/>
          <p:nvPr/>
        </p:nvSpPr>
        <p:spPr>
          <a:xfrm>
            <a:off x="251520" y="3284984"/>
            <a:ext cx="647700" cy="39687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2" name="21 Rectángulo redondeado"/>
          <p:cNvSpPr/>
          <p:nvPr/>
        </p:nvSpPr>
        <p:spPr>
          <a:xfrm>
            <a:off x="326133" y="3359597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3" name="22 Rectángulo redondeado"/>
          <p:cNvSpPr/>
          <p:nvPr/>
        </p:nvSpPr>
        <p:spPr>
          <a:xfrm>
            <a:off x="443608" y="3359597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4" name="23 Rectángulo redondeado"/>
          <p:cNvSpPr/>
          <p:nvPr/>
        </p:nvSpPr>
        <p:spPr>
          <a:xfrm>
            <a:off x="551558" y="3359597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5" name="24 Rectángulo redondeado"/>
          <p:cNvSpPr/>
          <p:nvPr/>
        </p:nvSpPr>
        <p:spPr>
          <a:xfrm>
            <a:off x="659508" y="3359597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6" name="25 Rectángulo redondeado"/>
          <p:cNvSpPr/>
          <p:nvPr/>
        </p:nvSpPr>
        <p:spPr>
          <a:xfrm>
            <a:off x="326133" y="3458022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7" name="26 Rectángulo redondeado"/>
          <p:cNvSpPr/>
          <p:nvPr/>
        </p:nvSpPr>
        <p:spPr>
          <a:xfrm>
            <a:off x="443608" y="3458022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8" name="27 Rectángulo redondeado"/>
          <p:cNvSpPr/>
          <p:nvPr/>
        </p:nvSpPr>
        <p:spPr>
          <a:xfrm>
            <a:off x="551558" y="3458022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9" name="28 Rectángulo redondeado"/>
          <p:cNvSpPr/>
          <p:nvPr/>
        </p:nvSpPr>
        <p:spPr>
          <a:xfrm>
            <a:off x="659508" y="3458022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0" name="29 Rectángulo redondeado"/>
          <p:cNvSpPr/>
          <p:nvPr/>
        </p:nvSpPr>
        <p:spPr>
          <a:xfrm>
            <a:off x="443608" y="3575497"/>
            <a:ext cx="250825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1" name="30 Rectángulo redondeado"/>
          <p:cNvSpPr/>
          <p:nvPr/>
        </p:nvSpPr>
        <p:spPr>
          <a:xfrm>
            <a:off x="767458" y="3572322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2" name="31 Rectángulo redondeado"/>
          <p:cNvSpPr/>
          <p:nvPr/>
        </p:nvSpPr>
        <p:spPr>
          <a:xfrm>
            <a:off x="326133" y="3572322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3" name="32 Rectángulo redondeado"/>
          <p:cNvSpPr/>
          <p:nvPr/>
        </p:nvSpPr>
        <p:spPr>
          <a:xfrm>
            <a:off x="767458" y="3356422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4" name="33 Rectángulo redondeado"/>
          <p:cNvSpPr/>
          <p:nvPr/>
        </p:nvSpPr>
        <p:spPr>
          <a:xfrm>
            <a:off x="767458" y="3459609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5" name="34 Elipse"/>
          <p:cNvSpPr/>
          <p:nvPr/>
        </p:nvSpPr>
        <p:spPr>
          <a:xfrm rot="18958216">
            <a:off x="1063508" y="3492794"/>
            <a:ext cx="495482" cy="771435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6" name="35 Rectángulo"/>
          <p:cNvSpPr/>
          <p:nvPr/>
        </p:nvSpPr>
        <p:spPr>
          <a:xfrm rot="19202982" flipV="1">
            <a:off x="952112" y="3781298"/>
            <a:ext cx="581025" cy="61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7" name="36 Rectángulo"/>
          <p:cNvSpPr/>
          <p:nvPr/>
        </p:nvSpPr>
        <p:spPr>
          <a:xfrm rot="13582935" flipV="1">
            <a:off x="976718" y="3670967"/>
            <a:ext cx="325437" cy="53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38" name="Picture 3" descr="C:\Users\Tomas Najun\Desktop\Imagen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0755" y="3524010"/>
            <a:ext cx="556989" cy="57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38 Rectángulo redondeado"/>
          <p:cNvSpPr/>
          <p:nvPr/>
        </p:nvSpPr>
        <p:spPr>
          <a:xfrm rot="5400000">
            <a:off x="7883550" y="2116930"/>
            <a:ext cx="488947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39 Rectángulo redondeado"/>
          <p:cNvSpPr/>
          <p:nvPr/>
        </p:nvSpPr>
        <p:spPr>
          <a:xfrm rot="5400000">
            <a:off x="8243590" y="2116930"/>
            <a:ext cx="488947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40 Rectángulo redondeado"/>
          <p:cNvSpPr/>
          <p:nvPr/>
        </p:nvSpPr>
        <p:spPr>
          <a:xfrm rot="10800000">
            <a:off x="8100390" y="2332136"/>
            <a:ext cx="432049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41 Rectángulo redondeado"/>
          <p:cNvSpPr/>
          <p:nvPr/>
        </p:nvSpPr>
        <p:spPr>
          <a:xfrm rot="10800000">
            <a:off x="8100392" y="1916832"/>
            <a:ext cx="432049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42 Rectángulo redondeado"/>
          <p:cNvSpPr/>
          <p:nvPr/>
        </p:nvSpPr>
        <p:spPr>
          <a:xfrm>
            <a:off x="6780050" y="1628799"/>
            <a:ext cx="96206" cy="3141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43 Rectángulo redondeado"/>
          <p:cNvSpPr/>
          <p:nvPr/>
        </p:nvSpPr>
        <p:spPr>
          <a:xfrm rot="1829306">
            <a:off x="6774348" y="1911845"/>
            <a:ext cx="286531" cy="819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44 Rectángulo redondeado"/>
          <p:cNvSpPr/>
          <p:nvPr/>
        </p:nvSpPr>
        <p:spPr>
          <a:xfrm rot="19657333">
            <a:off x="6768000" y="1548000"/>
            <a:ext cx="303717" cy="9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45 Rectángulo redondeado"/>
          <p:cNvSpPr/>
          <p:nvPr/>
        </p:nvSpPr>
        <p:spPr>
          <a:xfrm>
            <a:off x="6966000" y="1519200"/>
            <a:ext cx="90000" cy="522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46 Rectángulo redondeado"/>
          <p:cNvSpPr/>
          <p:nvPr/>
        </p:nvSpPr>
        <p:spPr>
          <a:xfrm>
            <a:off x="6660232" y="1628800"/>
            <a:ext cx="96206" cy="3141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47 Arco"/>
          <p:cNvSpPr/>
          <p:nvPr/>
        </p:nvSpPr>
        <p:spPr>
          <a:xfrm>
            <a:off x="7092280" y="1412776"/>
            <a:ext cx="288032" cy="648072"/>
          </a:xfrm>
          <a:prstGeom prst="arc">
            <a:avLst>
              <a:gd name="adj1" fmla="val 16200000"/>
              <a:gd name="adj2" fmla="val 529310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n w="57150">
                <a:solidFill>
                  <a:schemeClr val="bg1"/>
                </a:solidFill>
              </a:ln>
            </a:endParaRPr>
          </a:p>
        </p:txBody>
      </p:sp>
      <p:sp>
        <p:nvSpPr>
          <p:cNvPr id="49" name="48 Arco"/>
          <p:cNvSpPr/>
          <p:nvPr/>
        </p:nvSpPr>
        <p:spPr>
          <a:xfrm>
            <a:off x="7092280" y="1556792"/>
            <a:ext cx="135632" cy="360040"/>
          </a:xfrm>
          <a:prstGeom prst="arc">
            <a:avLst>
              <a:gd name="adj1" fmla="val 16200000"/>
              <a:gd name="adj2" fmla="val 529310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n w="57150">
                <a:solidFill>
                  <a:schemeClr val="bg1"/>
                </a:solidFill>
              </a:ln>
            </a:endParaRPr>
          </a:p>
        </p:txBody>
      </p:sp>
      <p:sp>
        <p:nvSpPr>
          <p:cNvPr id="50" name="49 Rectángulo"/>
          <p:cNvSpPr/>
          <p:nvPr/>
        </p:nvSpPr>
        <p:spPr>
          <a:xfrm>
            <a:off x="0" y="4437112"/>
            <a:ext cx="9144000" cy="242088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50 Rectángulo redondeado"/>
          <p:cNvSpPr/>
          <p:nvPr/>
        </p:nvSpPr>
        <p:spPr>
          <a:xfrm>
            <a:off x="-36512" y="4509120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51 Rectángulo redondeado"/>
          <p:cNvSpPr/>
          <p:nvPr/>
        </p:nvSpPr>
        <p:spPr>
          <a:xfrm>
            <a:off x="-90000" y="5752800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52 Rectángulo redondeado"/>
          <p:cNvSpPr/>
          <p:nvPr/>
        </p:nvSpPr>
        <p:spPr>
          <a:xfrm>
            <a:off x="57600" y="4590000"/>
            <a:ext cx="5796000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4" name="Picture 14" descr="C:\Users\Adela e Ine\Documents\Jose\Programs\Imagenes\Imagen1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8184" y="5805264"/>
            <a:ext cx="2462212" cy="957262"/>
          </a:xfrm>
          <a:prstGeom prst="rect">
            <a:avLst/>
          </a:prstGeom>
          <a:noFill/>
        </p:spPr>
      </p:pic>
      <p:pic>
        <p:nvPicPr>
          <p:cNvPr id="55" name="Picture 15" descr="C:\Users\Adela e Ine\Documents\Jose\Programs\Imagenes\Imagen2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2160" y="4725144"/>
            <a:ext cx="2749550" cy="1017588"/>
          </a:xfrm>
          <a:prstGeom prst="rect">
            <a:avLst/>
          </a:prstGeom>
          <a:noFill/>
        </p:spPr>
      </p:pic>
      <p:sp>
        <p:nvSpPr>
          <p:cNvPr id="56" name="55 Rectángulo redondeado"/>
          <p:cNvSpPr/>
          <p:nvPr/>
        </p:nvSpPr>
        <p:spPr>
          <a:xfrm>
            <a:off x="0" y="5829814"/>
            <a:ext cx="5796136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6238800" y="453306"/>
            <a:ext cx="2739608" cy="412782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Rectángulo redondeado"/>
          <p:cNvSpPr/>
          <p:nvPr/>
        </p:nvSpPr>
        <p:spPr>
          <a:xfrm>
            <a:off x="7307210" y="331560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Elipse"/>
          <p:cNvSpPr/>
          <p:nvPr/>
        </p:nvSpPr>
        <p:spPr>
          <a:xfrm>
            <a:off x="1338175" y="1107661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" name="4 Rectángulo redondeado"/>
          <p:cNvSpPr/>
          <p:nvPr/>
        </p:nvSpPr>
        <p:spPr>
          <a:xfrm>
            <a:off x="3046115" y="2620549"/>
            <a:ext cx="2401585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Elipse"/>
          <p:cNvSpPr/>
          <p:nvPr/>
        </p:nvSpPr>
        <p:spPr>
          <a:xfrm>
            <a:off x="1334802" y="2266338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7" name="6 Triángulo isósceles"/>
          <p:cNvSpPr/>
          <p:nvPr/>
        </p:nvSpPr>
        <p:spPr>
          <a:xfrm rot="16200000">
            <a:off x="1691690" y="2652581"/>
            <a:ext cx="376187" cy="331224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" name="7 Triángulo isósceles"/>
          <p:cNvSpPr/>
          <p:nvPr/>
        </p:nvSpPr>
        <p:spPr>
          <a:xfrm rot="16200000">
            <a:off x="1670593" y="1488896"/>
            <a:ext cx="447114" cy="360122"/>
          </a:xfrm>
          <a:prstGeom prst="triangle">
            <a:avLst>
              <a:gd name="adj" fmla="val 477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9" name="8 Rectángulo redondeado"/>
          <p:cNvSpPr/>
          <p:nvPr/>
        </p:nvSpPr>
        <p:spPr>
          <a:xfrm>
            <a:off x="7383451" y="3384286"/>
            <a:ext cx="1417315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Triángulo isósceles"/>
          <p:cNvSpPr/>
          <p:nvPr/>
        </p:nvSpPr>
        <p:spPr>
          <a:xfrm rot="16200000">
            <a:off x="7843929" y="3735888"/>
            <a:ext cx="447114" cy="360122"/>
          </a:xfrm>
          <a:prstGeom prst="triangle">
            <a:avLst>
              <a:gd name="adj" fmla="val 477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1" name="10 Rectángulo redondeado"/>
          <p:cNvSpPr/>
          <p:nvPr/>
        </p:nvSpPr>
        <p:spPr>
          <a:xfrm>
            <a:off x="4491609" y="836712"/>
            <a:ext cx="1520551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Triángulo isósceles"/>
          <p:cNvSpPr/>
          <p:nvPr/>
        </p:nvSpPr>
        <p:spPr>
          <a:xfrm rot="16200000">
            <a:off x="5007080" y="1125579"/>
            <a:ext cx="455893" cy="39181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6256800" y="223200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6343561" y="2325357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7617600" y="150480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7708441" y="1592797"/>
            <a:ext cx="1184039" cy="11161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7" name="16 Rectángulo redondeado"/>
          <p:cNvSpPr/>
          <p:nvPr/>
        </p:nvSpPr>
        <p:spPr>
          <a:xfrm rot="1829306">
            <a:off x="8043493" y="988766"/>
            <a:ext cx="488947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8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8000" y="692696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Rectángulo"/>
          <p:cNvSpPr/>
          <p:nvPr/>
        </p:nvSpPr>
        <p:spPr>
          <a:xfrm>
            <a:off x="2627784" y="1628800"/>
            <a:ext cx="2724133" cy="986251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298450" prst="softRound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" name="Picture 2" descr="C:\Users\Tomas Najun\Desktop\Imagen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413" t="906" r="46595" b="2816"/>
          <a:stretch/>
        </p:blipFill>
        <p:spPr bwMode="auto">
          <a:xfrm>
            <a:off x="2339752" y="1340768"/>
            <a:ext cx="2448272" cy="9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0 Rectángulo redondeado"/>
          <p:cNvSpPr/>
          <p:nvPr/>
        </p:nvSpPr>
        <p:spPr>
          <a:xfrm>
            <a:off x="251520" y="3284984"/>
            <a:ext cx="647700" cy="39687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2" name="21 Rectángulo redondeado"/>
          <p:cNvSpPr/>
          <p:nvPr/>
        </p:nvSpPr>
        <p:spPr>
          <a:xfrm>
            <a:off x="326133" y="3359597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3" name="22 Rectángulo redondeado"/>
          <p:cNvSpPr/>
          <p:nvPr/>
        </p:nvSpPr>
        <p:spPr>
          <a:xfrm>
            <a:off x="443608" y="3359597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4" name="23 Rectángulo redondeado"/>
          <p:cNvSpPr/>
          <p:nvPr/>
        </p:nvSpPr>
        <p:spPr>
          <a:xfrm>
            <a:off x="551558" y="3359597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5" name="24 Rectángulo redondeado"/>
          <p:cNvSpPr/>
          <p:nvPr/>
        </p:nvSpPr>
        <p:spPr>
          <a:xfrm>
            <a:off x="659508" y="3359597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6" name="25 Rectángulo redondeado"/>
          <p:cNvSpPr/>
          <p:nvPr/>
        </p:nvSpPr>
        <p:spPr>
          <a:xfrm>
            <a:off x="326133" y="3458022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7" name="26 Rectángulo redondeado"/>
          <p:cNvSpPr/>
          <p:nvPr/>
        </p:nvSpPr>
        <p:spPr>
          <a:xfrm>
            <a:off x="443608" y="3458022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8" name="27 Rectángulo redondeado"/>
          <p:cNvSpPr/>
          <p:nvPr/>
        </p:nvSpPr>
        <p:spPr>
          <a:xfrm>
            <a:off x="551558" y="3458022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9" name="28 Rectángulo redondeado"/>
          <p:cNvSpPr/>
          <p:nvPr/>
        </p:nvSpPr>
        <p:spPr>
          <a:xfrm>
            <a:off x="659508" y="3458022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0" name="29 Rectángulo redondeado"/>
          <p:cNvSpPr/>
          <p:nvPr/>
        </p:nvSpPr>
        <p:spPr>
          <a:xfrm>
            <a:off x="443608" y="3575497"/>
            <a:ext cx="250825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1" name="30 Rectángulo redondeado"/>
          <p:cNvSpPr/>
          <p:nvPr/>
        </p:nvSpPr>
        <p:spPr>
          <a:xfrm>
            <a:off x="767458" y="3572322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2" name="31 Rectángulo redondeado"/>
          <p:cNvSpPr/>
          <p:nvPr/>
        </p:nvSpPr>
        <p:spPr>
          <a:xfrm>
            <a:off x="326133" y="3572322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3" name="32 Rectángulo redondeado"/>
          <p:cNvSpPr/>
          <p:nvPr/>
        </p:nvSpPr>
        <p:spPr>
          <a:xfrm>
            <a:off x="767458" y="3356422"/>
            <a:ext cx="46037" cy="460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4" name="33 Rectángulo redondeado"/>
          <p:cNvSpPr/>
          <p:nvPr/>
        </p:nvSpPr>
        <p:spPr>
          <a:xfrm>
            <a:off x="767458" y="3459609"/>
            <a:ext cx="46037" cy="460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5" name="34 Elipse"/>
          <p:cNvSpPr/>
          <p:nvPr/>
        </p:nvSpPr>
        <p:spPr>
          <a:xfrm rot="18958216">
            <a:off x="1063508" y="3492794"/>
            <a:ext cx="495482" cy="77143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6" name="35 Rectángulo"/>
          <p:cNvSpPr/>
          <p:nvPr/>
        </p:nvSpPr>
        <p:spPr>
          <a:xfrm rot="19202982" flipV="1">
            <a:off x="952112" y="3781298"/>
            <a:ext cx="581025" cy="61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7" name="36 Rectángulo"/>
          <p:cNvSpPr/>
          <p:nvPr/>
        </p:nvSpPr>
        <p:spPr>
          <a:xfrm rot="13582935" flipV="1">
            <a:off x="976718" y="3670967"/>
            <a:ext cx="325437" cy="53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pic>
        <p:nvPicPr>
          <p:cNvPr id="38" name="Picture 3" descr="C:\Users\Tomas Najun\Desktop\Imagen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0755" y="3524010"/>
            <a:ext cx="556989" cy="57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38 Rectángulo redondeado"/>
          <p:cNvSpPr/>
          <p:nvPr/>
        </p:nvSpPr>
        <p:spPr>
          <a:xfrm rot="5400000">
            <a:off x="7883550" y="2116930"/>
            <a:ext cx="488947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39 Rectángulo redondeado"/>
          <p:cNvSpPr/>
          <p:nvPr/>
        </p:nvSpPr>
        <p:spPr>
          <a:xfrm rot="5400000">
            <a:off x="8243590" y="2116930"/>
            <a:ext cx="488947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40 Rectángulo redondeado"/>
          <p:cNvSpPr/>
          <p:nvPr/>
        </p:nvSpPr>
        <p:spPr>
          <a:xfrm rot="10800000">
            <a:off x="8100390" y="2332136"/>
            <a:ext cx="432049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41 Rectángulo redondeado"/>
          <p:cNvSpPr/>
          <p:nvPr/>
        </p:nvSpPr>
        <p:spPr>
          <a:xfrm rot="10800000">
            <a:off x="8100392" y="1916832"/>
            <a:ext cx="432049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42 Rectángulo redondeado"/>
          <p:cNvSpPr/>
          <p:nvPr/>
        </p:nvSpPr>
        <p:spPr>
          <a:xfrm>
            <a:off x="6780050" y="1628799"/>
            <a:ext cx="96206" cy="3141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43 Rectángulo redondeado"/>
          <p:cNvSpPr/>
          <p:nvPr/>
        </p:nvSpPr>
        <p:spPr>
          <a:xfrm rot="1829306">
            <a:off x="6774348" y="1911845"/>
            <a:ext cx="286531" cy="819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44 Rectángulo redondeado"/>
          <p:cNvSpPr/>
          <p:nvPr/>
        </p:nvSpPr>
        <p:spPr>
          <a:xfrm rot="19657333">
            <a:off x="6768000" y="1548000"/>
            <a:ext cx="303717" cy="9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45 Rectángulo redondeado"/>
          <p:cNvSpPr/>
          <p:nvPr/>
        </p:nvSpPr>
        <p:spPr>
          <a:xfrm>
            <a:off x="6966000" y="1519200"/>
            <a:ext cx="90000" cy="522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46 Rectángulo redondeado"/>
          <p:cNvSpPr/>
          <p:nvPr/>
        </p:nvSpPr>
        <p:spPr>
          <a:xfrm>
            <a:off x="6660232" y="1628800"/>
            <a:ext cx="96206" cy="3141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47 Arco"/>
          <p:cNvSpPr/>
          <p:nvPr/>
        </p:nvSpPr>
        <p:spPr>
          <a:xfrm>
            <a:off x="7092280" y="1412776"/>
            <a:ext cx="288032" cy="648072"/>
          </a:xfrm>
          <a:prstGeom prst="arc">
            <a:avLst>
              <a:gd name="adj1" fmla="val 16200000"/>
              <a:gd name="adj2" fmla="val 529310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n w="57150">
                <a:solidFill>
                  <a:schemeClr val="bg1"/>
                </a:solidFill>
              </a:ln>
            </a:endParaRPr>
          </a:p>
        </p:txBody>
      </p:sp>
      <p:sp>
        <p:nvSpPr>
          <p:cNvPr id="49" name="48 Arco"/>
          <p:cNvSpPr/>
          <p:nvPr/>
        </p:nvSpPr>
        <p:spPr>
          <a:xfrm>
            <a:off x="7092280" y="1556792"/>
            <a:ext cx="135632" cy="360040"/>
          </a:xfrm>
          <a:prstGeom prst="arc">
            <a:avLst>
              <a:gd name="adj1" fmla="val 16200000"/>
              <a:gd name="adj2" fmla="val 529310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n w="57150">
                <a:solidFill>
                  <a:schemeClr val="bg1"/>
                </a:solidFill>
              </a:ln>
            </a:endParaRPr>
          </a:p>
        </p:txBody>
      </p:sp>
      <p:sp>
        <p:nvSpPr>
          <p:cNvPr id="50" name="49 Rectángulo"/>
          <p:cNvSpPr/>
          <p:nvPr/>
        </p:nvSpPr>
        <p:spPr>
          <a:xfrm>
            <a:off x="0" y="4437112"/>
            <a:ext cx="9144000" cy="242088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50 Rectángulo redondeado"/>
          <p:cNvSpPr/>
          <p:nvPr/>
        </p:nvSpPr>
        <p:spPr>
          <a:xfrm>
            <a:off x="-36512" y="4509120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51 Rectángulo redondeado"/>
          <p:cNvSpPr/>
          <p:nvPr/>
        </p:nvSpPr>
        <p:spPr>
          <a:xfrm>
            <a:off x="-90000" y="5752800"/>
            <a:ext cx="5976000" cy="1180800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52 Rectángulo redondeado"/>
          <p:cNvSpPr/>
          <p:nvPr/>
        </p:nvSpPr>
        <p:spPr>
          <a:xfrm>
            <a:off x="57600" y="4590000"/>
            <a:ext cx="5796000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4" name="Picture 14" descr="C:\Users\Adela e Ine\Documents\Jose\Programs\Imagenes\Imagen1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8184" y="5805264"/>
            <a:ext cx="2462212" cy="957262"/>
          </a:xfrm>
          <a:prstGeom prst="rect">
            <a:avLst/>
          </a:prstGeom>
          <a:noFill/>
        </p:spPr>
      </p:pic>
      <p:pic>
        <p:nvPicPr>
          <p:cNvPr id="55" name="Picture 15" descr="C:\Users\Adela e Ine\Documents\Jose\Programs\Imagenes\Imagen2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2160" y="4725144"/>
            <a:ext cx="2749550" cy="1017588"/>
          </a:xfrm>
          <a:prstGeom prst="rect">
            <a:avLst/>
          </a:prstGeom>
          <a:noFill/>
        </p:spPr>
      </p:pic>
      <p:sp>
        <p:nvSpPr>
          <p:cNvPr id="56" name="55 Rectángulo redondeado"/>
          <p:cNvSpPr/>
          <p:nvPr/>
        </p:nvSpPr>
        <p:spPr>
          <a:xfrm>
            <a:off x="0" y="5829814"/>
            <a:ext cx="5796136" cy="1028186"/>
          </a:xfrm>
          <a:prstGeom prst="roundRect">
            <a:avLst>
              <a:gd name="adj" fmla="val 2921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275856" y="5301208"/>
            <a:ext cx="5054480" cy="20395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Triángulo isósceles"/>
          <p:cNvSpPr/>
          <p:nvPr/>
        </p:nvSpPr>
        <p:spPr>
          <a:xfrm rot="16200000">
            <a:off x="7134712" y="6232166"/>
            <a:ext cx="447114" cy="360122"/>
          </a:xfrm>
          <a:prstGeom prst="triangle">
            <a:avLst>
              <a:gd name="adj" fmla="val 477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" name="7 Elipse"/>
          <p:cNvSpPr/>
          <p:nvPr/>
        </p:nvSpPr>
        <p:spPr>
          <a:xfrm>
            <a:off x="35496" y="1416938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9" name="8 Elipse"/>
          <p:cNvSpPr/>
          <p:nvPr/>
        </p:nvSpPr>
        <p:spPr>
          <a:xfrm>
            <a:off x="122257" y="1510295"/>
            <a:ext cx="1184039" cy="1116123"/>
          </a:xfrm>
          <a:prstGeom prst="ellipse">
            <a:avLst/>
          </a:prstGeom>
          <a:solidFill>
            <a:srgbClr val="C00000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0" name="9 Elipse"/>
          <p:cNvSpPr/>
          <p:nvPr/>
        </p:nvSpPr>
        <p:spPr>
          <a:xfrm>
            <a:off x="0" y="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90841" y="87997"/>
            <a:ext cx="1184039" cy="1116123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2" name="11 Rectángulo redondeado"/>
          <p:cNvSpPr/>
          <p:nvPr/>
        </p:nvSpPr>
        <p:spPr>
          <a:xfrm rot="19657333">
            <a:off x="7394121" y="5612606"/>
            <a:ext cx="479790" cy="922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Rectángulo redondeado"/>
          <p:cNvSpPr/>
          <p:nvPr/>
        </p:nvSpPr>
        <p:spPr>
          <a:xfrm rot="1829306">
            <a:off x="7395421" y="5836668"/>
            <a:ext cx="488947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Rectángulo redondeado"/>
          <p:cNvSpPr/>
          <p:nvPr/>
        </p:nvSpPr>
        <p:spPr>
          <a:xfrm>
            <a:off x="6131978" y="6476701"/>
            <a:ext cx="96206" cy="3141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Rectángulo redondeado"/>
          <p:cNvSpPr/>
          <p:nvPr/>
        </p:nvSpPr>
        <p:spPr>
          <a:xfrm rot="1829306">
            <a:off x="6126276" y="6759747"/>
            <a:ext cx="286531" cy="819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Rectángulo redondeado"/>
          <p:cNvSpPr/>
          <p:nvPr/>
        </p:nvSpPr>
        <p:spPr>
          <a:xfrm rot="19657333">
            <a:off x="6119928" y="6395902"/>
            <a:ext cx="303717" cy="9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20 Rectángulo redondeado"/>
          <p:cNvSpPr/>
          <p:nvPr/>
        </p:nvSpPr>
        <p:spPr>
          <a:xfrm>
            <a:off x="6317928" y="6367102"/>
            <a:ext cx="90000" cy="522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Rectángulo redondeado"/>
          <p:cNvSpPr/>
          <p:nvPr/>
        </p:nvSpPr>
        <p:spPr>
          <a:xfrm>
            <a:off x="6012160" y="6476702"/>
            <a:ext cx="96206" cy="3141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Arco"/>
          <p:cNvSpPr/>
          <p:nvPr/>
        </p:nvSpPr>
        <p:spPr>
          <a:xfrm>
            <a:off x="6444208" y="6260678"/>
            <a:ext cx="288032" cy="648072"/>
          </a:xfrm>
          <a:prstGeom prst="arc">
            <a:avLst>
              <a:gd name="adj1" fmla="val 16200000"/>
              <a:gd name="adj2" fmla="val 529310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n w="57150">
                <a:solidFill>
                  <a:schemeClr val="bg1"/>
                </a:solidFill>
              </a:ln>
            </a:endParaRPr>
          </a:p>
        </p:txBody>
      </p:sp>
      <p:sp>
        <p:nvSpPr>
          <p:cNvPr id="24" name="23 Arco"/>
          <p:cNvSpPr/>
          <p:nvPr/>
        </p:nvSpPr>
        <p:spPr>
          <a:xfrm>
            <a:off x="6444208" y="6404694"/>
            <a:ext cx="135632" cy="360040"/>
          </a:xfrm>
          <a:prstGeom prst="arc">
            <a:avLst>
              <a:gd name="adj1" fmla="val 16200000"/>
              <a:gd name="adj2" fmla="val 529310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n w="57150">
                <a:solidFill>
                  <a:schemeClr val="bg1"/>
                </a:solidFill>
              </a:ln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6732240" y="5468590"/>
            <a:ext cx="576064" cy="576064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"/>
          <p:cNvCxnSpPr/>
          <p:nvPr/>
        </p:nvCxnSpPr>
        <p:spPr>
          <a:xfrm flipV="1">
            <a:off x="7020272" y="5540598"/>
            <a:ext cx="0" cy="2160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7020272" y="5756622"/>
            <a:ext cx="2160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Elipse"/>
          <p:cNvSpPr/>
          <p:nvPr/>
        </p:nvSpPr>
        <p:spPr>
          <a:xfrm>
            <a:off x="6948264" y="5396582"/>
            <a:ext cx="144016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33 Triángulo isósceles"/>
          <p:cNvSpPr/>
          <p:nvPr/>
        </p:nvSpPr>
        <p:spPr>
          <a:xfrm rot="16200000">
            <a:off x="6930144" y="6580750"/>
            <a:ext cx="455893" cy="39181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6" name="35 Rectángulo redondeado"/>
          <p:cNvSpPr/>
          <p:nvPr/>
        </p:nvSpPr>
        <p:spPr>
          <a:xfrm>
            <a:off x="4979850" y="6476701"/>
            <a:ext cx="96206" cy="3141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36 Rectángulo redondeado"/>
          <p:cNvSpPr/>
          <p:nvPr/>
        </p:nvSpPr>
        <p:spPr>
          <a:xfrm rot="1829306">
            <a:off x="4974148" y="6759747"/>
            <a:ext cx="286531" cy="819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37 Rectángulo redondeado"/>
          <p:cNvSpPr/>
          <p:nvPr/>
        </p:nvSpPr>
        <p:spPr>
          <a:xfrm rot="19657333">
            <a:off x="4967800" y="6395902"/>
            <a:ext cx="303717" cy="9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Rectángulo redondeado"/>
          <p:cNvSpPr/>
          <p:nvPr/>
        </p:nvSpPr>
        <p:spPr>
          <a:xfrm>
            <a:off x="5165800" y="6367102"/>
            <a:ext cx="90000" cy="522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39 Rectángulo redondeado"/>
          <p:cNvSpPr/>
          <p:nvPr/>
        </p:nvSpPr>
        <p:spPr>
          <a:xfrm>
            <a:off x="4860032" y="6476702"/>
            <a:ext cx="96206" cy="3141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40 Arco"/>
          <p:cNvSpPr/>
          <p:nvPr/>
        </p:nvSpPr>
        <p:spPr>
          <a:xfrm>
            <a:off x="5292080" y="6404694"/>
            <a:ext cx="135632" cy="360040"/>
          </a:xfrm>
          <a:prstGeom prst="arc">
            <a:avLst>
              <a:gd name="adj1" fmla="val 16200000"/>
              <a:gd name="adj2" fmla="val 529310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ln w="57150">
                <a:solidFill>
                  <a:schemeClr val="bg1"/>
                </a:solidFill>
              </a:ln>
            </a:endParaRPr>
          </a:p>
        </p:txBody>
      </p:sp>
      <p:pic>
        <p:nvPicPr>
          <p:cNvPr id="42" name="Picture 2" descr="C:\Users\Adela e Ine\Desktop\buttons\black_red\Imagen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4293096"/>
            <a:ext cx="609600" cy="566738"/>
          </a:xfrm>
          <a:prstGeom prst="rect">
            <a:avLst/>
          </a:prstGeom>
          <a:noFill/>
        </p:spPr>
      </p:pic>
      <p:pic>
        <p:nvPicPr>
          <p:cNvPr id="46" name="Picture 4" descr="C:\Users\Adela e Ine\Desktop\buttons\black_red\Imagen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5612606"/>
            <a:ext cx="457200" cy="512762"/>
          </a:xfrm>
          <a:prstGeom prst="rect">
            <a:avLst/>
          </a:prstGeom>
          <a:noFill/>
        </p:spPr>
      </p:pic>
      <p:grpSp>
        <p:nvGrpSpPr>
          <p:cNvPr id="48" name="47 Grupo"/>
          <p:cNvGrpSpPr/>
          <p:nvPr/>
        </p:nvGrpSpPr>
        <p:grpSpPr>
          <a:xfrm>
            <a:off x="395536" y="476672"/>
            <a:ext cx="490247" cy="312814"/>
            <a:chOff x="8413521" y="1126076"/>
            <a:chExt cx="490247" cy="312814"/>
          </a:xfrm>
        </p:grpSpPr>
        <p:sp>
          <p:nvSpPr>
            <p:cNvPr id="49" name="48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0" name="49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57" name="56 Elipse"/>
          <p:cNvSpPr/>
          <p:nvPr/>
        </p:nvSpPr>
        <p:spPr>
          <a:xfrm>
            <a:off x="1439144" y="1389554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8" name="57 Elipse"/>
          <p:cNvSpPr/>
          <p:nvPr/>
        </p:nvSpPr>
        <p:spPr>
          <a:xfrm>
            <a:off x="1525905" y="1482911"/>
            <a:ext cx="1184039" cy="1116123"/>
          </a:xfrm>
          <a:prstGeom prst="ellipse">
            <a:avLst/>
          </a:prstGeom>
          <a:solidFill>
            <a:srgbClr val="C00000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9" name="58 Elipse"/>
          <p:cNvSpPr/>
          <p:nvPr/>
        </p:nvSpPr>
        <p:spPr>
          <a:xfrm>
            <a:off x="1403648" y="48786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0" name="59 Elipse"/>
          <p:cNvSpPr/>
          <p:nvPr/>
        </p:nvSpPr>
        <p:spPr>
          <a:xfrm>
            <a:off x="1494489" y="136783"/>
            <a:ext cx="1184039" cy="1116123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1" name="60 Elipse"/>
          <p:cNvSpPr/>
          <p:nvPr/>
        </p:nvSpPr>
        <p:spPr>
          <a:xfrm>
            <a:off x="2851152" y="1416938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2" name="61 Elipse"/>
          <p:cNvSpPr/>
          <p:nvPr/>
        </p:nvSpPr>
        <p:spPr>
          <a:xfrm>
            <a:off x="2937913" y="1510295"/>
            <a:ext cx="1184039" cy="1116123"/>
          </a:xfrm>
          <a:prstGeom prst="ellipse">
            <a:avLst/>
          </a:prstGeom>
          <a:solidFill>
            <a:srgbClr val="C00000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3" name="62 Elipse"/>
          <p:cNvSpPr/>
          <p:nvPr/>
        </p:nvSpPr>
        <p:spPr>
          <a:xfrm>
            <a:off x="2815656" y="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64" name="63 Elipse"/>
          <p:cNvSpPr/>
          <p:nvPr/>
        </p:nvSpPr>
        <p:spPr>
          <a:xfrm>
            <a:off x="2906497" y="87997"/>
            <a:ext cx="1184039" cy="1116123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grpSp>
        <p:nvGrpSpPr>
          <p:cNvPr id="77" name="76 Grupo"/>
          <p:cNvGrpSpPr/>
          <p:nvPr/>
        </p:nvGrpSpPr>
        <p:grpSpPr>
          <a:xfrm rot="5400000">
            <a:off x="1818988" y="493381"/>
            <a:ext cx="490247" cy="312814"/>
            <a:chOff x="8413521" y="1126076"/>
            <a:chExt cx="490247" cy="312814"/>
          </a:xfrm>
        </p:grpSpPr>
        <p:sp>
          <p:nvSpPr>
            <p:cNvPr id="78" name="77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9" name="78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80" name="79 Elipse"/>
          <p:cNvSpPr/>
          <p:nvPr/>
        </p:nvSpPr>
        <p:spPr>
          <a:xfrm>
            <a:off x="4247456" y="1416938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1" name="80 Elipse"/>
          <p:cNvSpPr/>
          <p:nvPr/>
        </p:nvSpPr>
        <p:spPr>
          <a:xfrm>
            <a:off x="4334217" y="1510295"/>
            <a:ext cx="1184039" cy="1116123"/>
          </a:xfrm>
          <a:prstGeom prst="ellipse">
            <a:avLst/>
          </a:prstGeom>
          <a:solidFill>
            <a:srgbClr val="C00000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2" name="81 Elipse"/>
          <p:cNvSpPr/>
          <p:nvPr/>
        </p:nvSpPr>
        <p:spPr>
          <a:xfrm>
            <a:off x="4211960" y="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3" name="82 Elipse"/>
          <p:cNvSpPr/>
          <p:nvPr/>
        </p:nvSpPr>
        <p:spPr>
          <a:xfrm>
            <a:off x="4302801" y="87997"/>
            <a:ext cx="1184039" cy="1116123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grpSp>
        <p:nvGrpSpPr>
          <p:cNvPr id="84" name="83 Grupo"/>
          <p:cNvGrpSpPr/>
          <p:nvPr/>
        </p:nvGrpSpPr>
        <p:grpSpPr>
          <a:xfrm rot="16200000">
            <a:off x="3234365" y="476672"/>
            <a:ext cx="490247" cy="312814"/>
            <a:chOff x="8413521" y="1126076"/>
            <a:chExt cx="490247" cy="312814"/>
          </a:xfrm>
        </p:grpSpPr>
        <p:sp>
          <p:nvSpPr>
            <p:cNvPr id="85" name="84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6" name="85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87" name="86 Grupo"/>
          <p:cNvGrpSpPr/>
          <p:nvPr/>
        </p:nvGrpSpPr>
        <p:grpSpPr>
          <a:xfrm rot="10800000">
            <a:off x="4657817" y="476672"/>
            <a:ext cx="490247" cy="312814"/>
            <a:chOff x="8413521" y="1126076"/>
            <a:chExt cx="490247" cy="312814"/>
          </a:xfrm>
        </p:grpSpPr>
        <p:sp>
          <p:nvSpPr>
            <p:cNvPr id="88" name="87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9" name="88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51" name="Picture 2" descr="C:\Users\Tomas Najun\Desktop\Imagen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305" y="1844824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C:\Users\Tomas Najun\Desktop\Imagen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49708" y="1810068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C:\Users\Tomas Najun\Desktop\Imagen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52617" y="1844824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C:\Users\Tomas Najun\Desktop\Imagen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792777" y="1844824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92 Rectángulo redondeado"/>
          <p:cNvSpPr/>
          <p:nvPr/>
        </p:nvSpPr>
        <p:spPr>
          <a:xfrm>
            <a:off x="0" y="275932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4" name="93 Rectángulo redondeado"/>
          <p:cNvSpPr/>
          <p:nvPr/>
        </p:nvSpPr>
        <p:spPr>
          <a:xfrm>
            <a:off x="76241" y="2828014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5" name="94 Rectángulo redondeado"/>
          <p:cNvSpPr/>
          <p:nvPr/>
        </p:nvSpPr>
        <p:spPr>
          <a:xfrm>
            <a:off x="0" y="400506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6" name="95 Rectángulo redondeado"/>
          <p:cNvSpPr/>
          <p:nvPr/>
        </p:nvSpPr>
        <p:spPr>
          <a:xfrm>
            <a:off x="72008" y="4077072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96 Rectángulo redondeado"/>
          <p:cNvSpPr/>
          <p:nvPr/>
        </p:nvSpPr>
        <p:spPr>
          <a:xfrm>
            <a:off x="1618578" y="278092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8" name="97 Rectángulo redondeado"/>
          <p:cNvSpPr/>
          <p:nvPr/>
        </p:nvSpPr>
        <p:spPr>
          <a:xfrm>
            <a:off x="1694819" y="2849614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9" name="98 Rectángulo redondeado"/>
          <p:cNvSpPr/>
          <p:nvPr/>
        </p:nvSpPr>
        <p:spPr>
          <a:xfrm>
            <a:off x="1618578" y="402666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0" name="99 Rectángulo redondeado"/>
          <p:cNvSpPr/>
          <p:nvPr/>
        </p:nvSpPr>
        <p:spPr>
          <a:xfrm>
            <a:off x="1690586" y="4098672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1" name="100 Rectángulo redondeado"/>
          <p:cNvSpPr/>
          <p:nvPr/>
        </p:nvSpPr>
        <p:spPr>
          <a:xfrm>
            <a:off x="3203848" y="273772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2" name="101 Rectángulo redondeado"/>
          <p:cNvSpPr/>
          <p:nvPr/>
        </p:nvSpPr>
        <p:spPr>
          <a:xfrm>
            <a:off x="3280089" y="2806414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3" name="102 Rectángulo redondeado"/>
          <p:cNvSpPr/>
          <p:nvPr/>
        </p:nvSpPr>
        <p:spPr>
          <a:xfrm>
            <a:off x="3203848" y="398346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4" name="103 Rectángulo redondeado"/>
          <p:cNvSpPr/>
          <p:nvPr/>
        </p:nvSpPr>
        <p:spPr>
          <a:xfrm>
            <a:off x="3275856" y="4055472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5" name="104 Rectángulo redondeado"/>
          <p:cNvSpPr/>
          <p:nvPr/>
        </p:nvSpPr>
        <p:spPr>
          <a:xfrm>
            <a:off x="4788024" y="270892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6" name="105 Rectángulo redondeado"/>
          <p:cNvSpPr/>
          <p:nvPr/>
        </p:nvSpPr>
        <p:spPr>
          <a:xfrm>
            <a:off x="4864265" y="2777606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7" name="106 Rectángulo redondeado"/>
          <p:cNvSpPr/>
          <p:nvPr/>
        </p:nvSpPr>
        <p:spPr>
          <a:xfrm>
            <a:off x="4788024" y="3954656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8" name="107 Rectángulo redondeado"/>
          <p:cNvSpPr/>
          <p:nvPr/>
        </p:nvSpPr>
        <p:spPr>
          <a:xfrm>
            <a:off x="4860032" y="4026664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2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971600" y="3356992"/>
            <a:ext cx="216024" cy="216024"/>
          </a:xfrm>
          <a:prstGeom prst="rect">
            <a:avLst/>
          </a:prstGeom>
          <a:noFill/>
        </p:spPr>
      </p:pic>
      <p:pic>
        <p:nvPicPr>
          <p:cNvPr id="53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971600" y="3068960"/>
            <a:ext cx="216024" cy="216024"/>
          </a:xfrm>
          <a:prstGeom prst="rect">
            <a:avLst/>
          </a:prstGeom>
          <a:noFill/>
        </p:spPr>
      </p:pic>
      <p:pic>
        <p:nvPicPr>
          <p:cNvPr id="54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467544" y="3356991"/>
            <a:ext cx="216025" cy="216025"/>
          </a:xfrm>
          <a:prstGeom prst="rect">
            <a:avLst/>
          </a:prstGeom>
          <a:noFill/>
        </p:spPr>
      </p:pic>
      <p:pic>
        <p:nvPicPr>
          <p:cNvPr id="56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3068960"/>
            <a:ext cx="216024" cy="216024"/>
          </a:xfrm>
          <a:prstGeom prst="rect">
            <a:avLst/>
          </a:prstGeom>
          <a:noFill/>
        </p:spPr>
      </p:pic>
      <p:pic>
        <p:nvPicPr>
          <p:cNvPr id="55" name="Picture 6" descr="C:\Users\Adela e Ine\Desktop\buttons\Imagen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034" y="4365104"/>
            <a:ext cx="608582" cy="446534"/>
          </a:xfrm>
          <a:prstGeom prst="rect">
            <a:avLst/>
          </a:prstGeom>
          <a:noFill/>
        </p:spPr>
      </p:pic>
      <p:pic>
        <p:nvPicPr>
          <p:cNvPr id="47" name="Picture 4" descr="C:\Users\Adela e Ine\Desktop\buttons\black_red\Imagen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2000" y="4437112"/>
            <a:ext cx="360040" cy="403795"/>
          </a:xfrm>
          <a:prstGeom prst="rect">
            <a:avLst/>
          </a:prstGeom>
          <a:noFill/>
        </p:spPr>
      </p:pic>
      <p:sp>
        <p:nvSpPr>
          <p:cNvPr id="14" name="13 Rectángulo redondeado"/>
          <p:cNvSpPr/>
          <p:nvPr/>
        </p:nvSpPr>
        <p:spPr>
          <a:xfrm rot="5400000">
            <a:off x="1995638" y="3341066"/>
            <a:ext cx="488947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Rectángulo redondeado"/>
          <p:cNvSpPr/>
          <p:nvPr/>
        </p:nvSpPr>
        <p:spPr>
          <a:xfrm rot="5400000">
            <a:off x="2355678" y="3341066"/>
            <a:ext cx="488947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Rectángulo redondeado"/>
          <p:cNvSpPr/>
          <p:nvPr/>
        </p:nvSpPr>
        <p:spPr>
          <a:xfrm rot="10800000">
            <a:off x="2212478" y="3556272"/>
            <a:ext cx="432049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Rectángulo redondeado"/>
          <p:cNvSpPr/>
          <p:nvPr/>
        </p:nvSpPr>
        <p:spPr>
          <a:xfrm rot="10800000">
            <a:off x="2212480" y="3140968"/>
            <a:ext cx="432049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9" name="28 Grupo"/>
          <p:cNvGrpSpPr/>
          <p:nvPr/>
        </p:nvGrpSpPr>
        <p:grpSpPr>
          <a:xfrm>
            <a:off x="3707904" y="3140968"/>
            <a:ext cx="490247" cy="312814"/>
            <a:chOff x="8413521" y="1126076"/>
            <a:chExt cx="490247" cy="312814"/>
          </a:xfrm>
        </p:grpSpPr>
        <p:sp>
          <p:nvSpPr>
            <p:cNvPr id="30" name="29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1" name="30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09" name="108 Grupo"/>
          <p:cNvGrpSpPr/>
          <p:nvPr/>
        </p:nvGrpSpPr>
        <p:grpSpPr>
          <a:xfrm rot="10800000">
            <a:off x="5377897" y="3140968"/>
            <a:ext cx="490247" cy="312814"/>
            <a:chOff x="8413521" y="1126076"/>
            <a:chExt cx="490247" cy="312814"/>
          </a:xfrm>
        </p:grpSpPr>
        <p:sp>
          <p:nvSpPr>
            <p:cNvPr id="110" name="109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1" name="110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35" name="Picture 2" descr="C:\Users\Tomas Najun\Desktop\Imagen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365104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C:\Users\Tomas Najun\Desktop\Imagen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36000" y="4356000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112 Rectángulo redondeado"/>
          <p:cNvSpPr/>
          <p:nvPr/>
        </p:nvSpPr>
        <p:spPr>
          <a:xfrm>
            <a:off x="6444208" y="270892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4" name="113 Rectángulo redondeado"/>
          <p:cNvSpPr/>
          <p:nvPr/>
        </p:nvSpPr>
        <p:spPr>
          <a:xfrm>
            <a:off x="6520449" y="2777606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5" name="114 Rectángulo redondeado"/>
          <p:cNvSpPr/>
          <p:nvPr/>
        </p:nvSpPr>
        <p:spPr>
          <a:xfrm>
            <a:off x="6444208" y="3954656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6" name="115 Rectángulo redondeado"/>
          <p:cNvSpPr/>
          <p:nvPr/>
        </p:nvSpPr>
        <p:spPr>
          <a:xfrm>
            <a:off x="6516216" y="4026664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3" name="Picture 3" descr="C:\Users\Adela e Ine\Desktop\buttons\black_red\Imagen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76256" y="2924944"/>
            <a:ext cx="762000" cy="712788"/>
          </a:xfrm>
          <a:prstGeom prst="rect">
            <a:avLst/>
          </a:prstGeom>
          <a:noFill/>
        </p:spPr>
      </p:pic>
      <p:sp>
        <p:nvSpPr>
          <p:cNvPr id="121" name="120 Rectángulo redondeado"/>
          <p:cNvSpPr/>
          <p:nvPr/>
        </p:nvSpPr>
        <p:spPr>
          <a:xfrm>
            <a:off x="0" y="5232522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2" name="121 Rectángulo redondeado"/>
          <p:cNvSpPr/>
          <p:nvPr/>
        </p:nvSpPr>
        <p:spPr>
          <a:xfrm>
            <a:off x="76241" y="5301208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3" name="122 Rectángulo redondeado"/>
          <p:cNvSpPr/>
          <p:nvPr/>
        </p:nvSpPr>
        <p:spPr>
          <a:xfrm>
            <a:off x="0" y="647825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4" name="123 Rectángulo redondeado"/>
          <p:cNvSpPr/>
          <p:nvPr/>
        </p:nvSpPr>
        <p:spPr>
          <a:xfrm>
            <a:off x="72008" y="6550266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7" name="126 Rectángulo redondeado"/>
          <p:cNvSpPr/>
          <p:nvPr/>
        </p:nvSpPr>
        <p:spPr>
          <a:xfrm>
            <a:off x="5791903" y="11995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8" name="127 Rectángulo redondeado"/>
          <p:cNvSpPr/>
          <p:nvPr/>
        </p:nvSpPr>
        <p:spPr>
          <a:xfrm>
            <a:off x="5868144" y="188640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9" name="128 Rectángulo redondeado"/>
          <p:cNvSpPr/>
          <p:nvPr/>
        </p:nvSpPr>
        <p:spPr>
          <a:xfrm>
            <a:off x="7452320" y="134076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0" name="129 Rectángulo redondeado"/>
          <p:cNvSpPr/>
          <p:nvPr/>
        </p:nvSpPr>
        <p:spPr>
          <a:xfrm>
            <a:off x="7524328" y="1412776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3" name="132 Rectángulo redondeado"/>
          <p:cNvSpPr/>
          <p:nvPr/>
        </p:nvSpPr>
        <p:spPr>
          <a:xfrm>
            <a:off x="7448087" y="11995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4" name="133 Rectángulo redondeado"/>
          <p:cNvSpPr/>
          <p:nvPr/>
        </p:nvSpPr>
        <p:spPr>
          <a:xfrm>
            <a:off x="7524328" y="188640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5" name="134 Rectángulo redondeado"/>
          <p:cNvSpPr/>
          <p:nvPr/>
        </p:nvSpPr>
        <p:spPr>
          <a:xfrm>
            <a:off x="5724128" y="1412776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6" name="135 Rectángulo redondeado"/>
          <p:cNvSpPr/>
          <p:nvPr/>
        </p:nvSpPr>
        <p:spPr>
          <a:xfrm>
            <a:off x="5796136" y="1484784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37" name="136 Grupo"/>
          <p:cNvGrpSpPr/>
          <p:nvPr/>
        </p:nvGrpSpPr>
        <p:grpSpPr>
          <a:xfrm rot="10800000">
            <a:off x="6516216" y="548680"/>
            <a:ext cx="490247" cy="312814"/>
            <a:chOff x="8413521" y="1126076"/>
            <a:chExt cx="490247" cy="312814"/>
          </a:xfrm>
        </p:grpSpPr>
        <p:sp>
          <p:nvSpPr>
            <p:cNvPr id="138" name="137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9" name="138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40" name="139 Grupo"/>
          <p:cNvGrpSpPr/>
          <p:nvPr/>
        </p:nvGrpSpPr>
        <p:grpSpPr>
          <a:xfrm rot="10800000">
            <a:off x="6228184" y="548680"/>
            <a:ext cx="490247" cy="312814"/>
            <a:chOff x="8413521" y="1126076"/>
            <a:chExt cx="490247" cy="312814"/>
          </a:xfrm>
        </p:grpSpPr>
        <p:sp>
          <p:nvSpPr>
            <p:cNvPr id="141" name="140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2" name="141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43" name="142 Grupo"/>
          <p:cNvGrpSpPr/>
          <p:nvPr/>
        </p:nvGrpSpPr>
        <p:grpSpPr>
          <a:xfrm>
            <a:off x="8114201" y="548680"/>
            <a:ext cx="490247" cy="312814"/>
            <a:chOff x="8413521" y="1126076"/>
            <a:chExt cx="490247" cy="312814"/>
          </a:xfrm>
        </p:grpSpPr>
        <p:sp>
          <p:nvSpPr>
            <p:cNvPr id="144" name="143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5" name="144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46" name="145 Grupo"/>
          <p:cNvGrpSpPr/>
          <p:nvPr/>
        </p:nvGrpSpPr>
        <p:grpSpPr>
          <a:xfrm>
            <a:off x="7826169" y="548680"/>
            <a:ext cx="490247" cy="312814"/>
            <a:chOff x="8413521" y="1126076"/>
            <a:chExt cx="490247" cy="312814"/>
          </a:xfrm>
        </p:grpSpPr>
        <p:sp>
          <p:nvSpPr>
            <p:cNvPr id="147" name="146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8" name="147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49" name="Picture 2" descr="C:\Users\Tomas Najun\Desktop\Imagen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60609" y="1675886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C:\Users\Tomas Najun\Desktop\Imagen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81386" y="1675886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C:\Users\Tomas Najun\Desktop\Imagen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232417" y="1747894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 descr="C:\Users\Tomas Najun\Desktop\Imagen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453194" y="1747894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ela e Ine\Desktop\buttons\black_blue\Imagen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4056" y="5448546"/>
            <a:ext cx="646112" cy="706438"/>
          </a:xfrm>
          <a:prstGeom prst="rect">
            <a:avLst/>
          </a:prstGeom>
          <a:noFill/>
        </p:spPr>
      </p:pic>
      <p:pic>
        <p:nvPicPr>
          <p:cNvPr id="154" name="Picture 2" descr="C:\Users\Adela e Ine\Desktop\buttons\black_blue\Imagen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0568" y="6744690"/>
            <a:ext cx="539552" cy="589929"/>
          </a:xfrm>
          <a:prstGeom prst="rect">
            <a:avLst/>
          </a:prstGeom>
          <a:noFill/>
        </p:spPr>
      </p:pic>
      <p:sp>
        <p:nvSpPr>
          <p:cNvPr id="155" name="154 Rectángulo redondeado"/>
          <p:cNvSpPr/>
          <p:nvPr/>
        </p:nvSpPr>
        <p:spPr>
          <a:xfrm>
            <a:off x="8172400" y="268732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6" name="155 Rectángulo redondeado"/>
          <p:cNvSpPr/>
          <p:nvPr/>
        </p:nvSpPr>
        <p:spPr>
          <a:xfrm>
            <a:off x="8248641" y="2756006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7" name="156 Rectángulo redondeado"/>
          <p:cNvSpPr/>
          <p:nvPr/>
        </p:nvSpPr>
        <p:spPr>
          <a:xfrm>
            <a:off x="8172400" y="3933056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8" name="157 Rectángulo redondeado"/>
          <p:cNvSpPr/>
          <p:nvPr/>
        </p:nvSpPr>
        <p:spPr>
          <a:xfrm>
            <a:off x="8244408" y="4005064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60" name="Picture 2" descr="C:\Users\Adela e Ine\Desktop\buttons\black_red\Imagen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8464" y="4271496"/>
            <a:ext cx="454692" cy="422722"/>
          </a:xfrm>
          <a:prstGeom prst="rect">
            <a:avLst/>
          </a:prstGeom>
          <a:noFill/>
        </p:spPr>
      </p:pic>
      <p:pic>
        <p:nvPicPr>
          <p:cNvPr id="161" name="Picture 2" descr="C:\Users\Adela e Ine\Desktop\buttons\black_red\Imagen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9308" y="2996952"/>
            <a:ext cx="563212" cy="523612"/>
          </a:xfrm>
          <a:prstGeom prst="rect">
            <a:avLst/>
          </a:prstGeom>
          <a:noFill/>
        </p:spPr>
      </p:pic>
      <p:pic>
        <p:nvPicPr>
          <p:cNvPr id="44" name="Picture 3" descr="C:\Users\Adela e Ine\Desktop\buttons\black_red\Imagen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48264" y="4221088"/>
            <a:ext cx="608041" cy="568772"/>
          </a:xfrm>
          <a:prstGeom prst="rect">
            <a:avLst/>
          </a:prstGeom>
          <a:noFill/>
        </p:spPr>
      </p:pic>
      <p:sp>
        <p:nvSpPr>
          <p:cNvPr id="163" name="162 Rectángulo redondeado"/>
          <p:cNvSpPr/>
          <p:nvPr/>
        </p:nvSpPr>
        <p:spPr>
          <a:xfrm>
            <a:off x="1615439" y="5232522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4" name="163 Rectángulo redondeado"/>
          <p:cNvSpPr/>
          <p:nvPr/>
        </p:nvSpPr>
        <p:spPr>
          <a:xfrm>
            <a:off x="1691680" y="5301208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5" name="164 Rectángulo redondeado"/>
          <p:cNvSpPr/>
          <p:nvPr/>
        </p:nvSpPr>
        <p:spPr>
          <a:xfrm>
            <a:off x="1615439" y="647825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6" name="165 Rectángulo redondeado"/>
          <p:cNvSpPr/>
          <p:nvPr/>
        </p:nvSpPr>
        <p:spPr>
          <a:xfrm>
            <a:off x="1687447" y="6550266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67" name="Picture 2" descr="C:\Users\Adela e Ine\Desktop\buttons\Imagen6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95497" y="5517232"/>
            <a:ext cx="463550" cy="506412"/>
          </a:xfrm>
          <a:prstGeom prst="rect">
            <a:avLst/>
          </a:prstGeom>
          <a:noFill/>
        </p:spPr>
      </p:pic>
      <p:pic>
        <p:nvPicPr>
          <p:cNvPr id="168" name="Picture 2" descr="C:\Users\Adela e Ine\Desktop\buttons\Imagen6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63439" y="6852093"/>
            <a:ext cx="360040" cy="393331"/>
          </a:xfrm>
          <a:prstGeom prst="rect">
            <a:avLst/>
          </a:prstGeom>
          <a:noFill/>
        </p:spPr>
      </p:pic>
      <p:sp>
        <p:nvSpPr>
          <p:cNvPr id="169" name="168 Rectángulo redondeado"/>
          <p:cNvSpPr/>
          <p:nvPr/>
        </p:nvSpPr>
        <p:spPr>
          <a:xfrm>
            <a:off x="7880135" y="530453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0" name="169 Rectángulo redondeado"/>
          <p:cNvSpPr/>
          <p:nvPr/>
        </p:nvSpPr>
        <p:spPr>
          <a:xfrm>
            <a:off x="7956376" y="5373216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1" name="170 Rectángulo redondeado"/>
          <p:cNvSpPr/>
          <p:nvPr/>
        </p:nvSpPr>
        <p:spPr>
          <a:xfrm>
            <a:off x="7880135" y="6550266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2" name="171 Rectángulo redondeado"/>
          <p:cNvSpPr/>
          <p:nvPr/>
        </p:nvSpPr>
        <p:spPr>
          <a:xfrm>
            <a:off x="7952143" y="6622274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3" name="172 Elipse"/>
          <p:cNvSpPr/>
          <p:nvPr/>
        </p:nvSpPr>
        <p:spPr>
          <a:xfrm>
            <a:off x="9552982" y="6655071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74" name="173 Elipse"/>
          <p:cNvSpPr/>
          <p:nvPr/>
        </p:nvSpPr>
        <p:spPr>
          <a:xfrm>
            <a:off x="9639743" y="6748428"/>
            <a:ext cx="1184039" cy="1116123"/>
          </a:xfrm>
          <a:prstGeom prst="ellipse">
            <a:avLst/>
          </a:prstGeom>
          <a:solidFill>
            <a:srgbClr val="C00000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75" name="174 Elipse"/>
          <p:cNvSpPr/>
          <p:nvPr/>
        </p:nvSpPr>
        <p:spPr>
          <a:xfrm>
            <a:off x="9517486" y="5238133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76" name="175 Elipse"/>
          <p:cNvSpPr/>
          <p:nvPr/>
        </p:nvSpPr>
        <p:spPr>
          <a:xfrm>
            <a:off x="9608327" y="5326130"/>
            <a:ext cx="1184039" cy="1116123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5496" y="1416938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3" name="2 Elipse"/>
          <p:cNvSpPr/>
          <p:nvPr/>
        </p:nvSpPr>
        <p:spPr>
          <a:xfrm>
            <a:off x="122257" y="1510295"/>
            <a:ext cx="1184039" cy="1116123"/>
          </a:xfrm>
          <a:prstGeom prst="ellipse">
            <a:avLst/>
          </a:prstGeom>
          <a:solidFill>
            <a:srgbClr val="92D050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4" name="3 Elipse"/>
          <p:cNvSpPr/>
          <p:nvPr/>
        </p:nvSpPr>
        <p:spPr>
          <a:xfrm>
            <a:off x="0" y="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5" name="4 Elipse"/>
          <p:cNvSpPr/>
          <p:nvPr/>
        </p:nvSpPr>
        <p:spPr>
          <a:xfrm>
            <a:off x="90841" y="87997"/>
            <a:ext cx="1184039" cy="1116123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grpSp>
        <p:nvGrpSpPr>
          <p:cNvPr id="6" name="5 Grupo"/>
          <p:cNvGrpSpPr/>
          <p:nvPr/>
        </p:nvGrpSpPr>
        <p:grpSpPr>
          <a:xfrm>
            <a:off x="395536" y="476672"/>
            <a:ext cx="490247" cy="312814"/>
            <a:chOff x="8413521" y="1126076"/>
            <a:chExt cx="490247" cy="312814"/>
          </a:xfrm>
        </p:grpSpPr>
        <p:sp>
          <p:nvSpPr>
            <p:cNvPr id="7" name="6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8 Elipse"/>
          <p:cNvSpPr/>
          <p:nvPr/>
        </p:nvSpPr>
        <p:spPr>
          <a:xfrm>
            <a:off x="1439144" y="1389554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0" name="9 Elipse"/>
          <p:cNvSpPr/>
          <p:nvPr/>
        </p:nvSpPr>
        <p:spPr>
          <a:xfrm>
            <a:off x="1525905" y="1482911"/>
            <a:ext cx="1184039" cy="1116123"/>
          </a:xfrm>
          <a:prstGeom prst="ellipse">
            <a:avLst/>
          </a:prstGeom>
          <a:solidFill>
            <a:srgbClr val="92D050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1403648" y="48786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1494489" y="136783"/>
            <a:ext cx="1184039" cy="1116123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2851152" y="1416938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2937913" y="1510295"/>
            <a:ext cx="1184039" cy="1116123"/>
          </a:xfrm>
          <a:prstGeom prst="ellipse">
            <a:avLst/>
          </a:prstGeom>
          <a:solidFill>
            <a:srgbClr val="92D050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2815656" y="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2906497" y="87997"/>
            <a:ext cx="1184039" cy="1116123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grpSp>
        <p:nvGrpSpPr>
          <p:cNvPr id="17" name="16 Grupo"/>
          <p:cNvGrpSpPr/>
          <p:nvPr/>
        </p:nvGrpSpPr>
        <p:grpSpPr>
          <a:xfrm rot="5400000">
            <a:off x="1818988" y="493381"/>
            <a:ext cx="490247" cy="312814"/>
            <a:chOff x="8413521" y="1126076"/>
            <a:chExt cx="490247" cy="312814"/>
          </a:xfrm>
        </p:grpSpPr>
        <p:sp>
          <p:nvSpPr>
            <p:cNvPr id="18" name="17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18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19 Elipse"/>
          <p:cNvSpPr/>
          <p:nvPr/>
        </p:nvSpPr>
        <p:spPr>
          <a:xfrm>
            <a:off x="4247456" y="1416938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1" name="20 Elipse"/>
          <p:cNvSpPr/>
          <p:nvPr/>
        </p:nvSpPr>
        <p:spPr>
          <a:xfrm>
            <a:off x="4334217" y="1510295"/>
            <a:ext cx="1184039" cy="1116123"/>
          </a:xfrm>
          <a:prstGeom prst="ellipse">
            <a:avLst/>
          </a:prstGeom>
          <a:solidFill>
            <a:srgbClr val="92D050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2" name="21 Elipse"/>
          <p:cNvSpPr/>
          <p:nvPr/>
        </p:nvSpPr>
        <p:spPr>
          <a:xfrm>
            <a:off x="4211960" y="0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3" name="22 Elipse"/>
          <p:cNvSpPr/>
          <p:nvPr/>
        </p:nvSpPr>
        <p:spPr>
          <a:xfrm>
            <a:off x="4302801" y="87997"/>
            <a:ext cx="1184039" cy="1116123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grpSp>
        <p:nvGrpSpPr>
          <p:cNvPr id="24" name="23 Grupo"/>
          <p:cNvGrpSpPr/>
          <p:nvPr/>
        </p:nvGrpSpPr>
        <p:grpSpPr>
          <a:xfrm rot="16200000">
            <a:off x="3234365" y="476672"/>
            <a:ext cx="490247" cy="312814"/>
            <a:chOff x="8413521" y="1126076"/>
            <a:chExt cx="490247" cy="312814"/>
          </a:xfrm>
        </p:grpSpPr>
        <p:sp>
          <p:nvSpPr>
            <p:cNvPr id="25" name="24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25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7" name="26 Grupo"/>
          <p:cNvGrpSpPr/>
          <p:nvPr/>
        </p:nvGrpSpPr>
        <p:grpSpPr>
          <a:xfrm rot="10800000">
            <a:off x="4657817" y="476672"/>
            <a:ext cx="490247" cy="312814"/>
            <a:chOff x="8413521" y="1126076"/>
            <a:chExt cx="490247" cy="312814"/>
          </a:xfrm>
        </p:grpSpPr>
        <p:sp>
          <p:nvSpPr>
            <p:cNvPr id="28" name="27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28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30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305" y="1844824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49708" y="1810068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52617" y="1844824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792777" y="1844824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33 Rectángulo redondeado"/>
          <p:cNvSpPr/>
          <p:nvPr/>
        </p:nvSpPr>
        <p:spPr>
          <a:xfrm>
            <a:off x="0" y="275932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34 Rectángulo redondeado"/>
          <p:cNvSpPr/>
          <p:nvPr/>
        </p:nvSpPr>
        <p:spPr>
          <a:xfrm>
            <a:off x="76241" y="2828014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35 Rectángulo redondeado"/>
          <p:cNvSpPr/>
          <p:nvPr/>
        </p:nvSpPr>
        <p:spPr>
          <a:xfrm>
            <a:off x="0" y="400506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36 Rectángulo redondeado"/>
          <p:cNvSpPr/>
          <p:nvPr/>
        </p:nvSpPr>
        <p:spPr>
          <a:xfrm>
            <a:off x="72008" y="4077072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37 Rectángulo redondeado"/>
          <p:cNvSpPr/>
          <p:nvPr/>
        </p:nvSpPr>
        <p:spPr>
          <a:xfrm>
            <a:off x="1618578" y="278092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Rectángulo redondeado"/>
          <p:cNvSpPr/>
          <p:nvPr/>
        </p:nvSpPr>
        <p:spPr>
          <a:xfrm>
            <a:off x="1694819" y="2849614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39 Rectángulo redondeado"/>
          <p:cNvSpPr/>
          <p:nvPr/>
        </p:nvSpPr>
        <p:spPr>
          <a:xfrm>
            <a:off x="1618578" y="402666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40 Rectángulo redondeado"/>
          <p:cNvSpPr/>
          <p:nvPr/>
        </p:nvSpPr>
        <p:spPr>
          <a:xfrm>
            <a:off x="1690586" y="4098672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41 Rectángulo redondeado"/>
          <p:cNvSpPr/>
          <p:nvPr/>
        </p:nvSpPr>
        <p:spPr>
          <a:xfrm>
            <a:off x="3203848" y="273772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42 Rectángulo redondeado"/>
          <p:cNvSpPr/>
          <p:nvPr/>
        </p:nvSpPr>
        <p:spPr>
          <a:xfrm>
            <a:off x="3280089" y="2806414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43 Rectángulo redondeado"/>
          <p:cNvSpPr/>
          <p:nvPr/>
        </p:nvSpPr>
        <p:spPr>
          <a:xfrm>
            <a:off x="3203848" y="398346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44 Rectángulo redondeado"/>
          <p:cNvSpPr/>
          <p:nvPr/>
        </p:nvSpPr>
        <p:spPr>
          <a:xfrm>
            <a:off x="3275856" y="4055472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45 Rectángulo redondeado"/>
          <p:cNvSpPr/>
          <p:nvPr/>
        </p:nvSpPr>
        <p:spPr>
          <a:xfrm>
            <a:off x="4788024" y="270892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46 Rectángulo redondeado"/>
          <p:cNvSpPr/>
          <p:nvPr/>
        </p:nvSpPr>
        <p:spPr>
          <a:xfrm>
            <a:off x="4864265" y="2777606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47 Rectángulo redondeado"/>
          <p:cNvSpPr/>
          <p:nvPr/>
        </p:nvSpPr>
        <p:spPr>
          <a:xfrm>
            <a:off x="4788024" y="3954656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48 Rectángulo redondeado"/>
          <p:cNvSpPr/>
          <p:nvPr/>
        </p:nvSpPr>
        <p:spPr>
          <a:xfrm>
            <a:off x="4860032" y="4026664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0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971600" y="3356992"/>
            <a:ext cx="216024" cy="216024"/>
          </a:xfrm>
          <a:prstGeom prst="rect">
            <a:avLst/>
          </a:prstGeom>
          <a:noFill/>
        </p:spPr>
      </p:pic>
      <p:pic>
        <p:nvPicPr>
          <p:cNvPr id="51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971600" y="3068960"/>
            <a:ext cx="216024" cy="216024"/>
          </a:xfrm>
          <a:prstGeom prst="rect">
            <a:avLst/>
          </a:prstGeom>
          <a:noFill/>
        </p:spPr>
      </p:pic>
      <p:pic>
        <p:nvPicPr>
          <p:cNvPr id="52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467544" y="3356991"/>
            <a:ext cx="216025" cy="216025"/>
          </a:xfrm>
          <a:prstGeom prst="rect">
            <a:avLst/>
          </a:prstGeom>
          <a:noFill/>
        </p:spPr>
      </p:pic>
      <p:pic>
        <p:nvPicPr>
          <p:cNvPr id="53" name="Picture 5" descr="C:\Users\Adela e Ine\Desktop\buttons\Imagen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068960"/>
            <a:ext cx="216024" cy="216024"/>
          </a:xfrm>
          <a:prstGeom prst="rect">
            <a:avLst/>
          </a:prstGeom>
          <a:noFill/>
        </p:spPr>
      </p:pic>
      <p:pic>
        <p:nvPicPr>
          <p:cNvPr id="54" name="Picture 6" descr="C:\Users\Adela e Ine\Desktop\buttons\Imagen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034" y="4365104"/>
            <a:ext cx="608582" cy="446534"/>
          </a:xfrm>
          <a:prstGeom prst="rect">
            <a:avLst/>
          </a:prstGeom>
          <a:noFill/>
        </p:spPr>
      </p:pic>
      <p:pic>
        <p:nvPicPr>
          <p:cNvPr id="55" name="Picture 4" descr="C:\Users\Adela e Ine\Desktop\buttons\black_red\Imagen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32000" y="4437112"/>
            <a:ext cx="360040" cy="403795"/>
          </a:xfrm>
          <a:prstGeom prst="rect">
            <a:avLst/>
          </a:prstGeom>
          <a:noFill/>
        </p:spPr>
      </p:pic>
      <p:sp>
        <p:nvSpPr>
          <p:cNvPr id="56" name="55 Rectángulo redondeado"/>
          <p:cNvSpPr/>
          <p:nvPr/>
        </p:nvSpPr>
        <p:spPr>
          <a:xfrm rot="5400000">
            <a:off x="1995638" y="3341066"/>
            <a:ext cx="488947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56 Rectángulo redondeado"/>
          <p:cNvSpPr/>
          <p:nvPr/>
        </p:nvSpPr>
        <p:spPr>
          <a:xfrm rot="5400000">
            <a:off x="2355678" y="3341066"/>
            <a:ext cx="488947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57 Rectángulo redondeado"/>
          <p:cNvSpPr/>
          <p:nvPr/>
        </p:nvSpPr>
        <p:spPr>
          <a:xfrm rot="10800000">
            <a:off x="2212478" y="3556272"/>
            <a:ext cx="432049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58 Rectángulo redondeado"/>
          <p:cNvSpPr/>
          <p:nvPr/>
        </p:nvSpPr>
        <p:spPr>
          <a:xfrm rot="10800000">
            <a:off x="2212480" y="3140968"/>
            <a:ext cx="432049" cy="88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60" name="59 Grupo"/>
          <p:cNvGrpSpPr/>
          <p:nvPr/>
        </p:nvGrpSpPr>
        <p:grpSpPr>
          <a:xfrm>
            <a:off x="3707904" y="3140968"/>
            <a:ext cx="490247" cy="312814"/>
            <a:chOff x="8413521" y="1126076"/>
            <a:chExt cx="490247" cy="312814"/>
          </a:xfrm>
        </p:grpSpPr>
        <p:sp>
          <p:nvSpPr>
            <p:cNvPr id="61" name="60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2" name="61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63" name="62 Grupo"/>
          <p:cNvGrpSpPr/>
          <p:nvPr/>
        </p:nvGrpSpPr>
        <p:grpSpPr>
          <a:xfrm rot="10800000">
            <a:off x="5377897" y="3140968"/>
            <a:ext cx="490247" cy="312814"/>
            <a:chOff x="8413521" y="1126076"/>
            <a:chExt cx="490247" cy="312814"/>
          </a:xfrm>
        </p:grpSpPr>
        <p:sp>
          <p:nvSpPr>
            <p:cNvPr id="64" name="63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5" name="64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66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365104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36000" y="4356000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73 Rectángulo redondeado"/>
          <p:cNvSpPr/>
          <p:nvPr/>
        </p:nvSpPr>
        <p:spPr>
          <a:xfrm>
            <a:off x="0" y="530453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74 Rectángulo redondeado"/>
          <p:cNvSpPr/>
          <p:nvPr/>
        </p:nvSpPr>
        <p:spPr>
          <a:xfrm>
            <a:off x="76241" y="5373216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75 Rectángulo redondeado"/>
          <p:cNvSpPr/>
          <p:nvPr/>
        </p:nvSpPr>
        <p:spPr>
          <a:xfrm>
            <a:off x="0" y="6550266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76 Rectángulo redondeado"/>
          <p:cNvSpPr/>
          <p:nvPr/>
        </p:nvSpPr>
        <p:spPr>
          <a:xfrm>
            <a:off x="72008" y="6622274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77 Rectángulo redondeado"/>
          <p:cNvSpPr/>
          <p:nvPr/>
        </p:nvSpPr>
        <p:spPr>
          <a:xfrm>
            <a:off x="5791903" y="11995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78 Rectángulo redondeado"/>
          <p:cNvSpPr/>
          <p:nvPr/>
        </p:nvSpPr>
        <p:spPr>
          <a:xfrm>
            <a:off x="5868144" y="188640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0" name="79 Rectángulo redondeado"/>
          <p:cNvSpPr/>
          <p:nvPr/>
        </p:nvSpPr>
        <p:spPr>
          <a:xfrm>
            <a:off x="7452320" y="134076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" name="80 Rectángulo redondeado"/>
          <p:cNvSpPr/>
          <p:nvPr/>
        </p:nvSpPr>
        <p:spPr>
          <a:xfrm>
            <a:off x="7524328" y="1412776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81 Rectángulo redondeado"/>
          <p:cNvSpPr/>
          <p:nvPr/>
        </p:nvSpPr>
        <p:spPr>
          <a:xfrm>
            <a:off x="7448087" y="11995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82 Rectángulo redondeado"/>
          <p:cNvSpPr/>
          <p:nvPr/>
        </p:nvSpPr>
        <p:spPr>
          <a:xfrm>
            <a:off x="7524328" y="188640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4" name="83 Rectángulo redondeado"/>
          <p:cNvSpPr/>
          <p:nvPr/>
        </p:nvSpPr>
        <p:spPr>
          <a:xfrm>
            <a:off x="5724128" y="1412776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5" name="84 Rectángulo redondeado"/>
          <p:cNvSpPr/>
          <p:nvPr/>
        </p:nvSpPr>
        <p:spPr>
          <a:xfrm>
            <a:off x="5796136" y="1484784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86" name="85 Grupo"/>
          <p:cNvGrpSpPr/>
          <p:nvPr/>
        </p:nvGrpSpPr>
        <p:grpSpPr>
          <a:xfrm rot="10800000">
            <a:off x="6516216" y="548680"/>
            <a:ext cx="490247" cy="312814"/>
            <a:chOff x="8413521" y="1126076"/>
            <a:chExt cx="490247" cy="312814"/>
          </a:xfrm>
        </p:grpSpPr>
        <p:sp>
          <p:nvSpPr>
            <p:cNvPr id="87" name="86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8" name="87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89" name="88 Grupo"/>
          <p:cNvGrpSpPr/>
          <p:nvPr/>
        </p:nvGrpSpPr>
        <p:grpSpPr>
          <a:xfrm rot="10800000">
            <a:off x="6228184" y="548680"/>
            <a:ext cx="490247" cy="312814"/>
            <a:chOff x="8413521" y="1126076"/>
            <a:chExt cx="490247" cy="312814"/>
          </a:xfrm>
        </p:grpSpPr>
        <p:sp>
          <p:nvSpPr>
            <p:cNvPr id="90" name="89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1" name="90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92" name="91 Grupo"/>
          <p:cNvGrpSpPr/>
          <p:nvPr/>
        </p:nvGrpSpPr>
        <p:grpSpPr>
          <a:xfrm>
            <a:off x="8114201" y="548680"/>
            <a:ext cx="490247" cy="312814"/>
            <a:chOff x="8413521" y="1126076"/>
            <a:chExt cx="490247" cy="312814"/>
          </a:xfrm>
        </p:grpSpPr>
        <p:sp>
          <p:nvSpPr>
            <p:cNvPr id="93" name="92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4" name="93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95" name="94 Grupo"/>
          <p:cNvGrpSpPr/>
          <p:nvPr/>
        </p:nvGrpSpPr>
        <p:grpSpPr>
          <a:xfrm>
            <a:off x="7826169" y="548680"/>
            <a:ext cx="490247" cy="312814"/>
            <a:chOff x="8413521" y="1126076"/>
            <a:chExt cx="490247" cy="312814"/>
          </a:xfrm>
        </p:grpSpPr>
        <p:sp>
          <p:nvSpPr>
            <p:cNvPr id="96" name="95 Rectángulo redondeado"/>
            <p:cNvSpPr/>
            <p:nvPr/>
          </p:nvSpPr>
          <p:spPr>
            <a:xfrm rot="19657333">
              <a:off x="8413521" y="1126076"/>
              <a:ext cx="479790" cy="922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7" name="96 Rectángulo redondeado"/>
            <p:cNvSpPr/>
            <p:nvPr/>
          </p:nvSpPr>
          <p:spPr>
            <a:xfrm rot="1829306">
              <a:off x="8414821" y="1350138"/>
              <a:ext cx="488947" cy="887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98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60609" y="1675886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81386" y="1675886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232417" y="1747894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C:\Users\Tomas Najun\Desktop\Image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453194" y="1747894"/>
            <a:ext cx="355287" cy="424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C:\Users\Adela e Ine\Desktop\buttons\black_blue\Imagen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4056" y="5520554"/>
            <a:ext cx="646112" cy="706438"/>
          </a:xfrm>
          <a:prstGeom prst="rect">
            <a:avLst/>
          </a:prstGeom>
          <a:noFill/>
        </p:spPr>
      </p:pic>
      <p:pic>
        <p:nvPicPr>
          <p:cNvPr id="103" name="Picture 2" descr="C:\Users\Adela e Ine\Desktop\buttons\black_blue\Imagen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0568" y="6816698"/>
            <a:ext cx="539552" cy="589929"/>
          </a:xfrm>
          <a:prstGeom prst="rect">
            <a:avLst/>
          </a:prstGeom>
          <a:noFill/>
        </p:spPr>
      </p:pic>
      <p:pic>
        <p:nvPicPr>
          <p:cNvPr id="104" name="Picture 2" descr="C:\Users\Adela e Ine\Desktop\buttons\black_red\Imagen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44031" y="4246010"/>
            <a:ext cx="609600" cy="566738"/>
          </a:xfrm>
          <a:prstGeom prst="rect">
            <a:avLst/>
          </a:prstGeom>
          <a:noFill/>
        </p:spPr>
      </p:pic>
      <p:sp>
        <p:nvSpPr>
          <p:cNvPr id="105" name="104 Rectángulo redondeado"/>
          <p:cNvSpPr/>
          <p:nvPr/>
        </p:nvSpPr>
        <p:spPr>
          <a:xfrm>
            <a:off x="6439975" y="266183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6" name="105 Rectángulo redondeado"/>
          <p:cNvSpPr/>
          <p:nvPr/>
        </p:nvSpPr>
        <p:spPr>
          <a:xfrm>
            <a:off x="6516216" y="2730520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7" name="106 Rectángulo redondeado"/>
          <p:cNvSpPr/>
          <p:nvPr/>
        </p:nvSpPr>
        <p:spPr>
          <a:xfrm>
            <a:off x="6439975" y="390757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8" name="107 Rectángulo redondeado"/>
          <p:cNvSpPr/>
          <p:nvPr/>
        </p:nvSpPr>
        <p:spPr>
          <a:xfrm>
            <a:off x="6511983" y="3979578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9" name="Picture 3" descr="C:\Users\Adela e Ine\Desktop\buttons\black_red\Imagen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72023" y="2877858"/>
            <a:ext cx="762000" cy="712788"/>
          </a:xfrm>
          <a:prstGeom prst="rect">
            <a:avLst/>
          </a:prstGeom>
          <a:noFill/>
        </p:spPr>
      </p:pic>
      <p:sp>
        <p:nvSpPr>
          <p:cNvPr id="110" name="109 Rectángulo redondeado"/>
          <p:cNvSpPr/>
          <p:nvPr/>
        </p:nvSpPr>
        <p:spPr>
          <a:xfrm>
            <a:off x="8168167" y="2640234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1" name="110 Rectángulo redondeado"/>
          <p:cNvSpPr/>
          <p:nvPr/>
        </p:nvSpPr>
        <p:spPr>
          <a:xfrm>
            <a:off x="8244408" y="2708920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2" name="111 Rectángulo redondeado"/>
          <p:cNvSpPr/>
          <p:nvPr/>
        </p:nvSpPr>
        <p:spPr>
          <a:xfrm>
            <a:off x="8168167" y="388597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3" name="112 Rectángulo redondeado"/>
          <p:cNvSpPr/>
          <p:nvPr/>
        </p:nvSpPr>
        <p:spPr>
          <a:xfrm>
            <a:off x="8240175" y="3957978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4" name="Picture 2" descr="C:\Users\Adela e Ine\Desktop\buttons\black_red\Imagen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744231" y="4224410"/>
            <a:ext cx="454692" cy="422722"/>
          </a:xfrm>
          <a:prstGeom prst="rect">
            <a:avLst/>
          </a:prstGeom>
          <a:noFill/>
        </p:spPr>
      </p:pic>
      <p:pic>
        <p:nvPicPr>
          <p:cNvPr id="115" name="Picture 2" descr="C:\Users\Adela e Ine\Desktop\buttons\black_red\Imagen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85075" y="2949866"/>
            <a:ext cx="563212" cy="523612"/>
          </a:xfrm>
          <a:prstGeom prst="rect">
            <a:avLst/>
          </a:prstGeom>
          <a:noFill/>
        </p:spPr>
      </p:pic>
      <p:pic>
        <p:nvPicPr>
          <p:cNvPr id="116" name="Picture 3" descr="C:\Users\Adela e Ine\Desktop\buttons\black_red\Imagen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44031" y="4174002"/>
            <a:ext cx="608041" cy="568772"/>
          </a:xfrm>
          <a:prstGeom prst="rect">
            <a:avLst/>
          </a:prstGeom>
          <a:noFill/>
        </p:spPr>
      </p:pic>
      <p:sp>
        <p:nvSpPr>
          <p:cNvPr id="117" name="116 Rectángulo redondeado"/>
          <p:cNvSpPr/>
          <p:nvPr/>
        </p:nvSpPr>
        <p:spPr>
          <a:xfrm>
            <a:off x="1615439" y="5232522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8" name="117 Rectángulo redondeado"/>
          <p:cNvSpPr/>
          <p:nvPr/>
        </p:nvSpPr>
        <p:spPr>
          <a:xfrm>
            <a:off x="1691680" y="5301208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9" name="118 Rectángulo redondeado"/>
          <p:cNvSpPr/>
          <p:nvPr/>
        </p:nvSpPr>
        <p:spPr>
          <a:xfrm>
            <a:off x="1615439" y="6478258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0" name="119 Rectángulo redondeado"/>
          <p:cNvSpPr/>
          <p:nvPr/>
        </p:nvSpPr>
        <p:spPr>
          <a:xfrm>
            <a:off x="1687447" y="6550266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1" name="Picture 2" descr="C:\Users\Adela e Ine\Desktop\buttons\Imagen6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95497" y="5517232"/>
            <a:ext cx="463550" cy="506412"/>
          </a:xfrm>
          <a:prstGeom prst="rect">
            <a:avLst/>
          </a:prstGeom>
          <a:noFill/>
        </p:spPr>
      </p:pic>
      <p:pic>
        <p:nvPicPr>
          <p:cNvPr id="122" name="Picture 2" descr="C:\Users\Adela e Ine\Desktop\buttons\Imagen6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63439" y="6852093"/>
            <a:ext cx="360040" cy="393331"/>
          </a:xfrm>
          <a:prstGeom prst="rect">
            <a:avLst/>
          </a:prstGeom>
          <a:noFill/>
        </p:spPr>
      </p:pic>
      <p:sp>
        <p:nvSpPr>
          <p:cNvPr id="123" name="122 Rectángulo redondeado"/>
          <p:cNvSpPr/>
          <p:nvPr/>
        </p:nvSpPr>
        <p:spPr>
          <a:xfrm>
            <a:off x="3275856" y="5207600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4" name="123 Rectángulo redondeado"/>
          <p:cNvSpPr/>
          <p:nvPr/>
        </p:nvSpPr>
        <p:spPr>
          <a:xfrm>
            <a:off x="3352097" y="5276286"/>
            <a:ext cx="1417315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23850" h="152400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5" name="124 Rectángulo redondeado"/>
          <p:cNvSpPr/>
          <p:nvPr/>
        </p:nvSpPr>
        <p:spPr>
          <a:xfrm>
            <a:off x="3275856" y="6453336"/>
            <a:ext cx="1585270" cy="1173728"/>
          </a:xfrm>
          <a:prstGeom prst="roundRect">
            <a:avLst>
              <a:gd name="adj" fmla="val 29214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6" name="125 Rectángulo redondeado"/>
          <p:cNvSpPr/>
          <p:nvPr/>
        </p:nvSpPr>
        <p:spPr>
          <a:xfrm>
            <a:off x="3347864" y="6525344"/>
            <a:ext cx="1440160" cy="1028186"/>
          </a:xfrm>
          <a:prstGeom prst="roundRect">
            <a:avLst>
              <a:gd name="adj" fmla="val 29214"/>
            </a:avLst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61950" h="165100" prst="softRound"/>
            <a:bevelB w="8255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7" name="126 Elipse"/>
          <p:cNvSpPr/>
          <p:nvPr/>
        </p:nvSpPr>
        <p:spPr>
          <a:xfrm>
            <a:off x="4948703" y="6558141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28" name="127 Elipse"/>
          <p:cNvSpPr/>
          <p:nvPr/>
        </p:nvSpPr>
        <p:spPr>
          <a:xfrm>
            <a:off x="5035464" y="6651498"/>
            <a:ext cx="1184039" cy="1116123"/>
          </a:xfrm>
          <a:prstGeom prst="ellipse">
            <a:avLst/>
          </a:prstGeom>
          <a:solidFill>
            <a:srgbClr val="92D050"/>
          </a:solidFill>
          <a:ln w="50800" cap="sq" cmpd="sng">
            <a:noFill/>
            <a:miter lim="800000"/>
          </a:ln>
          <a:scene3d>
            <a:camera prst="orthographicFront"/>
            <a:lightRig rig="flood" dir="t"/>
          </a:scene3d>
          <a:sp3d prstMaterial="dkEdge">
            <a:bevelT w="393700" h="184150" prst="softRound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29" name="128 Elipse"/>
          <p:cNvSpPr/>
          <p:nvPr/>
        </p:nvSpPr>
        <p:spPr>
          <a:xfrm>
            <a:off x="4913207" y="5141203"/>
            <a:ext cx="1360808" cy="129198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woPt" dir="t"/>
          </a:scene3d>
          <a:sp3d>
            <a:bevelT w="311150" h="1714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30" name="129 Elipse"/>
          <p:cNvSpPr/>
          <p:nvPr/>
        </p:nvSpPr>
        <p:spPr>
          <a:xfrm>
            <a:off x="5004048" y="5229200"/>
            <a:ext cx="1184039" cy="1116123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93700" h="222250"/>
            <a:bevelB w="0" h="285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4</Words>
  <Application>Microsoft Office PowerPoint</Application>
  <PresentationFormat>Presentación en pantalla (4:3)</PresentationFormat>
  <Paragraphs>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alumnosfi</dc:creator>
  <cp:lastModifiedBy>Adela e Ine</cp:lastModifiedBy>
  <cp:revision>70</cp:revision>
  <dcterms:created xsi:type="dcterms:W3CDTF">2013-06-07T05:10:16Z</dcterms:created>
  <dcterms:modified xsi:type="dcterms:W3CDTF">2013-12-17T06:59:53Z</dcterms:modified>
</cp:coreProperties>
</file>