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s-AR" sz="2000" spc="-1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s-AR" sz="1400" spc="-1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AR" sz="1400" spc="-1">
                <a:latin typeface="Times New Roman"/>
              </a:rPr>
              <a:t>&lt;fecha/hora&gt;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s-AR" sz="1400" spc="-1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657C73-6A76-4CC7-A558-88880CF2FBF2}" type="slidenum">
              <a:rPr lang="es-A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5280" y="5078520"/>
            <a:ext cx="6042240" cy="4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280" y="5078520"/>
            <a:ext cx="6042240" cy="4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55280" y="5078520"/>
            <a:ext cx="6042240" cy="4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280" y="5078520"/>
            <a:ext cx="6042240" cy="4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5280" y="5078520"/>
            <a:ext cx="6042240" cy="48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AR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3200" spc="-1">
                <a:latin typeface="Arial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AR" sz="2800" spc="-1">
                <a:latin typeface="Arial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400" spc="-1">
                <a:latin typeface="Arial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AR" sz="2000" spc="-1">
                <a:latin typeface="Arial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Sexto nivel del esquema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AR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3200" spc="-1">
                <a:latin typeface="Arial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AR" sz="2800" spc="-1">
                <a:latin typeface="Arial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400" spc="-1">
                <a:latin typeface="Arial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AR" sz="2000" spc="-1">
                <a:latin typeface="Arial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Sexto nivel del esquema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AR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9240" y="152280"/>
            <a:ext cx="9747360" cy="73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19240" y="152280"/>
            <a:ext cx="9747360" cy="73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19240" y="152280"/>
            <a:ext cx="9747360" cy="73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9240" y="152280"/>
            <a:ext cx="9747360" cy="73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19240" y="152280"/>
            <a:ext cx="9747360" cy="73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Application>LibreOffice/5.0.0.5$Windows_x86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2016-07-26T13:06:19Z</dcterms:created>
  <dc:language>es-AR</dc:language>
  <dcterms:modified xsi:type="dcterms:W3CDTF">2016-09-17T16:01:09Z</dcterms:modified>
  <cp:revision>23</cp:revision>
</cp:coreProperties>
</file>