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Sora"/>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D70CCE-1C36-460C-AC6C-5E4D8A3DA996}">
  <a:tblStyle styleId="{8FD70CCE-1C36-460C-AC6C-5E4D8A3DA996}"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Sora-bold.fntdata"/><Relationship Id="rId10" Type="http://schemas.openxmlformats.org/officeDocument/2006/relationships/slide" Target="slides/slide4.xml"/><Relationship Id="rId32" Type="http://schemas.openxmlformats.org/officeDocument/2006/relationships/font" Target="fonts/Sora-regular.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g2d53f0ccb5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2" name="Google Shape;1592;g2d53f0ccb5f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2d53f0ccb5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0" name="Google Shape;1600;g2d53f0ccb5f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7" name="Google Shape;16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2d53f0ccb5f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2" name="Google Shape;1612;g2d53f0ccb5f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9" name="Google Shape;16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2d53f0ccb5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5" name="Google Shape;1655;g2d53f0ccb5f_0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2" name="Google Shape;166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2d53f0ccb5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1" name="Google Shape;1671;g2d53f0ccb5f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2d53f0ccb5f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0" name="Google Shape;1680;g2d53f0ccb5f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2d53f0ccb5f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9" name="Google Shape;1689;g2d53f0ccb5f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1" name="Google Shape;10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2d53f0ccb5f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6" name="Google Shape;1696;g2d53f0ccb5f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2d53f0ccb5f_5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2d53f0ccb5f_5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2d53f0ccb5f_5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2d53f0ccb5f_5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2d53f0ccb5f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2d53f0ccb5f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2d53f0ccb5f_5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2d53f0ccb5f_5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7" name="Google Shape;172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7" name="Google Shape;10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8" name="Google Shape;1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8" name="Google Shape;13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7" name="Google Shape;14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5" name="Google Shape;14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2d53f0ccb5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0" name="Google Shape;1570;g2d53f0ccb5f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7" name="Google Shape;15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3" name="Google Shape;13;p2"/>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6" name="Google Shape;16;p2"/>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7" name="Google Shape;17;p2"/>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18" name="Google Shape;18;p2"/>
          <p:cNvSpPr txBox="1"/>
          <p:nvPr>
            <p:ph type="ctrTitle"/>
          </p:nvPr>
        </p:nvSpPr>
        <p:spPr>
          <a:xfrm>
            <a:off x="713225" y="1252927"/>
            <a:ext cx="4370100" cy="215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9" name="Google Shape;19;p2"/>
          <p:cNvSpPr txBox="1"/>
          <p:nvPr>
            <p:ph idx="1" type="subTitle"/>
          </p:nvPr>
        </p:nvSpPr>
        <p:spPr>
          <a:xfrm>
            <a:off x="713225" y="3414773"/>
            <a:ext cx="43701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grpSp>
        <p:nvGrpSpPr>
          <p:cNvPr id="155" name="Google Shape;155;p11"/>
          <p:cNvGrpSpPr/>
          <p:nvPr/>
        </p:nvGrpSpPr>
        <p:grpSpPr>
          <a:xfrm>
            <a:off x="518850" y="392550"/>
            <a:ext cx="8106300" cy="4358400"/>
            <a:chOff x="518850" y="392550"/>
            <a:chExt cx="8106300" cy="4358400"/>
          </a:xfrm>
        </p:grpSpPr>
        <p:grpSp>
          <p:nvGrpSpPr>
            <p:cNvPr id="156" name="Google Shape;156;p11"/>
            <p:cNvGrpSpPr/>
            <p:nvPr/>
          </p:nvGrpSpPr>
          <p:grpSpPr>
            <a:xfrm>
              <a:off x="518850" y="392550"/>
              <a:ext cx="8106300" cy="396000"/>
              <a:chOff x="518850" y="385283"/>
              <a:chExt cx="8106300" cy="396000"/>
            </a:xfrm>
          </p:grpSpPr>
          <p:cxnSp>
            <p:nvCxnSpPr>
              <p:cNvPr id="157" name="Google Shape;157;p11"/>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58" name="Google Shape;158;p11"/>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59" name="Google Shape;159;p11"/>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60" name="Google Shape;160;p11"/>
            <p:cNvGrpSpPr/>
            <p:nvPr/>
          </p:nvGrpSpPr>
          <p:grpSpPr>
            <a:xfrm rot="10800000">
              <a:off x="518850" y="4354950"/>
              <a:ext cx="8106300" cy="396000"/>
              <a:chOff x="518850" y="385283"/>
              <a:chExt cx="8106300" cy="396000"/>
            </a:xfrm>
          </p:grpSpPr>
          <p:cxnSp>
            <p:nvCxnSpPr>
              <p:cNvPr id="161" name="Google Shape;161;p11"/>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11"/>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63" name="Google Shape;163;p11"/>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164" name="Google Shape;164;p11"/>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65" name="Shape 165"/>
        <p:cNvGrpSpPr/>
        <p:nvPr/>
      </p:nvGrpSpPr>
      <p:grpSpPr>
        <a:xfrm>
          <a:off x="0" y="0"/>
          <a:ext cx="0" cy="0"/>
          <a:chOff x="0" y="0"/>
          <a:chExt cx="0" cy="0"/>
        </a:xfrm>
      </p:grpSpPr>
      <p:sp>
        <p:nvSpPr>
          <p:cNvPr id="166" name="Google Shape;166;p12"/>
          <p:cNvSpPr txBox="1"/>
          <p:nvPr>
            <p:ph type="title"/>
          </p:nvPr>
        </p:nvSpPr>
        <p:spPr>
          <a:xfrm>
            <a:off x="3758050" y="1937075"/>
            <a:ext cx="32331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7" name="Google Shape;167;p12"/>
          <p:cNvSpPr txBox="1"/>
          <p:nvPr>
            <p:ph idx="1" type="subTitle"/>
          </p:nvPr>
        </p:nvSpPr>
        <p:spPr>
          <a:xfrm>
            <a:off x="3758050" y="2433575"/>
            <a:ext cx="3233100" cy="98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68" name="Google Shape;168;p12"/>
          <p:cNvGrpSpPr/>
          <p:nvPr/>
        </p:nvGrpSpPr>
        <p:grpSpPr>
          <a:xfrm>
            <a:off x="518850" y="392550"/>
            <a:ext cx="8106300" cy="4358400"/>
            <a:chOff x="518850" y="392550"/>
            <a:chExt cx="8106300" cy="4358400"/>
          </a:xfrm>
        </p:grpSpPr>
        <p:grpSp>
          <p:nvGrpSpPr>
            <p:cNvPr id="169" name="Google Shape;169;p12"/>
            <p:cNvGrpSpPr/>
            <p:nvPr/>
          </p:nvGrpSpPr>
          <p:grpSpPr>
            <a:xfrm>
              <a:off x="518850" y="392550"/>
              <a:ext cx="8106300" cy="396000"/>
              <a:chOff x="518850" y="385283"/>
              <a:chExt cx="8106300" cy="396000"/>
            </a:xfrm>
          </p:grpSpPr>
          <p:cxnSp>
            <p:nvCxnSpPr>
              <p:cNvPr id="170" name="Google Shape;170;p12"/>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71" name="Google Shape;171;p12"/>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72" name="Google Shape;172;p12"/>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73" name="Google Shape;173;p12"/>
            <p:cNvGrpSpPr/>
            <p:nvPr/>
          </p:nvGrpSpPr>
          <p:grpSpPr>
            <a:xfrm rot="10800000">
              <a:off x="518850" y="4354950"/>
              <a:ext cx="8106300" cy="396000"/>
              <a:chOff x="518850" y="385283"/>
              <a:chExt cx="8106300" cy="396000"/>
            </a:xfrm>
          </p:grpSpPr>
          <p:cxnSp>
            <p:nvCxnSpPr>
              <p:cNvPr id="174" name="Google Shape;174;p12"/>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75" name="Google Shape;175;p12"/>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76" name="Google Shape;176;p12"/>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77" name="Shape 177"/>
        <p:cNvGrpSpPr/>
        <p:nvPr/>
      </p:nvGrpSpPr>
      <p:grpSpPr>
        <a:xfrm>
          <a:off x="0" y="0"/>
          <a:ext cx="0" cy="0"/>
          <a:chOff x="0" y="0"/>
          <a:chExt cx="0" cy="0"/>
        </a:xfrm>
      </p:grpSpPr>
      <p:sp>
        <p:nvSpPr>
          <p:cNvPr id="178" name="Google Shape;178;p13"/>
          <p:cNvSpPr txBox="1"/>
          <p:nvPr>
            <p:ph type="title"/>
          </p:nvPr>
        </p:nvSpPr>
        <p:spPr>
          <a:xfrm>
            <a:off x="3982663" y="539500"/>
            <a:ext cx="44481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9" name="Google Shape;179;p13"/>
          <p:cNvSpPr txBox="1"/>
          <p:nvPr>
            <p:ph idx="1" type="subTitle"/>
          </p:nvPr>
        </p:nvSpPr>
        <p:spPr>
          <a:xfrm>
            <a:off x="3982625" y="1719925"/>
            <a:ext cx="4448100" cy="105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0" name="Google Shape;180;p13"/>
          <p:cNvSpPr txBox="1"/>
          <p:nvPr/>
        </p:nvSpPr>
        <p:spPr>
          <a:xfrm>
            <a:off x="3982500" y="3611950"/>
            <a:ext cx="44481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Open Sans"/>
                <a:ea typeface="Open Sans"/>
                <a:cs typeface="Open Sans"/>
                <a:sym typeface="Open Sans"/>
              </a:rPr>
              <a:t>CREDITS:</a:t>
            </a:r>
            <a:r>
              <a:rPr b="0" i="0" lang="en" sz="1000" u="none" cap="none" strike="noStrike">
                <a:solidFill>
                  <a:schemeClr val="dk1"/>
                </a:solidFill>
                <a:latin typeface="Open Sans"/>
                <a:ea typeface="Open Sans"/>
                <a:cs typeface="Open Sans"/>
                <a:sym typeface="Open Sans"/>
              </a:rPr>
              <a:t> This presentation template was created by </a:t>
            </a:r>
            <a:r>
              <a:rPr b="1" i="0" lang="en" sz="1000" u="sng" cap="none" strike="noStrike">
                <a:solidFill>
                  <a:schemeClr val="hlink"/>
                </a:solidFill>
                <a:latin typeface="Open Sans"/>
                <a:ea typeface="Open Sans"/>
                <a:cs typeface="Open Sans"/>
                <a:sym typeface="Open Sans"/>
                <a:hlinkClick r:id="rId2"/>
              </a:rPr>
              <a:t>Slidesgo</a:t>
            </a:r>
            <a:r>
              <a:rPr b="0" i="0" lang="en" sz="1000" u="none" cap="none" strike="noStrike">
                <a:solidFill>
                  <a:schemeClr val="dk1"/>
                </a:solidFill>
                <a:latin typeface="Open Sans"/>
                <a:ea typeface="Open Sans"/>
                <a:cs typeface="Open Sans"/>
                <a:sym typeface="Open Sans"/>
              </a:rPr>
              <a:t>, and includes icons by </a:t>
            </a:r>
            <a:r>
              <a:rPr b="1" i="0" lang="en" sz="1000" u="sng" cap="none" strike="noStrike">
                <a:solidFill>
                  <a:schemeClr val="hlink"/>
                </a:solidFill>
                <a:latin typeface="Open Sans"/>
                <a:ea typeface="Open Sans"/>
                <a:cs typeface="Open Sans"/>
                <a:sym typeface="Open Sans"/>
                <a:hlinkClick r:id="rId3"/>
              </a:rPr>
              <a:t>Flaticon</a:t>
            </a:r>
            <a:r>
              <a:rPr b="0" i="0" lang="en" sz="1000" u="none" cap="none" strike="noStrike">
                <a:solidFill>
                  <a:schemeClr val="dk1"/>
                </a:solidFill>
                <a:latin typeface="Open Sans"/>
                <a:ea typeface="Open Sans"/>
                <a:cs typeface="Open Sans"/>
                <a:sym typeface="Open Sans"/>
              </a:rPr>
              <a:t>, and infographics &amp; images by </a:t>
            </a:r>
            <a:r>
              <a:rPr b="1" i="0" lang="en" sz="1000" u="sng" cap="none" strike="noStrike">
                <a:solidFill>
                  <a:schemeClr val="hlink"/>
                </a:solidFill>
                <a:latin typeface="Open Sans"/>
                <a:ea typeface="Open Sans"/>
                <a:cs typeface="Open Sans"/>
                <a:sym typeface="Open Sans"/>
                <a:hlinkClick r:id="rId4"/>
              </a:rPr>
              <a:t>Freepik</a:t>
            </a:r>
            <a:r>
              <a:rPr b="0" i="0" lang="en" sz="1000" u="sng" cap="none" strike="noStrike">
                <a:solidFill>
                  <a:schemeClr val="dk1"/>
                </a:solidFill>
                <a:latin typeface="Open Sans"/>
                <a:ea typeface="Open Sans"/>
                <a:cs typeface="Open Sans"/>
                <a:sym typeface="Open Sans"/>
              </a:rPr>
              <a:t> </a:t>
            </a:r>
            <a:endParaRPr b="1" i="0" sz="1000" u="sng" cap="none" strike="noStrike">
              <a:solidFill>
                <a:schemeClr val="dk1"/>
              </a:solidFill>
              <a:latin typeface="Open Sans"/>
              <a:ea typeface="Open Sans"/>
              <a:cs typeface="Open Sans"/>
              <a:sym typeface="Open Sans"/>
            </a:endParaRPr>
          </a:p>
        </p:txBody>
      </p:sp>
      <p:grpSp>
        <p:nvGrpSpPr>
          <p:cNvPr id="181" name="Google Shape;181;p13"/>
          <p:cNvGrpSpPr/>
          <p:nvPr/>
        </p:nvGrpSpPr>
        <p:grpSpPr>
          <a:xfrm>
            <a:off x="518850" y="392550"/>
            <a:ext cx="8106300" cy="4358400"/>
            <a:chOff x="518850" y="392550"/>
            <a:chExt cx="8106300" cy="4358400"/>
          </a:xfrm>
        </p:grpSpPr>
        <p:grpSp>
          <p:nvGrpSpPr>
            <p:cNvPr id="182" name="Google Shape;182;p13"/>
            <p:cNvGrpSpPr/>
            <p:nvPr/>
          </p:nvGrpSpPr>
          <p:grpSpPr>
            <a:xfrm>
              <a:off x="518850" y="392550"/>
              <a:ext cx="8106300" cy="396000"/>
              <a:chOff x="518850" y="385283"/>
              <a:chExt cx="8106300" cy="396000"/>
            </a:xfrm>
          </p:grpSpPr>
          <p:cxnSp>
            <p:nvCxnSpPr>
              <p:cNvPr id="183" name="Google Shape;183;p13"/>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84" name="Google Shape;184;p13"/>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85" name="Google Shape;185;p13"/>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86" name="Google Shape;186;p13"/>
            <p:cNvGrpSpPr/>
            <p:nvPr/>
          </p:nvGrpSpPr>
          <p:grpSpPr>
            <a:xfrm rot="10800000">
              <a:off x="518850" y="4354950"/>
              <a:ext cx="8106300" cy="396000"/>
              <a:chOff x="518850" y="385283"/>
              <a:chExt cx="8106300" cy="396000"/>
            </a:xfrm>
          </p:grpSpPr>
          <p:cxnSp>
            <p:nvCxnSpPr>
              <p:cNvPr id="187" name="Google Shape;187;p13"/>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88" name="Google Shape;188;p13"/>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89" name="Google Shape;189;p13"/>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0" name="Shape 190"/>
        <p:cNvGrpSpPr/>
        <p:nvPr/>
      </p:nvGrpSpPr>
      <p:grpSpPr>
        <a:xfrm>
          <a:off x="0" y="0"/>
          <a:ext cx="0" cy="0"/>
          <a:chOff x="0" y="0"/>
          <a:chExt cx="0" cy="0"/>
        </a:xfrm>
      </p:grpSpPr>
      <p:sp>
        <p:nvSpPr>
          <p:cNvPr id="191" name="Google Shape;191;p14"/>
          <p:cNvSpPr txBox="1"/>
          <p:nvPr>
            <p:ph idx="1" type="body"/>
          </p:nvPr>
        </p:nvSpPr>
        <p:spPr>
          <a:xfrm>
            <a:off x="720000" y="1215750"/>
            <a:ext cx="7710900" cy="399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192" name="Google Shape;192;p14"/>
          <p:cNvGrpSpPr/>
          <p:nvPr/>
        </p:nvGrpSpPr>
        <p:grpSpPr>
          <a:xfrm>
            <a:off x="518850" y="392550"/>
            <a:ext cx="8106300" cy="4358400"/>
            <a:chOff x="518850" y="392550"/>
            <a:chExt cx="8106300" cy="4358400"/>
          </a:xfrm>
        </p:grpSpPr>
        <p:grpSp>
          <p:nvGrpSpPr>
            <p:cNvPr id="193" name="Google Shape;193;p14"/>
            <p:cNvGrpSpPr/>
            <p:nvPr/>
          </p:nvGrpSpPr>
          <p:grpSpPr>
            <a:xfrm>
              <a:off x="518850" y="392550"/>
              <a:ext cx="8106300" cy="396000"/>
              <a:chOff x="518850" y="385283"/>
              <a:chExt cx="8106300" cy="396000"/>
            </a:xfrm>
          </p:grpSpPr>
          <p:cxnSp>
            <p:nvCxnSpPr>
              <p:cNvPr id="194" name="Google Shape;194;p14"/>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95" name="Google Shape;195;p14"/>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96" name="Google Shape;196;p14"/>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97" name="Google Shape;197;p14"/>
            <p:cNvGrpSpPr/>
            <p:nvPr/>
          </p:nvGrpSpPr>
          <p:grpSpPr>
            <a:xfrm rot="10800000">
              <a:off x="518850" y="4354950"/>
              <a:ext cx="8106300" cy="396000"/>
              <a:chOff x="518850" y="385283"/>
              <a:chExt cx="8106300" cy="396000"/>
            </a:xfrm>
          </p:grpSpPr>
          <p:cxnSp>
            <p:nvCxnSpPr>
              <p:cNvPr id="198" name="Google Shape;198;p14"/>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99" name="Google Shape;199;p14"/>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00" name="Google Shape;200;p14"/>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201" name="Google Shape;201;p14"/>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2" name="Shape 202"/>
        <p:cNvGrpSpPr/>
        <p:nvPr/>
      </p:nvGrpSpPr>
      <p:grpSpPr>
        <a:xfrm>
          <a:off x="0" y="0"/>
          <a:ext cx="0" cy="0"/>
          <a:chOff x="0" y="0"/>
          <a:chExt cx="0" cy="0"/>
        </a:xfrm>
      </p:grpSpPr>
      <p:sp>
        <p:nvSpPr>
          <p:cNvPr id="203" name="Google Shape;203;p15"/>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04" name="Google Shape;204;p15"/>
          <p:cNvGrpSpPr/>
          <p:nvPr/>
        </p:nvGrpSpPr>
        <p:grpSpPr>
          <a:xfrm>
            <a:off x="518850" y="392550"/>
            <a:ext cx="8106300" cy="4358400"/>
            <a:chOff x="518850" y="392550"/>
            <a:chExt cx="8106300" cy="4358400"/>
          </a:xfrm>
        </p:grpSpPr>
        <p:grpSp>
          <p:nvGrpSpPr>
            <p:cNvPr id="205" name="Google Shape;205;p15"/>
            <p:cNvGrpSpPr/>
            <p:nvPr/>
          </p:nvGrpSpPr>
          <p:grpSpPr>
            <a:xfrm>
              <a:off x="518850" y="392550"/>
              <a:ext cx="8106300" cy="396000"/>
              <a:chOff x="518850" y="385283"/>
              <a:chExt cx="8106300" cy="396000"/>
            </a:xfrm>
          </p:grpSpPr>
          <p:cxnSp>
            <p:nvCxnSpPr>
              <p:cNvPr id="206" name="Google Shape;206;p15"/>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07" name="Google Shape;207;p15"/>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08" name="Google Shape;208;p15"/>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209" name="Google Shape;209;p15"/>
            <p:cNvGrpSpPr/>
            <p:nvPr/>
          </p:nvGrpSpPr>
          <p:grpSpPr>
            <a:xfrm rot="10800000">
              <a:off x="518850" y="4354950"/>
              <a:ext cx="8106300" cy="396000"/>
              <a:chOff x="518850" y="385283"/>
              <a:chExt cx="8106300" cy="396000"/>
            </a:xfrm>
          </p:grpSpPr>
          <p:cxnSp>
            <p:nvCxnSpPr>
              <p:cNvPr id="210" name="Google Shape;210;p15"/>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11" name="Google Shape;211;p15"/>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12" name="Google Shape;212;p15"/>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3" name="Shape 213"/>
        <p:cNvGrpSpPr/>
        <p:nvPr/>
      </p:nvGrpSpPr>
      <p:grpSpPr>
        <a:xfrm>
          <a:off x="0" y="0"/>
          <a:ext cx="0" cy="0"/>
          <a:chOff x="0" y="0"/>
          <a:chExt cx="0" cy="0"/>
        </a:xfrm>
      </p:grpSpPr>
      <p:sp>
        <p:nvSpPr>
          <p:cNvPr id="214" name="Google Shape;214;p16"/>
          <p:cNvSpPr txBox="1"/>
          <p:nvPr>
            <p:ph type="title"/>
          </p:nvPr>
        </p:nvSpPr>
        <p:spPr>
          <a:xfrm>
            <a:off x="2135550" y="1222639"/>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15" name="Google Shape;215;p16"/>
          <p:cNvSpPr txBox="1"/>
          <p:nvPr>
            <p:ph idx="1" type="subTitle"/>
          </p:nvPr>
        </p:nvSpPr>
        <p:spPr>
          <a:xfrm>
            <a:off x="2135550" y="3339439"/>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216" name="Google Shape;216;p16"/>
          <p:cNvGrpSpPr/>
          <p:nvPr/>
        </p:nvGrpSpPr>
        <p:grpSpPr>
          <a:xfrm>
            <a:off x="518850" y="392550"/>
            <a:ext cx="8106300" cy="4358400"/>
            <a:chOff x="518850" y="392550"/>
            <a:chExt cx="8106300" cy="4358400"/>
          </a:xfrm>
        </p:grpSpPr>
        <p:grpSp>
          <p:nvGrpSpPr>
            <p:cNvPr id="217" name="Google Shape;217;p16"/>
            <p:cNvGrpSpPr/>
            <p:nvPr/>
          </p:nvGrpSpPr>
          <p:grpSpPr>
            <a:xfrm>
              <a:off x="518850" y="392550"/>
              <a:ext cx="8106300" cy="396000"/>
              <a:chOff x="518850" y="385283"/>
              <a:chExt cx="8106300" cy="396000"/>
            </a:xfrm>
          </p:grpSpPr>
          <p:cxnSp>
            <p:nvCxnSpPr>
              <p:cNvPr id="218" name="Google Shape;218;p16"/>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19" name="Google Shape;219;p16"/>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20" name="Google Shape;220;p16"/>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221" name="Google Shape;221;p16"/>
            <p:cNvGrpSpPr/>
            <p:nvPr/>
          </p:nvGrpSpPr>
          <p:grpSpPr>
            <a:xfrm rot="10800000">
              <a:off x="518850" y="4354950"/>
              <a:ext cx="8106300" cy="396000"/>
              <a:chOff x="518850" y="385283"/>
              <a:chExt cx="8106300" cy="396000"/>
            </a:xfrm>
          </p:grpSpPr>
          <p:cxnSp>
            <p:nvCxnSpPr>
              <p:cNvPr id="222" name="Google Shape;222;p16"/>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23" name="Google Shape;223;p16"/>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24" name="Google Shape;224;p16"/>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5" name="Shape 225"/>
        <p:cNvGrpSpPr/>
        <p:nvPr/>
      </p:nvGrpSpPr>
      <p:grpSpPr>
        <a:xfrm>
          <a:off x="0" y="0"/>
          <a:ext cx="0" cy="0"/>
          <a:chOff x="0" y="0"/>
          <a:chExt cx="0" cy="0"/>
        </a:xfrm>
      </p:grpSpPr>
      <p:sp>
        <p:nvSpPr>
          <p:cNvPr id="226" name="Google Shape;226;p17"/>
          <p:cNvSpPr/>
          <p:nvPr>
            <p:ph idx="2" type="pic"/>
          </p:nvPr>
        </p:nvSpPr>
        <p:spPr>
          <a:xfrm>
            <a:off x="0" y="0"/>
            <a:ext cx="9144000" cy="5143500"/>
          </a:xfrm>
          <a:prstGeom prst="rect">
            <a:avLst/>
          </a:prstGeom>
          <a:noFill/>
          <a:ln>
            <a:noFill/>
          </a:ln>
        </p:spPr>
      </p:sp>
      <p:sp>
        <p:nvSpPr>
          <p:cNvPr id="227" name="Google Shape;227;p17"/>
          <p:cNvSpPr txBox="1"/>
          <p:nvPr>
            <p:ph type="title"/>
          </p:nvPr>
        </p:nvSpPr>
        <p:spPr>
          <a:xfrm>
            <a:off x="720000" y="4014450"/>
            <a:ext cx="7704000" cy="5727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8" name="Shape 22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9"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33" name="Google Shape;233;p19"/>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34" name="Google Shape;234;p19"/>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37" name="Google Shape;237;p19"/>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38" name="Google Shape;238;p19"/>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rect b="b" l="l" r="r" t="t"/>
              <a:pathLst>
                <a:path extrusionOk="0" h="660" w="66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9"/>
            <p:cNvSpPr/>
            <p:nvPr/>
          </p:nvSpPr>
          <p:spPr>
            <a:xfrm>
              <a:off x="1910411" y="3196997"/>
              <a:ext cx="46022" cy="46081"/>
            </a:xfrm>
            <a:custGeom>
              <a:rect b="b" l="l" r="r" t="t"/>
              <a:pathLst>
                <a:path extrusionOk="0" h="781" w="78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rect b="b" l="l" r="r" t="t"/>
                <a:pathLst>
                  <a:path extrusionOk="0" h="2645" w="5474">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9"/>
              <p:cNvSpPr/>
              <p:nvPr/>
            </p:nvSpPr>
            <p:spPr>
              <a:xfrm>
                <a:off x="7313500" y="2548975"/>
                <a:ext cx="85375" cy="41525"/>
              </a:xfrm>
              <a:custGeom>
                <a:rect b="b" l="l" r="r" t="t"/>
                <a:pathLst>
                  <a:path extrusionOk="0" h="1661" w="3415">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9"/>
              <p:cNvSpPr/>
              <p:nvPr/>
            </p:nvSpPr>
            <p:spPr>
              <a:xfrm>
                <a:off x="7252725" y="2143825"/>
                <a:ext cx="207600" cy="156800"/>
              </a:xfrm>
              <a:custGeom>
                <a:rect b="b" l="l" r="r" t="t"/>
                <a:pathLst>
                  <a:path extrusionOk="0" h="6272" w="8304">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9"/>
              <p:cNvSpPr/>
              <p:nvPr/>
            </p:nvSpPr>
            <p:spPr>
              <a:xfrm>
                <a:off x="7564200" y="1778325"/>
                <a:ext cx="41075" cy="41075"/>
              </a:xfrm>
              <a:custGeom>
                <a:rect b="b" l="l" r="r" t="t"/>
                <a:pathLst>
                  <a:path extrusionOk="0" h="1643" w="1643">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9"/>
              <p:cNvSpPr/>
              <p:nvPr/>
            </p:nvSpPr>
            <p:spPr>
              <a:xfrm>
                <a:off x="6975825" y="2325875"/>
                <a:ext cx="51500" cy="51275"/>
              </a:xfrm>
              <a:custGeom>
                <a:rect b="b" l="l" r="r" t="t"/>
                <a:pathLst>
                  <a:path extrusionOk="0" h="2051" w="206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9"/>
              <p:cNvSpPr/>
              <p:nvPr/>
            </p:nvSpPr>
            <p:spPr>
              <a:xfrm>
                <a:off x="6992525" y="1930925"/>
                <a:ext cx="22050" cy="22050"/>
              </a:xfrm>
              <a:custGeom>
                <a:rect b="b" l="l" r="r" t="t"/>
                <a:pathLst>
                  <a:path extrusionOk="0" h="882" w="882">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9"/>
              <p:cNvSpPr/>
              <p:nvPr/>
            </p:nvSpPr>
            <p:spPr>
              <a:xfrm>
                <a:off x="6934075" y="2211075"/>
                <a:ext cx="14175" cy="14175"/>
              </a:xfrm>
              <a:custGeom>
                <a:rect b="b" l="l" r="r" t="t"/>
                <a:pathLst>
                  <a:path extrusionOk="0" h="567" w="567">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9"/>
              <p:cNvSpPr/>
              <p:nvPr/>
            </p:nvSpPr>
            <p:spPr>
              <a:xfrm>
                <a:off x="6935000" y="2456875"/>
                <a:ext cx="344900" cy="344675"/>
              </a:xfrm>
              <a:custGeom>
                <a:rect b="b" l="l" r="r" t="t"/>
                <a:pathLst>
                  <a:path extrusionOk="0" h="13787" w="13796">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9"/>
              <p:cNvSpPr/>
              <p:nvPr/>
            </p:nvSpPr>
            <p:spPr>
              <a:xfrm>
                <a:off x="7073000" y="2596525"/>
                <a:ext cx="406100" cy="280875"/>
              </a:xfrm>
              <a:custGeom>
                <a:rect b="b" l="l" r="r" t="t"/>
                <a:pathLst>
                  <a:path extrusionOk="0" h="11235" w="16244">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9"/>
              <p:cNvSpPr/>
              <p:nvPr/>
            </p:nvSpPr>
            <p:spPr>
              <a:xfrm>
                <a:off x="7071375" y="2595125"/>
                <a:ext cx="409350" cy="283650"/>
              </a:xfrm>
              <a:custGeom>
                <a:rect b="b" l="l" r="r" t="t"/>
                <a:pathLst>
                  <a:path extrusionOk="0" h="11346" w="16374">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9"/>
              <p:cNvSpPr/>
              <p:nvPr/>
            </p:nvSpPr>
            <p:spPr>
              <a:xfrm>
                <a:off x="7102675" y="2623425"/>
                <a:ext cx="346750" cy="227075"/>
              </a:xfrm>
              <a:custGeom>
                <a:rect b="b" l="l" r="r" t="t"/>
                <a:pathLst>
                  <a:path extrusionOk="0" h="9083" w="1387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9"/>
              <p:cNvSpPr/>
              <p:nvPr/>
            </p:nvSpPr>
            <p:spPr>
              <a:xfrm>
                <a:off x="7101050" y="2622025"/>
                <a:ext cx="349775" cy="229850"/>
              </a:xfrm>
              <a:custGeom>
                <a:rect b="b" l="l" r="r" t="t"/>
                <a:pathLst>
                  <a:path extrusionOk="0" h="9194" w="13991">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9"/>
              <p:cNvSpPr/>
              <p:nvPr/>
            </p:nvSpPr>
            <p:spPr>
              <a:xfrm>
                <a:off x="7448000" y="2694150"/>
                <a:ext cx="2825" cy="76100"/>
              </a:xfrm>
              <a:custGeom>
                <a:rect b="b" l="l" r="r" t="t"/>
                <a:pathLst>
                  <a:path extrusionOk="0" h="3044" w="113">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9"/>
              <p:cNvSpPr/>
              <p:nvPr/>
            </p:nvSpPr>
            <p:spPr>
              <a:xfrm>
                <a:off x="7271525" y="2605800"/>
                <a:ext cx="9050" cy="9075"/>
              </a:xfrm>
              <a:custGeom>
                <a:rect b="b" l="l" r="r" t="t"/>
                <a:pathLst>
                  <a:path extrusionOk="0" h="363" w="362">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9"/>
              <p:cNvSpPr/>
              <p:nvPr/>
            </p:nvSpPr>
            <p:spPr>
              <a:xfrm>
                <a:off x="7006425" y="2875275"/>
                <a:ext cx="539250" cy="36450"/>
              </a:xfrm>
              <a:custGeom>
                <a:rect b="b" l="l" r="r" t="t"/>
                <a:pathLst>
                  <a:path extrusionOk="0" h="1458" w="2157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9"/>
              <p:cNvSpPr/>
              <p:nvPr/>
            </p:nvSpPr>
            <p:spPr>
              <a:xfrm>
                <a:off x="7005050" y="2873900"/>
                <a:ext cx="542000" cy="39200"/>
              </a:xfrm>
              <a:custGeom>
                <a:rect b="b" l="l" r="r" t="t"/>
                <a:pathLst>
                  <a:path extrusionOk="0" h="1568" w="2168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9"/>
              <p:cNvSpPr/>
              <p:nvPr/>
            </p:nvSpPr>
            <p:spPr>
              <a:xfrm>
                <a:off x="7010150" y="2901725"/>
                <a:ext cx="531800" cy="2800"/>
              </a:xfrm>
              <a:custGeom>
                <a:rect b="b" l="l" r="r" t="t"/>
                <a:pathLst>
                  <a:path extrusionOk="0" h="112" w="21272">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9"/>
              <p:cNvSpPr/>
              <p:nvPr/>
            </p:nvSpPr>
            <p:spPr>
              <a:xfrm>
                <a:off x="7224425" y="2877600"/>
                <a:ext cx="103000" cy="11400"/>
              </a:xfrm>
              <a:custGeom>
                <a:rect b="b" l="l" r="r" t="t"/>
                <a:pathLst>
                  <a:path extrusionOk="0" h="456" w="4120">
                    <a:moveTo>
                      <a:pt x="1" y="0"/>
                    </a:moveTo>
                    <a:lnTo>
                      <a:pt x="1" y="455"/>
                    </a:lnTo>
                    <a:lnTo>
                      <a:pt x="4120" y="455"/>
                    </a:lnTo>
                    <a:lnTo>
                      <a:pt x="41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9"/>
              <p:cNvSpPr/>
              <p:nvPr/>
            </p:nvSpPr>
            <p:spPr>
              <a:xfrm>
                <a:off x="7223050" y="2875975"/>
                <a:ext cx="106000" cy="14400"/>
              </a:xfrm>
              <a:custGeom>
                <a:rect b="b" l="l" r="r" t="t"/>
                <a:pathLst>
                  <a:path extrusionOk="0" h="576" w="424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9"/>
              <p:cNvSpPr/>
              <p:nvPr/>
            </p:nvSpPr>
            <p:spPr>
              <a:xfrm>
                <a:off x="7171800" y="2666550"/>
                <a:ext cx="186025" cy="158900"/>
              </a:xfrm>
              <a:custGeom>
                <a:rect b="b" l="l" r="r" t="t"/>
                <a:pathLst>
                  <a:path extrusionOk="0" h="6356" w="7441">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9"/>
              <p:cNvSpPr/>
              <p:nvPr/>
            </p:nvSpPr>
            <p:spPr>
              <a:xfrm>
                <a:off x="7184075" y="2654025"/>
                <a:ext cx="186025" cy="158900"/>
              </a:xfrm>
              <a:custGeom>
                <a:rect b="b" l="l" r="r" t="t"/>
                <a:pathLst>
                  <a:path extrusionOk="0" h="6356" w="7441">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9"/>
              <p:cNvSpPr/>
              <p:nvPr/>
            </p:nvSpPr>
            <p:spPr>
              <a:xfrm>
                <a:off x="7182700" y="2652400"/>
                <a:ext cx="188800" cy="162150"/>
              </a:xfrm>
              <a:custGeom>
                <a:rect b="b" l="l" r="r" t="t"/>
                <a:pathLst>
                  <a:path extrusionOk="0" h="6486" w="7552">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9"/>
              <p:cNvSpPr/>
              <p:nvPr/>
            </p:nvSpPr>
            <p:spPr>
              <a:xfrm>
                <a:off x="7212850" y="2737750"/>
                <a:ext cx="128275" cy="17200"/>
              </a:xfrm>
              <a:custGeom>
                <a:rect b="b" l="l" r="r" t="t"/>
                <a:pathLst>
                  <a:path extrusionOk="0" h="688" w="5131">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9"/>
              <p:cNvSpPr/>
              <p:nvPr/>
            </p:nvSpPr>
            <p:spPr>
              <a:xfrm>
                <a:off x="7211225" y="2736375"/>
                <a:ext cx="131275" cy="19950"/>
              </a:xfrm>
              <a:custGeom>
                <a:rect b="b" l="l" r="r" t="t"/>
                <a:pathLst>
                  <a:path extrusionOk="0" h="798" w="5251">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9"/>
              <p:cNvSpPr/>
              <p:nvPr/>
            </p:nvSpPr>
            <p:spPr>
              <a:xfrm>
                <a:off x="7226750" y="2742400"/>
                <a:ext cx="99525" cy="7200"/>
              </a:xfrm>
              <a:custGeom>
                <a:rect b="b" l="l" r="r" t="t"/>
                <a:pathLst>
                  <a:path extrusionOk="0" h="288" w="3981">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9"/>
              <p:cNvSpPr/>
              <p:nvPr/>
            </p:nvSpPr>
            <p:spPr>
              <a:xfrm>
                <a:off x="7234875" y="2764425"/>
                <a:ext cx="83975" cy="10000"/>
              </a:xfrm>
              <a:custGeom>
                <a:rect b="b" l="l" r="r" t="t"/>
                <a:pathLst>
                  <a:path extrusionOk="0" h="400" w="3359">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9"/>
              <p:cNvSpPr/>
              <p:nvPr/>
            </p:nvSpPr>
            <p:spPr>
              <a:xfrm>
                <a:off x="7233475" y="2763025"/>
                <a:ext cx="86775" cy="13025"/>
              </a:xfrm>
              <a:custGeom>
                <a:rect b="b" l="l" r="r" t="t"/>
                <a:pathLst>
                  <a:path extrusionOk="0" h="521" w="3471">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9"/>
              <p:cNvSpPr/>
              <p:nvPr/>
            </p:nvSpPr>
            <p:spPr>
              <a:xfrm>
                <a:off x="7251800"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9"/>
              <p:cNvSpPr/>
              <p:nvPr/>
            </p:nvSpPr>
            <p:spPr>
              <a:xfrm>
                <a:off x="72610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9"/>
              <p:cNvSpPr/>
              <p:nvPr/>
            </p:nvSpPr>
            <p:spPr>
              <a:xfrm>
                <a:off x="7269900" y="2766975"/>
                <a:ext cx="4650" cy="4900"/>
              </a:xfrm>
              <a:custGeom>
                <a:rect b="b" l="l" r="r" t="t"/>
                <a:pathLst>
                  <a:path extrusionOk="0" h="196" w="186">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9"/>
              <p:cNvSpPr/>
              <p:nvPr/>
            </p:nvSpPr>
            <p:spPr>
              <a:xfrm>
                <a:off x="7278950" y="2766975"/>
                <a:ext cx="4875" cy="4900"/>
              </a:xfrm>
              <a:custGeom>
                <a:rect b="b" l="l" r="r" t="t"/>
                <a:pathLst>
                  <a:path extrusionOk="0" h="196" w="195">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9"/>
              <p:cNvSpPr/>
              <p:nvPr/>
            </p:nvSpPr>
            <p:spPr>
              <a:xfrm>
                <a:off x="72879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9"/>
              <p:cNvSpPr/>
              <p:nvPr/>
            </p:nvSpPr>
            <p:spPr>
              <a:xfrm>
                <a:off x="7297250" y="2766975"/>
                <a:ext cx="4900" cy="4900"/>
              </a:xfrm>
              <a:custGeom>
                <a:rect b="b" l="l" r="r" t="t"/>
                <a:pathLst>
                  <a:path extrusionOk="0" h="196" w="196">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9"/>
              <p:cNvSpPr/>
              <p:nvPr/>
            </p:nvSpPr>
            <p:spPr>
              <a:xfrm>
                <a:off x="7249950" y="2672575"/>
                <a:ext cx="53825" cy="53850"/>
              </a:xfrm>
              <a:custGeom>
                <a:rect b="b" l="l" r="r" t="t"/>
                <a:pathLst>
                  <a:path extrusionOk="0" h="2154" w="2153">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9"/>
              <p:cNvSpPr/>
              <p:nvPr/>
            </p:nvSpPr>
            <p:spPr>
              <a:xfrm>
                <a:off x="7248550" y="2671200"/>
                <a:ext cx="56625" cy="56600"/>
              </a:xfrm>
              <a:custGeom>
                <a:rect b="b" l="l" r="r" t="t"/>
                <a:pathLst>
                  <a:path extrusionOk="0" h="2264" w="2265">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9"/>
              <p:cNvSpPr/>
              <p:nvPr/>
            </p:nvSpPr>
            <p:spPr>
              <a:xfrm>
                <a:off x="7265025" y="2701100"/>
                <a:ext cx="23900" cy="12100"/>
              </a:xfrm>
              <a:custGeom>
                <a:rect b="b" l="l" r="r" t="t"/>
                <a:pathLst>
                  <a:path extrusionOk="0" h="484" w="956">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9"/>
              <p:cNvSpPr/>
              <p:nvPr/>
            </p:nvSpPr>
            <p:spPr>
              <a:xfrm>
                <a:off x="7263400" y="2699725"/>
                <a:ext cx="26925" cy="14875"/>
              </a:xfrm>
              <a:custGeom>
                <a:rect b="b" l="l" r="r" t="t"/>
                <a:pathLst>
                  <a:path extrusionOk="0" h="595" w="1077">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9"/>
              <p:cNvSpPr/>
              <p:nvPr/>
            </p:nvSpPr>
            <p:spPr>
              <a:xfrm>
                <a:off x="7270125" y="2685800"/>
                <a:ext cx="13700" cy="13725"/>
              </a:xfrm>
              <a:custGeom>
                <a:rect b="b" l="l" r="r" t="t"/>
                <a:pathLst>
                  <a:path extrusionOk="0" h="549" w="548">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9"/>
              <p:cNvSpPr/>
              <p:nvPr/>
            </p:nvSpPr>
            <p:spPr>
              <a:xfrm>
                <a:off x="7268725" y="2684425"/>
                <a:ext cx="16500" cy="16475"/>
              </a:xfrm>
              <a:custGeom>
                <a:rect b="b" l="l" r="r" t="t"/>
                <a:pathLst>
                  <a:path extrusionOk="0" h="659" w="66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9"/>
              <p:cNvSpPr/>
              <p:nvPr/>
            </p:nvSpPr>
            <p:spPr>
              <a:xfrm>
                <a:off x="7257150" y="2782525"/>
                <a:ext cx="39675" cy="12300"/>
              </a:xfrm>
              <a:custGeom>
                <a:rect b="b" l="l" r="r" t="t"/>
                <a:pathLst>
                  <a:path extrusionOk="0" h="492" w="1587">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9"/>
              <p:cNvSpPr/>
              <p:nvPr/>
            </p:nvSpPr>
            <p:spPr>
              <a:xfrm>
                <a:off x="7255525" y="2781125"/>
                <a:ext cx="42675" cy="15100"/>
              </a:xfrm>
              <a:custGeom>
                <a:rect b="b" l="l" r="r" t="t"/>
                <a:pathLst>
                  <a:path extrusionOk="0" h="604" w="1707">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9"/>
              <p:cNvSpPr/>
              <p:nvPr/>
            </p:nvSpPr>
            <p:spPr>
              <a:xfrm>
                <a:off x="7359875" y="1832850"/>
                <a:ext cx="241000" cy="240000"/>
              </a:xfrm>
              <a:custGeom>
                <a:rect b="b" l="l" r="r" t="t"/>
                <a:pathLst>
                  <a:path extrusionOk="0" h="9600" w="964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9"/>
              <p:cNvSpPr/>
              <p:nvPr/>
            </p:nvSpPr>
            <p:spPr>
              <a:xfrm>
                <a:off x="7358250" y="1831425"/>
                <a:ext cx="243775" cy="242850"/>
              </a:xfrm>
              <a:custGeom>
                <a:rect b="b" l="l" r="r" t="t"/>
                <a:pathLst>
                  <a:path extrusionOk="0" h="9714" w="9751">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9"/>
              <p:cNvSpPr/>
              <p:nvPr/>
            </p:nvSpPr>
            <p:spPr>
              <a:xfrm>
                <a:off x="7084600" y="1809400"/>
                <a:ext cx="406325" cy="280875"/>
              </a:xfrm>
              <a:custGeom>
                <a:rect b="b" l="l" r="r" t="t"/>
                <a:pathLst>
                  <a:path extrusionOk="0" h="11235" w="16253">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9"/>
              <p:cNvSpPr/>
              <p:nvPr/>
            </p:nvSpPr>
            <p:spPr>
              <a:xfrm>
                <a:off x="7083200" y="1808000"/>
                <a:ext cx="409125" cy="283900"/>
              </a:xfrm>
              <a:custGeom>
                <a:rect b="b" l="l" r="r" t="t"/>
                <a:pathLst>
                  <a:path extrusionOk="0" h="11356" w="16365">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9"/>
              <p:cNvSpPr/>
              <p:nvPr/>
            </p:nvSpPr>
            <p:spPr>
              <a:xfrm>
                <a:off x="7114275" y="1836525"/>
                <a:ext cx="346975" cy="226850"/>
              </a:xfrm>
              <a:custGeom>
                <a:rect b="b" l="l" r="r" t="t"/>
                <a:pathLst>
                  <a:path extrusionOk="0" h="9074" w="13879">
                    <a:moveTo>
                      <a:pt x="1" y="1"/>
                    </a:moveTo>
                    <a:lnTo>
                      <a:pt x="1" y="9073"/>
                    </a:lnTo>
                    <a:lnTo>
                      <a:pt x="13879" y="9073"/>
                    </a:lnTo>
                    <a:lnTo>
                      <a:pt x="13879" y="7394"/>
                    </a:lnTo>
                    <a:lnTo>
                      <a:pt x="13879" y="2097"/>
                    </a:lnTo>
                    <a:lnTo>
                      <a:pt x="138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9"/>
              <p:cNvSpPr/>
              <p:nvPr/>
            </p:nvSpPr>
            <p:spPr>
              <a:xfrm>
                <a:off x="7112875" y="1834900"/>
                <a:ext cx="349775" cy="229850"/>
              </a:xfrm>
              <a:custGeom>
                <a:rect b="b" l="l" r="r" t="t"/>
                <a:pathLst>
                  <a:path extrusionOk="0" h="9194" w="13991">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9"/>
              <p:cNvSpPr/>
              <p:nvPr/>
            </p:nvSpPr>
            <p:spPr>
              <a:xfrm>
                <a:off x="7459600" y="1907275"/>
                <a:ext cx="3050" cy="76075"/>
              </a:xfrm>
              <a:custGeom>
                <a:rect b="b" l="l" r="r" t="t"/>
                <a:pathLst>
                  <a:path extrusionOk="0" h="3043" w="122">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9"/>
              <p:cNvSpPr/>
              <p:nvPr/>
            </p:nvSpPr>
            <p:spPr>
              <a:xfrm>
                <a:off x="7283100" y="1818675"/>
                <a:ext cx="9325" cy="9075"/>
              </a:xfrm>
              <a:custGeom>
                <a:rect b="b" l="l" r="r" t="t"/>
                <a:pathLst>
                  <a:path extrusionOk="0" h="363" w="373">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9"/>
              <p:cNvSpPr/>
              <p:nvPr/>
            </p:nvSpPr>
            <p:spPr>
              <a:xfrm>
                <a:off x="7018025" y="2088150"/>
                <a:ext cx="539250" cy="36450"/>
              </a:xfrm>
              <a:custGeom>
                <a:rect b="b" l="l" r="r" t="t"/>
                <a:pathLst>
                  <a:path extrusionOk="0" h="1458" w="2157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9"/>
              <p:cNvSpPr/>
              <p:nvPr/>
            </p:nvSpPr>
            <p:spPr>
              <a:xfrm>
                <a:off x="7016650" y="2086775"/>
                <a:ext cx="542225" cy="39200"/>
              </a:xfrm>
              <a:custGeom>
                <a:rect b="b" l="l" r="r" t="t"/>
                <a:pathLst>
                  <a:path extrusionOk="0" h="1568" w="21689">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9"/>
              <p:cNvSpPr/>
              <p:nvPr/>
            </p:nvSpPr>
            <p:spPr>
              <a:xfrm>
                <a:off x="7021750" y="2114600"/>
                <a:ext cx="531800" cy="2800"/>
              </a:xfrm>
              <a:custGeom>
                <a:rect b="b" l="l" r="r" t="t"/>
                <a:pathLst>
                  <a:path extrusionOk="0" h="112" w="21272">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9"/>
              <p:cNvSpPr/>
              <p:nvPr/>
            </p:nvSpPr>
            <p:spPr>
              <a:xfrm>
                <a:off x="7236275" y="2090475"/>
                <a:ext cx="102975" cy="11400"/>
              </a:xfrm>
              <a:custGeom>
                <a:rect b="b" l="l" r="r" t="t"/>
                <a:pathLst>
                  <a:path extrusionOk="0" h="456" w="4119">
                    <a:moveTo>
                      <a:pt x="0" y="1"/>
                    </a:moveTo>
                    <a:lnTo>
                      <a:pt x="0"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9"/>
              <p:cNvSpPr/>
              <p:nvPr/>
            </p:nvSpPr>
            <p:spPr>
              <a:xfrm>
                <a:off x="7234875" y="2089075"/>
                <a:ext cx="105775" cy="14175"/>
              </a:xfrm>
              <a:custGeom>
                <a:rect b="b" l="l" r="r" t="t"/>
                <a:pathLst>
                  <a:path extrusionOk="0" h="567" w="4231">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9"/>
              <p:cNvSpPr/>
              <p:nvPr/>
            </p:nvSpPr>
            <p:spPr>
              <a:xfrm>
                <a:off x="7183625" y="1879425"/>
                <a:ext cx="185775" cy="159125"/>
              </a:xfrm>
              <a:custGeom>
                <a:rect b="b" l="l" r="r" t="t"/>
                <a:pathLst>
                  <a:path extrusionOk="0" h="6365" w="7431">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9"/>
              <p:cNvSpPr/>
              <p:nvPr/>
            </p:nvSpPr>
            <p:spPr>
              <a:xfrm>
                <a:off x="7195900" y="1866900"/>
                <a:ext cx="185800" cy="159125"/>
              </a:xfrm>
              <a:custGeom>
                <a:rect b="b" l="l" r="r" t="t"/>
                <a:pathLst>
                  <a:path extrusionOk="0" h="6365" w="7432">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9"/>
              <p:cNvSpPr/>
              <p:nvPr/>
            </p:nvSpPr>
            <p:spPr>
              <a:xfrm>
                <a:off x="7194525" y="1865525"/>
                <a:ext cx="188800" cy="161900"/>
              </a:xfrm>
              <a:custGeom>
                <a:rect b="b" l="l" r="r" t="t"/>
                <a:pathLst>
                  <a:path extrusionOk="0" h="6476" w="7552">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9"/>
              <p:cNvSpPr/>
              <p:nvPr/>
            </p:nvSpPr>
            <p:spPr>
              <a:xfrm>
                <a:off x="7224425" y="1950625"/>
                <a:ext cx="128275" cy="17200"/>
              </a:xfrm>
              <a:custGeom>
                <a:rect b="b" l="l" r="r" t="t"/>
                <a:pathLst>
                  <a:path extrusionOk="0" h="688" w="5131">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9"/>
              <p:cNvSpPr/>
              <p:nvPr/>
            </p:nvSpPr>
            <p:spPr>
              <a:xfrm>
                <a:off x="7223050" y="1949250"/>
                <a:ext cx="131275" cy="19950"/>
              </a:xfrm>
              <a:custGeom>
                <a:rect b="b" l="l" r="r" t="t"/>
                <a:pathLst>
                  <a:path extrusionOk="0" h="798" w="5251">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9"/>
              <p:cNvSpPr/>
              <p:nvPr/>
            </p:nvSpPr>
            <p:spPr>
              <a:xfrm>
                <a:off x="7238350" y="1955275"/>
                <a:ext cx="99750" cy="7200"/>
              </a:xfrm>
              <a:custGeom>
                <a:rect b="b" l="l" r="r" t="t"/>
                <a:pathLst>
                  <a:path extrusionOk="0" h="288" w="399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9"/>
              <p:cNvSpPr/>
              <p:nvPr/>
            </p:nvSpPr>
            <p:spPr>
              <a:xfrm>
                <a:off x="7246700" y="1977525"/>
                <a:ext cx="83975" cy="10000"/>
              </a:xfrm>
              <a:custGeom>
                <a:rect b="b" l="l" r="r" t="t"/>
                <a:pathLst>
                  <a:path extrusionOk="0" h="400" w="3359">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9"/>
              <p:cNvSpPr/>
              <p:nvPr/>
            </p:nvSpPr>
            <p:spPr>
              <a:xfrm>
                <a:off x="7245300" y="1976150"/>
                <a:ext cx="86775" cy="12775"/>
              </a:xfrm>
              <a:custGeom>
                <a:rect b="b" l="l" r="r" t="t"/>
                <a:pathLst>
                  <a:path extrusionOk="0" h="511" w="3471">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9"/>
              <p:cNvSpPr/>
              <p:nvPr/>
            </p:nvSpPr>
            <p:spPr>
              <a:xfrm>
                <a:off x="7263625"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9"/>
              <p:cNvSpPr/>
              <p:nvPr/>
            </p:nvSpPr>
            <p:spPr>
              <a:xfrm>
                <a:off x="7272900"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9"/>
              <p:cNvSpPr/>
              <p:nvPr/>
            </p:nvSpPr>
            <p:spPr>
              <a:xfrm>
                <a:off x="7281500"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9"/>
              <p:cNvSpPr/>
              <p:nvPr/>
            </p:nvSpPr>
            <p:spPr>
              <a:xfrm>
                <a:off x="7290775"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9"/>
              <p:cNvSpPr/>
              <p:nvPr/>
            </p:nvSpPr>
            <p:spPr>
              <a:xfrm>
                <a:off x="7299800" y="1980075"/>
                <a:ext cx="4900" cy="4900"/>
              </a:xfrm>
              <a:custGeom>
                <a:rect b="b" l="l" r="r" t="t"/>
                <a:pathLst>
                  <a:path extrusionOk="0" h="196" w="196">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9"/>
              <p:cNvSpPr/>
              <p:nvPr/>
            </p:nvSpPr>
            <p:spPr>
              <a:xfrm>
                <a:off x="7309075" y="1980075"/>
                <a:ext cx="4900" cy="4900"/>
              </a:xfrm>
              <a:custGeom>
                <a:rect b="b" l="l" r="r" t="t"/>
                <a:pathLst>
                  <a:path extrusionOk="0" h="196" w="196">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9"/>
              <p:cNvSpPr/>
              <p:nvPr/>
            </p:nvSpPr>
            <p:spPr>
              <a:xfrm>
                <a:off x="7261775" y="1885700"/>
                <a:ext cx="53825" cy="53600"/>
              </a:xfrm>
              <a:custGeom>
                <a:rect b="b" l="l" r="r" t="t"/>
                <a:pathLst>
                  <a:path extrusionOk="0" h="2144" w="2153">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9"/>
              <p:cNvSpPr/>
              <p:nvPr/>
            </p:nvSpPr>
            <p:spPr>
              <a:xfrm>
                <a:off x="7260375" y="1884075"/>
                <a:ext cx="56625" cy="56850"/>
              </a:xfrm>
              <a:custGeom>
                <a:rect b="b" l="l" r="r" t="t"/>
                <a:pathLst>
                  <a:path extrusionOk="0" h="2274" w="2265">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9"/>
              <p:cNvSpPr/>
              <p:nvPr/>
            </p:nvSpPr>
            <p:spPr>
              <a:xfrm>
                <a:off x="7276625" y="1914000"/>
                <a:ext cx="23900" cy="12075"/>
              </a:xfrm>
              <a:custGeom>
                <a:rect b="b" l="l" r="r" t="t"/>
                <a:pathLst>
                  <a:path extrusionOk="0" h="483" w="956">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9"/>
              <p:cNvSpPr/>
              <p:nvPr/>
            </p:nvSpPr>
            <p:spPr>
              <a:xfrm>
                <a:off x="7275225" y="1912600"/>
                <a:ext cx="26925" cy="14875"/>
              </a:xfrm>
              <a:custGeom>
                <a:rect b="b" l="l" r="r" t="t"/>
                <a:pathLst>
                  <a:path extrusionOk="0" h="595" w="1077">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9"/>
              <p:cNvSpPr/>
              <p:nvPr/>
            </p:nvSpPr>
            <p:spPr>
              <a:xfrm>
                <a:off x="7281950" y="1898925"/>
                <a:ext cx="13475" cy="13475"/>
              </a:xfrm>
              <a:custGeom>
                <a:rect b="b" l="l" r="r" t="t"/>
                <a:pathLst>
                  <a:path extrusionOk="0" h="539" w="539">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9"/>
              <p:cNvSpPr/>
              <p:nvPr/>
            </p:nvSpPr>
            <p:spPr>
              <a:xfrm>
                <a:off x="7280550" y="1897525"/>
                <a:ext cx="16500" cy="16500"/>
              </a:xfrm>
              <a:custGeom>
                <a:rect b="b" l="l" r="r" t="t"/>
                <a:pathLst>
                  <a:path extrusionOk="0" h="660" w="66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9"/>
              <p:cNvSpPr/>
              <p:nvPr/>
            </p:nvSpPr>
            <p:spPr>
              <a:xfrm>
                <a:off x="7268725" y="1995400"/>
                <a:ext cx="39700" cy="12300"/>
              </a:xfrm>
              <a:custGeom>
                <a:rect b="b" l="l" r="r" t="t"/>
                <a:pathLst>
                  <a:path extrusionOk="0" h="492" w="1588">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9"/>
              <p:cNvSpPr/>
              <p:nvPr/>
            </p:nvSpPr>
            <p:spPr>
              <a:xfrm>
                <a:off x="7267350" y="1994000"/>
                <a:ext cx="42450" cy="15325"/>
              </a:xfrm>
              <a:custGeom>
                <a:rect b="b" l="l" r="r" t="t"/>
                <a:pathLst>
                  <a:path extrusionOk="0" h="613" w="1698">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9"/>
              <p:cNvSpPr/>
              <p:nvPr/>
            </p:nvSpPr>
            <p:spPr>
              <a:xfrm>
                <a:off x="7284275" y="2327500"/>
                <a:ext cx="305000" cy="222425"/>
              </a:xfrm>
              <a:custGeom>
                <a:rect b="b" l="l" r="r" t="t"/>
                <a:pathLst>
                  <a:path extrusionOk="0" h="8897" w="1220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9"/>
              <p:cNvSpPr/>
              <p:nvPr/>
            </p:nvSpPr>
            <p:spPr>
              <a:xfrm>
                <a:off x="7301425" y="2310575"/>
                <a:ext cx="305000" cy="37575"/>
              </a:xfrm>
              <a:custGeom>
                <a:rect b="b" l="l" r="r" t="t"/>
                <a:pathLst>
                  <a:path extrusionOk="0" h="1503" w="1220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9"/>
              <p:cNvSpPr/>
              <p:nvPr/>
            </p:nvSpPr>
            <p:spPr>
              <a:xfrm>
                <a:off x="7299800" y="2309175"/>
                <a:ext cx="308025" cy="40375"/>
              </a:xfrm>
              <a:custGeom>
                <a:rect b="b" l="l" r="r" t="t"/>
                <a:pathLst>
                  <a:path extrusionOk="0" h="1615" w="12321">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9"/>
              <p:cNvSpPr/>
              <p:nvPr/>
            </p:nvSpPr>
            <p:spPr>
              <a:xfrm>
                <a:off x="7553750" y="2321700"/>
                <a:ext cx="14650" cy="14400"/>
              </a:xfrm>
              <a:custGeom>
                <a:rect b="b" l="l" r="r" t="t"/>
                <a:pathLst>
                  <a:path extrusionOk="0" h="576" w="586">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9"/>
              <p:cNvSpPr/>
              <p:nvPr/>
            </p:nvSpPr>
            <p:spPr>
              <a:xfrm>
                <a:off x="7576250" y="2321700"/>
                <a:ext cx="14650" cy="14400"/>
              </a:xfrm>
              <a:custGeom>
                <a:rect b="b" l="l" r="r" t="t"/>
                <a:pathLst>
                  <a:path extrusionOk="0" h="576" w="586">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9"/>
              <p:cNvSpPr/>
              <p:nvPr/>
            </p:nvSpPr>
            <p:spPr>
              <a:xfrm>
                <a:off x="7531500" y="2321700"/>
                <a:ext cx="14400" cy="14400"/>
              </a:xfrm>
              <a:custGeom>
                <a:rect b="b" l="l" r="r" t="t"/>
                <a:pathLst>
                  <a:path extrusionOk="0" h="576" w="576">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9"/>
              <p:cNvSpPr/>
              <p:nvPr/>
            </p:nvSpPr>
            <p:spPr>
              <a:xfrm>
                <a:off x="7301200" y="2348125"/>
                <a:ext cx="305000" cy="183475"/>
              </a:xfrm>
              <a:custGeom>
                <a:rect b="b" l="l" r="r" t="t"/>
                <a:pathLst>
                  <a:path extrusionOk="0" h="7339" w="1220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9"/>
              <p:cNvSpPr/>
              <p:nvPr/>
            </p:nvSpPr>
            <p:spPr>
              <a:xfrm>
                <a:off x="7299800" y="2346750"/>
                <a:ext cx="308025" cy="186250"/>
              </a:xfrm>
              <a:custGeom>
                <a:rect b="b" l="l" r="r" t="t"/>
                <a:pathLst>
                  <a:path extrusionOk="0" h="7450" w="12321">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9"/>
              <p:cNvSpPr/>
              <p:nvPr/>
            </p:nvSpPr>
            <p:spPr>
              <a:xfrm>
                <a:off x="7510150" y="2385250"/>
                <a:ext cx="67525" cy="103925"/>
              </a:xfrm>
              <a:custGeom>
                <a:rect b="b" l="l" r="r" t="t"/>
                <a:pathLst>
                  <a:path extrusionOk="0" h="4157" w="2701">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9"/>
              <p:cNvSpPr/>
              <p:nvPr/>
            </p:nvSpPr>
            <p:spPr>
              <a:xfrm>
                <a:off x="7508775" y="2383625"/>
                <a:ext cx="70300" cy="107175"/>
              </a:xfrm>
              <a:custGeom>
                <a:rect b="b" l="l" r="r" t="t"/>
                <a:pathLst>
                  <a:path extrusionOk="0" h="4287" w="2812">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9"/>
              <p:cNvSpPr/>
              <p:nvPr/>
            </p:nvSpPr>
            <p:spPr>
              <a:xfrm>
                <a:off x="7511775" y="2387100"/>
                <a:ext cx="65200" cy="100900"/>
              </a:xfrm>
              <a:custGeom>
                <a:rect b="b" l="l" r="r" t="t"/>
                <a:pathLst>
                  <a:path extrusionOk="0" h="4036" w="2608">
                    <a:moveTo>
                      <a:pt x="1" y="0"/>
                    </a:moveTo>
                    <a:lnTo>
                      <a:pt x="2608" y="403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9"/>
              <p:cNvSpPr/>
              <p:nvPr/>
            </p:nvSpPr>
            <p:spPr>
              <a:xfrm>
                <a:off x="7510150" y="2385700"/>
                <a:ext cx="68450" cy="103700"/>
              </a:xfrm>
              <a:custGeom>
                <a:rect b="b" l="l" r="r" t="t"/>
                <a:pathLst>
                  <a:path extrusionOk="0" h="4148" w="2738">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9"/>
              <p:cNvSpPr/>
              <p:nvPr/>
            </p:nvSpPr>
            <p:spPr>
              <a:xfrm>
                <a:off x="7510625" y="2386875"/>
                <a:ext cx="64950" cy="102300"/>
              </a:xfrm>
              <a:custGeom>
                <a:rect b="b" l="l" r="r" t="t"/>
                <a:pathLst>
                  <a:path extrusionOk="0" h="4092" w="2598">
                    <a:moveTo>
                      <a:pt x="2598" y="0"/>
                    </a:moveTo>
                    <a:lnTo>
                      <a:pt x="0" y="409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9"/>
              <p:cNvSpPr/>
              <p:nvPr/>
            </p:nvSpPr>
            <p:spPr>
              <a:xfrm>
                <a:off x="7509000" y="2385325"/>
                <a:ext cx="68200" cy="105475"/>
              </a:xfrm>
              <a:custGeom>
                <a:rect b="b" l="l" r="r" t="t"/>
                <a:pathLst>
                  <a:path extrusionOk="0" h="4219" w="2728">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9"/>
              <p:cNvSpPr/>
              <p:nvPr/>
            </p:nvSpPr>
            <p:spPr>
              <a:xfrm>
                <a:off x="7340175" y="2391050"/>
                <a:ext cx="143350" cy="3025"/>
              </a:xfrm>
              <a:custGeom>
                <a:rect b="b" l="l" r="r" t="t"/>
                <a:pathLst>
                  <a:path extrusionOk="0" h="121" w="5734">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9"/>
              <p:cNvSpPr/>
              <p:nvPr/>
            </p:nvSpPr>
            <p:spPr>
              <a:xfrm>
                <a:off x="7340175" y="2412375"/>
                <a:ext cx="52200" cy="3050"/>
              </a:xfrm>
              <a:custGeom>
                <a:rect b="b" l="l" r="r" t="t"/>
                <a:pathLst>
                  <a:path extrusionOk="0" h="122" w="2088">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9"/>
              <p:cNvSpPr/>
              <p:nvPr/>
            </p:nvSpPr>
            <p:spPr>
              <a:xfrm>
                <a:off x="7409750" y="2412375"/>
                <a:ext cx="62875" cy="3050"/>
              </a:xfrm>
              <a:custGeom>
                <a:rect b="b" l="l" r="r" t="t"/>
                <a:pathLst>
                  <a:path extrusionOk="0" h="122" w="2515">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9"/>
              <p:cNvSpPr/>
              <p:nvPr/>
            </p:nvSpPr>
            <p:spPr>
              <a:xfrm>
                <a:off x="7340175" y="2477075"/>
                <a:ext cx="93025" cy="2825"/>
              </a:xfrm>
              <a:custGeom>
                <a:rect b="b" l="l" r="r" t="t"/>
                <a:pathLst>
                  <a:path extrusionOk="0" h="113" w="3721">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9"/>
              <p:cNvSpPr/>
              <p:nvPr/>
            </p:nvSpPr>
            <p:spPr>
              <a:xfrm>
                <a:off x="7340175" y="2434875"/>
                <a:ext cx="144500" cy="2800"/>
              </a:xfrm>
              <a:custGeom>
                <a:rect b="b" l="l" r="r" t="t"/>
                <a:pathLst>
                  <a:path extrusionOk="0" h="112" w="578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9"/>
              <p:cNvSpPr/>
              <p:nvPr/>
            </p:nvSpPr>
            <p:spPr>
              <a:xfrm>
                <a:off x="7340175" y="2456200"/>
                <a:ext cx="47800" cy="2825"/>
              </a:xfrm>
              <a:custGeom>
                <a:rect b="b" l="l" r="r" t="t"/>
                <a:pathLst>
                  <a:path extrusionOk="0" h="113" w="1912">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9"/>
              <p:cNvSpPr/>
              <p:nvPr/>
            </p:nvSpPr>
            <p:spPr>
              <a:xfrm>
                <a:off x="7398850" y="2456200"/>
                <a:ext cx="84675" cy="2825"/>
              </a:xfrm>
              <a:custGeom>
                <a:rect b="b" l="l" r="r" t="t"/>
                <a:pathLst>
                  <a:path extrusionOk="0" h="113" w="3387">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9"/>
              <p:cNvSpPr/>
              <p:nvPr/>
            </p:nvSpPr>
            <p:spPr>
              <a:xfrm>
                <a:off x="7414375" y="2425125"/>
                <a:ext cx="500" cy="8850"/>
              </a:xfrm>
              <a:custGeom>
                <a:rect b="b" l="l" r="r" t="t"/>
                <a:pathLst>
                  <a:path extrusionOk="0" h="354" w="2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9"/>
              <p:cNvSpPr/>
              <p:nvPr/>
            </p:nvSpPr>
            <p:spPr>
              <a:xfrm>
                <a:off x="7106150" y="2233800"/>
                <a:ext cx="232650" cy="165625"/>
              </a:xfrm>
              <a:custGeom>
                <a:rect b="b" l="l" r="r" t="t"/>
                <a:pathLst>
                  <a:path extrusionOk="0" h="6625" w="9306">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9"/>
              <p:cNvSpPr/>
              <p:nvPr/>
            </p:nvSpPr>
            <p:spPr>
              <a:xfrm>
                <a:off x="7104525" y="2232175"/>
                <a:ext cx="235675" cy="168850"/>
              </a:xfrm>
              <a:custGeom>
                <a:rect b="b" l="l" r="r" t="t"/>
                <a:pathLst>
                  <a:path extrusionOk="0" h="6754" w="9427">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9"/>
              <p:cNvSpPr/>
              <p:nvPr/>
            </p:nvSpPr>
            <p:spPr>
              <a:xfrm>
                <a:off x="7119150" y="2221275"/>
                <a:ext cx="232625" cy="27850"/>
              </a:xfrm>
              <a:custGeom>
                <a:rect b="b" l="l" r="r" t="t"/>
                <a:pathLst>
                  <a:path extrusionOk="0" h="1114" w="9305">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9"/>
              <p:cNvSpPr/>
              <p:nvPr/>
            </p:nvSpPr>
            <p:spPr>
              <a:xfrm>
                <a:off x="7117750" y="2219650"/>
                <a:ext cx="235425" cy="30875"/>
              </a:xfrm>
              <a:custGeom>
                <a:rect b="b" l="l" r="r" t="t"/>
                <a:pathLst>
                  <a:path extrusionOk="0" h="1235" w="9417">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9"/>
              <p:cNvSpPr/>
              <p:nvPr/>
            </p:nvSpPr>
            <p:spPr>
              <a:xfrm>
                <a:off x="7143950" y="2229150"/>
                <a:ext cx="11400" cy="11400"/>
              </a:xfrm>
              <a:custGeom>
                <a:rect b="b" l="l" r="r" t="t"/>
                <a:pathLst>
                  <a:path extrusionOk="0" h="456" w="456">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9"/>
              <p:cNvSpPr/>
              <p:nvPr/>
            </p:nvSpPr>
            <p:spPr>
              <a:xfrm>
                <a:off x="7160650" y="2229150"/>
                <a:ext cx="11625" cy="11400"/>
              </a:xfrm>
              <a:custGeom>
                <a:rect b="b" l="l" r="r" t="t"/>
                <a:pathLst>
                  <a:path extrusionOk="0" h="456" w="465">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9"/>
              <p:cNvSpPr/>
              <p:nvPr/>
            </p:nvSpPr>
            <p:spPr>
              <a:xfrm>
                <a:off x="7127275" y="2229150"/>
                <a:ext cx="11600" cy="11400"/>
              </a:xfrm>
              <a:custGeom>
                <a:rect b="b" l="l" r="r" t="t"/>
                <a:pathLst>
                  <a:path extrusionOk="0" h="456" w="464">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9"/>
              <p:cNvSpPr/>
              <p:nvPr/>
            </p:nvSpPr>
            <p:spPr>
              <a:xfrm>
                <a:off x="7118925" y="2249100"/>
                <a:ext cx="232625" cy="136625"/>
              </a:xfrm>
              <a:custGeom>
                <a:rect b="b" l="l" r="r" t="t"/>
                <a:pathLst>
                  <a:path extrusionOk="0" h="5465" w="9305">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9"/>
              <p:cNvSpPr/>
              <p:nvPr/>
            </p:nvSpPr>
            <p:spPr>
              <a:xfrm>
                <a:off x="7117525" y="2247725"/>
                <a:ext cx="235650" cy="139625"/>
              </a:xfrm>
              <a:custGeom>
                <a:rect b="b" l="l" r="r" t="t"/>
                <a:pathLst>
                  <a:path extrusionOk="0" h="5585" w="9426">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9"/>
              <p:cNvSpPr/>
              <p:nvPr/>
            </p:nvSpPr>
            <p:spPr>
              <a:xfrm>
                <a:off x="7224200" y="2280875"/>
                <a:ext cx="98600" cy="2825"/>
              </a:xfrm>
              <a:custGeom>
                <a:rect b="b" l="l" r="r" t="t"/>
                <a:pathLst>
                  <a:path extrusionOk="0" h="113" w="3944">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9"/>
              <p:cNvSpPr/>
              <p:nvPr/>
            </p:nvSpPr>
            <p:spPr>
              <a:xfrm>
                <a:off x="7224200" y="2296650"/>
                <a:ext cx="36450" cy="3050"/>
              </a:xfrm>
              <a:custGeom>
                <a:rect b="b" l="l" r="r" t="t"/>
                <a:pathLst>
                  <a:path extrusionOk="0" h="122" w="1458">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9"/>
              <p:cNvSpPr/>
              <p:nvPr/>
            </p:nvSpPr>
            <p:spPr>
              <a:xfrm>
                <a:off x="7271525" y="2296650"/>
                <a:ext cx="43850" cy="3050"/>
              </a:xfrm>
              <a:custGeom>
                <a:rect b="b" l="l" r="r" t="t"/>
                <a:pathLst>
                  <a:path extrusionOk="0" h="122" w="1754">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9"/>
              <p:cNvSpPr/>
              <p:nvPr/>
            </p:nvSpPr>
            <p:spPr>
              <a:xfrm>
                <a:off x="7224200" y="2344900"/>
                <a:ext cx="64275" cy="2800"/>
              </a:xfrm>
              <a:custGeom>
                <a:rect b="b" l="l" r="r" t="t"/>
                <a:pathLst>
                  <a:path extrusionOk="0" h="112" w="2571">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9"/>
              <p:cNvSpPr/>
              <p:nvPr/>
            </p:nvSpPr>
            <p:spPr>
              <a:xfrm>
                <a:off x="7224200" y="2313350"/>
                <a:ext cx="99525" cy="2800"/>
              </a:xfrm>
              <a:custGeom>
                <a:rect b="b" l="l" r="r" t="t"/>
                <a:pathLst>
                  <a:path extrusionOk="0" h="112" w="3981">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9"/>
              <p:cNvSpPr/>
              <p:nvPr/>
            </p:nvSpPr>
            <p:spPr>
              <a:xfrm>
                <a:off x="7224200" y="2329125"/>
                <a:ext cx="33425" cy="3025"/>
              </a:xfrm>
              <a:custGeom>
                <a:rect b="b" l="l" r="r" t="t"/>
                <a:pathLst>
                  <a:path extrusionOk="0" h="121" w="1337">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9"/>
              <p:cNvSpPr/>
              <p:nvPr/>
            </p:nvSpPr>
            <p:spPr>
              <a:xfrm>
                <a:off x="7264100" y="2329125"/>
                <a:ext cx="58700" cy="3025"/>
              </a:xfrm>
              <a:custGeom>
                <a:rect b="b" l="l" r="r" t="t"/>
                <a:pathLst>
                  <a:path extrusionOk="0" h="121" w="2348">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9"/>
              <p:cNvSpPr/>
              <p:nvPr/>
            </p:nvSpPr>
            <p:spPr>
              <a:xfrm>
                <a:off x="7136550" y="2273925"/>
                <a:ext cx="70525" cy="70525"/>
              </a:xfrm>
              <a:custGeom>
                <a:rect b="b" l="l" r="r" t="t"/>
                <a:pathLst>
                  <a:path extrusionOk="0" h="2821" w="2821">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9"/>
              <p:cNvSpPr/>
              <p:nvPr/>
            </p:nvSpPr>
            <p:spPr>
              <a:xfrm>
                <a:off x="7135150" y="2272525"/>
                <a:ext cx="73300" cy="73550"/>
              </a:xfrm>
              <a:custGeom>
                <a:rect b="b" l="l" r="r" t="t"/>
                <a:pathLst>
                  <a:path extrusionOk="0" h="2942" w="2932">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9"/>
              <p:cNvSpPr/>
              <p:nvPr/>
            </p:nvSpPr>
            <p:spPr>
              <a:xfrm>
                <a:off x="7133525" y="2274375"/>
                <a:ext cx="70525" cy="70550"/>
              </a:xfrm>
              <a:custGeom>
                <a:rect b="b" l="l" r="r" t="t"/>
                <a:pathLst>
                  <a:path extrusionOk="0" h="2822" w="2821">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9"/>
              <p:cNvSpPr/>
              <p:nvPr/>
            </p:nvSpPr>
            <p:spPr>
              <a:xfrm>
                <a:off x="7132125" y="2273000"/>
                <a:ext cx="73325" cy="73525"/>
              </a:xfrm>
              <a:custGeom>
                <a:rect b="b" l="l" r="r" t="t"/>
                <a:pathLst>
                  <a:path extrusionOk="0" h="2941" w="2933">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9"/>
              <p:cNvSpPr/>
              <p:nvPr/>
            </p:nvSpPr>
            <p:spPr>
              <a:xfrm>
                <a:off x="7288225" y="2174500"/>
                <a:ext cx="117825" cy="104850"/>
              </a:xfrm>
              <a:custGeom>
                <a:rect b="b" l="l" r="r" t="t"/>
                <a:pathLst>
                  <a:path extrusionOk="0" h="4194" w="4713">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9"/>
              <p:cNvSpPr/>
              <p:nvPr/>
            </p:nvSpPr>
            <p:spPr>
              <a:xfrm>
                <a:off x="7293325" y="2173275"/>
                <a:ext cx="107625" cy="107625"/>
              </a:xfrm>
              <a:custGeom>
                <a:rect b="b" l="l" r="r" t="t"/>
                <a:pathLst>
                  <a:path extrusionOk="0" h="4305" w="4305">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9"/>
              <p:cNvSpPr/>
              <p:nvPr/>
            </p:nvSpPr>
            <p:spPr>
              <a:xfrm>
                <a:off x="7296575" y="2169100"/>
                <a:ext cx="112725" cy="104825"/>
              </a:xfrm>
              <a:custGeom>
                <a:rect b="b" l="l" r="r" t="t"/>
                <a:pathLst>
                  <a:path extrusionOk="0" h="4193" w="4509">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9"/>
              <p:cNvSpPr/>
              <p:nvPr/>
            </p:nvSpPr>
            <p:spPr>
              <a:xfrm>
                <a:off x="7299125" y="2167700"/>
                <a:ext cx="107850" cy="107650"/>
              </a:xfrm>
              <a:custGeom>
                <a:rect b="b" l="l" r="r" t="t"/>
                <a:pathLst>
                  <a:path extrusionOk="0" h="4306" w="4314">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9"/>
              <p:cNvSpPr/>
              <p:nvPr/>
            </p:nvSpPr>
            <p:spPr>
              <a:xfrm>
                <a:off x="7335750" y="2167700"/>
                <a:ext cx="34125" cy="107650"/>
              </a:xfrm>
              <a:custGeom>
                <a:rect b="b" l="l" r="r" t="t"/>
                <a:pathLst>
                  <a:path extrusionOk="0" h="4306" w="1365">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9"/>
              <p:cNvSpPr/>
              <p:nvPr/>
            </p:nvSpPr>
            <p:spPr>
              <a:xfrm>
                <a:off x="7303050" y="2203425"/>
                <a:ext cx="99050" cy="2800"/>
              </a:xfrm>
              <a:custGeom>
                <a:rect b="b" l="l" r="r" t="t"/>
                <a:pathLst>
                  <a:path extrusionOk="0" h="112" w="3962">
                    <a:moveTo>
                      <a:pt x="1" y="0"/>
                    </a:moveTo>
                    <a:lnTo>
                      <a:pt x="1" y="112"/>
                    </a:lnTo>
                    <a:lnTo>
                      <a:pt x="3962" y="112"/>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9"/>
              <p:cNvSpPr/>
              <p:nvPr/>
            </p:nvSpPr>
            <p:spPr>
              <a:xfrm>
                <a:off x="7303050" y="2238675"/>
                <a:ext cx="99050" cy="3025"/>
              </a:xfrm>
              <a:custGeom>
                <a:rect b="b" l="l" r="r" t="t"/>
                <a:pathLst>
                  <a:path extrusionOk="0" h="121" w="3962">
                    <a:moveTo>
                      <a:pt x="1" y="0"/>
                    </a:moveTo>
                    <a:lnTo>
                      <a:pt x="1" y="121"/>
                    </a:lnTo>
                    <a:lnTo>
                      <a:pt x="3962" y="121"/>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19"/>
            <p:cNvSpPr/>
            <p:nvPr/>
          </p:nvSpPr>
          <p:spPr>
            <a:xfrm>
              <a:off x="1925692" y="2196479"/>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19"/>
            <p:cNvGrpSpPr/>
            <p:nvPr/>
          </p:nvGrpSpPr>
          <p:grpSpPr>
            <a:xfrm>
              <a:off x="3729110" y="795775"/>
              <a:ext cx="1239905" cy="584116"/>
              <a:chOff x="6947135" y="2460525"/>
              <a:chExt cx="1239905" cy="584116"/>
            </a:xfrm>
          </p:grpSpPr>
          <p:sp>
            <p:nvSpPr>
              <p:cNvPr id="370" name="Google Shape;370;p19"/>
              <p:cNvSpPr/>
              <p:nvPr/>
            </p:nvSpPr>
            <p:spPr>
              <a:xfrm>
                <a:off x="7878097" y="2638928"/>
                <a:ext cx="304483" cy="39265"/>
              </a:xfrm>
              <a:custGeom>
                <a:rect b="b" l="l" r="r" t="t"/>
                <a:pathLst>
                  <a:path extrusionOk="0" h="493" w="3823">
                    <a:moveTo>
                      <a:pt x="1" y="1"/>
                    </a:moveTo>
                    <a:lnTo>
                      <a:pt x="1" y="492"/>
                    </a:lnTo>
                    <a:lnTo>
                      <a:pt x="3823" y="492"/>
                    </a:lnTo>
                    <a:lnTo>
                      <a:pt x="38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9"/>
              <p:cNvSpPr/>
              <p:nvPr/>
            </p:nvSpPr>
            <p:spPr>
              <a:xfrm>
                <a:off x="7872920" y="2634468"/>
                <a:ext cx="314120" cy="48106"/>
              </a:xfrm>
              <a:custGeom>
                <a:rect b="b" l="l" r="r" t="t"/>
                <a:pathLst>
                  <a:path extrusionOk="0" h="604" w="3944">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9"/>
              <p:cNvSpPr/>
              <p:nvPr/>
            </p:nvSpPr>
            <p:spPr>
              <a:xfrm>
                <a:off x="7878097" y="2725342"/>
                <a:ext cx="174423" cy="25247"/>
              </a:xfrm>
              <a:custGeom>
                <a:rect b="b" l="l" r="r" t="t"/>
                <a:pathLst>
                  <a:path extrusionOk="0" h="317" w="2190">
                    <a:moveTo>
                      <a:pt x="1" y="1"/>
                    </a:moveTo>
                    <a:lnTo>
                      <a:pt x="1" y="316"/>
                    </a:lnTo>
                    <a:lnTo>
                      <a:pt x="2190" y="316"/>
                    </a:lnTo>
                    <a:lnTo>
                      <a:pt x="21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9"/>
              <p:cNvSpPr/>
              <p:nvPr/>
            </p:nvSpPr>
            <p:spPr>
              <a:xfrm>
                <a:off x="7872920" y="2720165"/>
                <a:ext cx="184060" cy="34805"/>
              </a:xfrm>
              <a:custGeom>
                <a:rect b="b" l="l" r="r" t="t"/>
                <a:pathLst>
                  <a:path extrusionOk="0" h="437" w="2311">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9"/>
              <p:cNvSpPr/>
              <p:nvPr/>
            </p:nvSpPr>
            <p:spPr>
              <a:xfrm>
                <a:off x="7878097" y="2797818"/>
                <a:ext cx="174423" cy="25168"/>
              </a:xfrm>
              <a:custGeom>
                <a:rect b="b" l="l" r="r" t="t"/>
                <a:pathLst>
                  <a:path extrusionOk="0" h="316" w="2190">
                    <a:moveTo>
                      <a:pt x="1" y="0"/>
                    </a:moveTo>
                    <a:lnTo>
                      <a:pt x="1" y="315"/>
                    </a:lnTo>
                    <a:lnTo>
                      <a:pt x="2190" y="315"/>
                    </a:lnTo>
                    <a:lnTo>
                      <a:pt x="21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9"/>
              <p:cNvSpPr/>
              <p:nvPr/>
            </p:nvSpPr>
            <p:spPr>
              <a:xfrm>
                <a:off x="7872920" y="2793358"/>
                <a:ext cx="184060" cy="34805"/>
              </a:xfrm>
              <a:custGeom>
                <a:rect b="b" l="l" r="r" t="t"/>
                <a:pathLst>
                  <a:path extrusionOk="0" h="437" w="2311">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9"/>
              <p:cNvSpPr/>
              <p:nvPr/>
            </p:nvSpPr>
            <p:spPr>
              <a:xfrm>
                <a:off x="6985603" y="2857631"/>
                <a:ext cx="295563" cy="127910"/>
              </a:xfrm>
              <a:custGeom>
                <a:rect b="b" l="l" r="r" t="t"/>
                <a:pathLst>
                  <a:path extrusionOk="0" h="1606" w="3711">
                    <a:moveTo>
                      <a:pt x="3711" y="0"/>
                    </a:moveTo>
                    <a:lnTo>
                      <a:pt x="0" y="1605"/>
                    </a:lnTo>
                  </a:path>
                </a:pathLst>
              </a:custGeom>
              <a:solidFill>
                <a:srgbClr val="E16F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9"/>
              <p:cNvSpPr/>
              <p:nvPr/>
            </p:nvSpPr>
            <p:spPr>
              <a:xfrm>
                <a:off x="6980426" y="2853330"/>
                <a:ext cx="305916" cy="136591"/>
              </a:xfrm>
              <a:custGeom>
                <a:rect b="b" l="l" r="r" t="t"/>
                <a:pathLst>
                  <a:path extrusionOk="0" h="1715" w="3841">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9"/>
              <p:cNvSpPr/>
              <p:nvPr/>
            </p:nvSpPr>
            <p:spPr>
              <a:xfrm>
                <a:off x="6951595" y="2965470"/>
                <a:ext cx="48822" cy="48106"/>
              </a:xfrm>
              <a:custGeom>
                <a:rect b="b" l="l" r="r" t="t"/>
                <a:pathLst>
                  <a:path extrusionOk="0" h="604" w="613">
                    <a:moveTo>
                      <a:pt x="168" y="1"/>
                    </a:moveTo>
                    <a:lnTo>
                      <a:pt x="1" y="446"/>
                    </a:lnTo>
                    <a:lnTo>
                      <a:pt x="446" y="604"/>
                    </a:lnTo>
                    <a:lnTo>
                      <a:pt x="613" y="159"/>
                    </a:lnTo>
                    <a:lnTo>
                      <a:pt x="1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9"/>
              <p:cNvSpPr/>
              <p:nvPr/>
            </p:nvSpPr>
            <p:spPr>
              <a:xfrm>
                <a:off x="6947135" y="2961487"/>
                <a:ext cx="57743" cy="57265"/>
              </a:xfrm>
              <a:custGeom>
                <a:rect b="b" l="l" r="r" t="t"/>
                <a:pathLst>
                  <a:path extrusionOk="0" h="719" w="725">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9"/>
              <p:cNvSpPr/>
              <p:nvPr/>
            </p:nvSpPr>
            <p:spPr>
              <a:xfrm>
                <a:off x="7264836" y="2488002"/>
                <a:ext cx="591922" cy="551701"/>
              </a:xfrm>
              <a:custGeom>
                <a:rect b="b" l="l" r="r" t="t"/>
                <a:pathLst>
                  <a:path extrusionOk="0" h="6927" w="7432">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9"/>
              <p:cNvSpPr/>
              <p:nvPr/>
            </p:nvSpPr>
            <p:spPr>
              <a:xfrm>
                <a:off x="7259659" y="2483223"/>
                <a:ext cx="589692" cy="561418"/>
              </a:xfrm>
              <a:custGeom>
                <a:rect b="b" l="l" r="r" t="t"/>
                <a:pathLst>
                  <a:path extrusionOk="0" h="7049" w="7404">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9"/>
              <p:cNvSpPr/>
              <p:nvPr/>
            </p:nvSpPr>
            <p:spPr>
              <a:xfrm>
                <a:off x="7219757" y="2465303"/>
                <a:ext cx="627364" cy="552019"/>
              </a:xfrm>
              <a:custGeom>
                <a:rect b="b" l="l" r="r" t="t"/>
                <a:pathLst>
                  <a:path extrusionOk="0" h="6931" w="7877">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9"/>
              <p:cNvSpPr/>
              <p:nvPr/>
            </p:nvSpPr>
            <p:spPr>
              <a:xfrm>
                <a:off x="7232341" y="2460525"/>
                <a:ext cx="601479" cy="561179"/>
              </a:xfrm>
              <a:custGeom>
                <a:rect b="b" l="l" r="r" t="t"/>
                <a:pathLst>
                  <a:path extrusionOk="0" h="7046" w="7552">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9"/>
              <p:cNvSpPr/>
              <p:nvPr/>
            </p:nvSpPr>
            <p:spPr>
              <a:xfrm>
                <a:off x="7615828" y="2510541"/>
                <a:ext cx="134520" cy="135158"/>
              </a:xfrm>
              <a:custGeom>
                <a:rect b="b" l="l" r="r" t="t"/>
                <a:pathLst>
                  <a:path extrusionOk="0" h="1697" w="1689">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9"/>
              <p:cNvSpPr/>
              <p:nvPr/>
            </p:nvSpPr>
            <p:spPr>
              <a:xfrm>
                <a:off x="7397842" y="2601973"/>
                <a:ext cx="261634" cy="300102"/>
              </a:xfrm>
              <a:custGeom>
                <a:rect b="b" l="l" r="r" t="t"/>
                <a:pathLst>
                  <a:path extrusionOk="0" h="3768" w="3285">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9"/>
              <p:cNvSpPr/>
              <p:nvPr/>
            </p:nvSpPr>
            <p:spPr>
              <a:xfrm>
                <a:off x="7393461" y="2597592"/>
                <a:ext cx="271191" cy="308863"/>
              </a:xfrm>
              <a:custGeom>
                <a:rect b="b" l="l" r="r" t="t"/>
                <a:pathLst>
                  <a:path extrusionOk="0" h="3878" w="3405">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9"/>
              <p:cNvSpPr/>
              <p:nvPr/>
            </p:nvSpPr>
            <p:spPr>
              <a:xfrm>
                <a:off x="7448814" y="2585725"/>
                <a:ext cx="159688" cy="31858"/>
              </a:xfrm>
              <a:custGeom>
                <a:rect b="b" l="l" r="r" t="t"/>
                <a:pathLst>
                  <a:path extrusionOk="0" h="400" w="2005">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9"/>
              <p:cNvSpPr/>
              <p:nvPr/>
            </p:nvSpPr>
            <p:spPr>
              <a:xfrm>
                <a:off x="7443637" y="2580549"/>
                <a:ext cx="169325" cy="41495"/>
              </a:xfrm>
              <a:custGeom>
                <a:rect b="b" l="l" r="r" t="t"/>
                <a:pathLst>
                  <a:path extrusionOk="0" h="521" w="2126">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9"/>
              <p:cNvSpPr/>
              <p:nvPr/>
            </p:nvSpPr>
            <p:spPr>
              <a:xfrm>
                <a:off x="7500583" y="2556894"/>
                <a:ext cx="55433" cy="55513"/>
              </a:xfrm>
              <a:custGeom>
                <a:rect b="b" l="l" r="r" t="t"/>
                <a:pathLst>
                  <a:path extrusionOk="0" h="697" w="696">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9"/>
              <p:cNvSpPr/>
              <p:nvPr/>
            </p:nvSpPr>
            <p:spPr>
              <a:xfrm>
                <a:off x="7496123" y="2552514"/>
                <a:ext cx="65070" cy="65070"/>
              </a:xfrm>
              <a:custGeom>
                <a:rect b="b" l="l" r="r" t="t"/>
                <a:pathLst>
                  <a:path extrusionOk="0" h="817" w="817">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9"/>
              <p:cNvSpPr/>
              <p:nvPr/>
            </p:nvSpPr>
            <p:spPr>
              <a:xfrm>
                <a:off x="7516830" y="2570195"/>
                <a:ext cx="22938" cy="22301"/>
              </a:xfrm>
              <a:custGeom>
                <a:rect b="b" l="l" r="r" t="t"/>
                <a:pathLst>
                  <a:path extrusionOk="0" h="280" w="288">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9"/>
              <p:cNvSpPr/>
              <p:nvPr/>
            </p:nvSpPr>
            <p:spPr>
              <a:xfrm>
                <a:off x="7512370" y="2565018"/>
                <a:ext cx="31858" cy="31858"/>
              </a:xfrm>
              <a:custGeom>
                <a:rect b="b" l="l" r="r" t="t"/>
                <a:pathLst>
                  <a:path extrusionOk="0" h="400" w="40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9"/>
              <p:cNvSpPr/>
              <p:nvPr/>
            </p:nvSpPr>
            <p:spPr>
              <a:xfrm>
                <a:off x="7442204" y="2676600"/>
                <a:ext cx="178086" cy="9717"/>
              </a:xfrm>
              <a:custGeom>
                <a:rect b="b" l="l" r="r" t="t"/>
                <a:pathLst>
                  <a:path extrusionOk="0" h="122" w="2236">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9"/>
              <p:cNvSpPr/>
              <p:nvPr/>
            </p:nvSpPr>
            <p:spPr>
              <a:xfrm>
                <a:off x="7496840" y="2655175"/>
                <a:ext cx="68096" cy="9717"/>
              </a:xfrm>
              <a:custGeom>
                <a:rect b="b" l="l" r="r" t="t"/>
                <a:pathLst>
                  <a:path extrusionOk="0" h="122" w="855">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9"/>
              <p:cNvSpPr/>
              <p:nvPr/>
            </p:nvSpPr>
            <p:spPr>
              <a:xfrm>
                <a:off x="7496840" y="2727572"/>
                <a:ext cx="68096" cy="9000"/>
              </a:xfrm>
              <a:custGeom>
                <a:rect b="b" l="l" r="r" t="t"/>
                <a:pathLst>
                  <a:path extrusionOk="0" h="113" w="855">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9"/>
              <p:cNvSpPr/>
              <p:nvPr/>
            </p:nvSpPr>
            <p:spPr>
              <a:xfrm>
                <a:off x="7496840" y="2802199"/>
                <a:ext cx="68096" cy="9000"/>
              </a:xfrm>
              <a:custGeom>
                <a:rect b="b" l="l" r="r" t="t"/>
                <a:pathLst>
                  <a:path extrusionOk="0" h="113" w="855">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9"/>
              <p:cNvSpPr/>
              <p:nvPr/>
            </p:nvSpPr>
            <p:spPr>
              <a:xfrm>
                <a:off x="7442204" y="2698741"/>
                <a:ext cx="178086" cy="9000"/>
              </a:xfrm>
              <a:custGeom>
                <a:rect b="b" l="l" r="r" t="t"/>
                <a:pathLst>
                  <a:path extrusionOk="0" h="113" w="2236">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9"/>
              <p:cNvSpPr/>
              <p:nvPr/>
            </p:nvSpPr>
            <p:spPr>
              <a:xfrm>
                <a:off x="7442204" y="2753456"/>
                <a:ext cx="178086" cy="8920"/>
              </a:xfrm>
              <a:custGeom>
                <a:rect b="b" l="l" r="r" t="t"/>
                <a:pathLst>
                  <a:path extrusionOk="0" h="112" w="2236">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9"/>
              <p:cNvSpPr/>
              <p:nvPr/>
            </p:nvSpPr>
            <p:spPr>
              <a:xfrm>
                <a:off x="7442204" y="2775598"/>
                <a:ext cx="178086" cy="9000"/>
              </a:xfrm>
              <a:custGeom>
                <a:rect b="b" l="l" r="r" t="t"/>
                <a:pathLst>
                  <a:path extrusionOk="0" h="113" w="2236">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9"/>
              <p:cNvSpPr/>
              <p:nvPr/>
            </p:nvSpPr>
            <p:spPr>
              <a:xfrm>
                <a:off x="7442204" y="2828800"/>
                <a:ext cx="178086" cy="9717"/>
              </a:xfrm>
              <a:custGeom>
                <a:rect b="b" l="l" r="r" t="t"/>
                <a:pathLst>
                  <a:path extrusionOk="0" h="122" w="2236">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rect b="b" l="l" r="r" t="t"/>
                <a:pathLst>
                  <a:path extrusionOk="0" h="1875" w="1875">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9"/>
              <p:cNvSpPr/>
              <p:nvPr/>
            </p:nvSpPr>
            <p:spPr>
              <a:xfrm>
                <a:off x="8311760" y="3539546"/>
                <a:ext cx="9000" cy="60689"/>
              </a:xfrm>
              <a:custGeom>
                <a:rect b="b" l="l" r="r" t="t"/>
                <a:pathLst>
                  <a:path extrusionOk="0" h="762" w="113">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9"/>
              <p:cNvSpPr/>
              <p:nvPr/>
            </p:nvSpPr>
            <p:spPr>
              <a:xfrm>
                <a:off x="8311760" y="3671118"/>
                <a:ext cx="9000" cy="59893"/>
              </a:xfrm>
              <a:custGeom>
                <a:rect b="b" l="l" r="r" t="t"/>
                <a:pathLst>
                  <a:path extrusionOk="0" h="752" w="113">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9"/>
              <p:cNvSpPr/>
              <p:nvPr/>
            </p:nvSpPr>
            <p:spPr>
              <a:xfrm>
                <a:off x="8351662" y="3631217"/>
                <a:ext cx="60689" cy="8920"/>
              </a:xfrm>
              <a:custGeom>
                <a:rect b="b" l="l" r="r" t="t"/>
                <a:pathLst>
                  <a:path extrusionOk="0" h="112" w="762">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9"/>
              <p:cNvSpPr/>
              <p:nvPr/>
            </p:nvSpPr>
            <p:spPr>
              <a:xfrm>
                <a:off x="8220169" y="3631217"/>
                <a:ext cx="60689" cy="8920"/>
              </a:xfrm>
              <a:custGeom>
                <a:rect b="b" l="l" r="r" t="t"/>
                <a:pathLst>
                  <a:path extrusionOk="0" h="112" w="762">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9"/>
              <p:cNvSpPr/>
              <p:nvPr/>
            </p:nvSpPr>
            <p:spPr>
              <a:xfrm>
                <a:off x="8251948" y="3663711"/>
                <a:ext cx="36318" cy="36238"/>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9"/>
              <p:cNvSpPr/>
              <p:nvPr/>
            </p:nvSpPr>
            <p:spPr>
              <a:xfrm>
                <a:off x="8246771" y="3659092"/>
                <a:ext cx="46672" cy="45318"/>
              </a:xfrm>
              <a:custGeom>
                <a:rect b="b" l="l" r="r" t="t"/>
                <a:pathLst>
                  <a:path extrusionOk="0" h="569" w="586">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9"/>
              <p:cNvSpPr/>
              <p:nvPr/>
            </p:nvSpPr>
            <p:spPr>
              <a:xfrm>
                <a:off x="8344335" y="3571324"/>
                <a:ext cx="36238" cy="35522"/>
              </a:xfrm>
              <a:custGeom>
                <a:rect b="b" l="l" r="r" t="t"/>
                <a:pathLst>
                  <a:path extrusionOk="0" h="446" w="455">
                    <a:moveTo>
                      <a:pt x="0" y="44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9"/>
              <p:cNvSpPr/>
              <p:nvPr/>
            </p:nvSpPr>
            <p:spPr>
              <a:xfrm>
                <a:off x="8339158" y="3566545"/>
                <a:ext cx="46592" cy="45477"/>
              </a:xfrm>
              <a:custGeom>
                <a:rect b="b" l="l" r="r" t="t"/>
                <a:pathLst>
                  <a:path extrusionOk="0" h="571" w="585">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9"/>
              <p:cNvSpPr/>
              <p:nvPr/>
            </p:nvSpPr>
            <p:spPr>
              <a:xfrm>
                <a:off x="8251948" y="3571324"/>
                <a:ext cx="36318" cy="35522"/>
              </a:xfrm>
              <a:custGeom>
                <a:rect b="b" l="l" r="r" t="t"/>
                <a:pathLst>
                  <a:path extrusionOk="0" h="446" w="456">
                    <a:moveTo>
                      <a:pt x="1" y="1"/>
                    </a:moveTo>
                    <a:lnTo>
                      <a:pt x="455" y="446"/>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9"/>
              <p:cNvSpPr/>
              <p:nvPr/>
            </p:nvSpPr>
            <p:spPr>
              <a:xfrm>
                <a:off x="8246771" y="3566545"/>
                <a:ext cx="46672" cy="45477"/>
              </a:xfrm>
              <a:custGeom>
                <a:rect b="b" l="l" r="r" t="t"/>
                <a:pathLst>
                  <a:path extrusionOk="0" h="571" w="586">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9"/>
              <p:cNvSpPr/>
              <p:nvPr/>
            </p:nvSpPr>
            <p:spPr>
              <a:xfrm>
                <a:off x="8344335" y="3663711"/>
                <a:ext cx="36238" cy="36238"/>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9"/>
              <p:cNvSpPr/>
              <p:nvPr/>
            </p:nvSpPr>
            <p:spPr>
              <a:xfrm>
                <a:off x="8339158" y="3659092"/>
                <a:ext cx="46592" cy="45318"/>
              </a:xfrm>
              <a:custGeom>
                <a:rect b="b" l="l" r="r" t="t"/>
                <a:pathLst>
                  <a:path extrusionOk="0" h="569" w="585">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9"/>
              <p:cNvSpPr/>
              <p:nvPr/>
            </p:nvSpPr>
            <p:spPr>
              <a:xfrm>
                <a:off x="8376830" y="3208544"/>
                <a:ext cx="53999" cy="54796"/>
              </a:xfrm>
              <a:custGeom>
                <a:rect b="b" l="l" r="r" t="t"/>
                <a:pathLst>
                  <a:path extrusionOk="0" h="688" w="678">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9"/>
              <p:cNvSpPr/>
              <p:nvPr/>
            </p:nvSpPr>
            <p:spPr>
              <a:xfrm>
                <a:off x="7681743" y="3168650"/>
                <a:ext cx="135237" cy="164865"/>
              </a:xfrm>
              <a:custGeom>
                <a:rect b="b" l="l" r="r" t="t"/>
                <a:pathLst>
                  <a:path extrusionOk="0" h="2070" w="1698">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9"/>
              <p:cNvSpPr/>
              <p:nvPr/>
            </p:nvSpPr>
            <p:spPr>
              <a:xfrm>
                <a:off x="7684690" y="3164031"/>
                <a:ext cx="136750" cy="173865"/>
              </a:xfrm>
              <a:custGeom>
                <a:rect b="b" l="l" r="r" t="t"/>
                <a:pathLst>
                  <a:path extrusionOk="0" h="2183" w="1717">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9"/>
              <p:cNvSpPr/>
              <p:nvPr/>
            </p:nvSpPr>
            <p:spPr>
              <a:xfrm>
                <a:off x="7695044" y="3328974"/>
                <a:ext cx="164786" cy="123290"/>
              </a:xfrm>
              <a:custGeom>
                <a:rect b="b" l="l" r="r" t="t"/>
                <a:pathLst>
                  <a:path extrusionOk="0" h="1548" w="2069">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9"/>
              <p:cNvSpPr/>
              <p:nvPr/>
            </p:nvSpPr>
            <p:spPr>
              <a:xfrm>
                <a:off x="7690583" y="3324594"/>
                <a:ext cx="173706" cy="132290"/>
              </a:xfrm>
              <a:custGeom>
                <a:rect b="b" l="l" r="r" t="t"/>
                <a:pathLst>
                  <a:path extrusionOk="0" h="1661" w="2181">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9"/>
              <p:cNvSpPr/>
              <p:nvPr/>
            </p:nvSpPr>
            <p:spPr>
              <a:xfrm>
                <a:off x="7812519" y="3166580"/>
                <a:ext cx="167016" cy="283695"/>
              </a:xfrm>
              <a:custGeom>
                <a:rect b="b" l="l" r="r" t="t"/>
                <a:pathLst>
                  <a:path extrusionOk="0" h="3562" w="2097">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9"/>
              <p:cNvSpPr/>
              <p:nvPr/>
            </p:nvSpPr>
            <p:spPr>
              <a:xfrm>
                <a:off x="7807342" y="3162199"/>
                <a:ext cx="176653" cy="293173"/>
              </a:xfrm>
              <a:custGeom>
                <a:rect b="b" l="l" r="r" t="t"/>
                <a:pathLst>
                  <a:path extrusionOk="0" h="3681" w="2218">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9"/>
              <p:cNvSpPr/>
              <p:nvPr/>
            </p:nvSpPr>
            <p:spPr>
              <a:xfrm>
                <a:off x="7540613" y="3210065"/>
                <a:ext cx="103538" cy="455888"/>
              </a:xfrm>
              <a:custGeom>
                <a:rect b="b" l="l" r="r" t="t"/>
                <a:pathLst>
                  <a:path extrusionOk="0" h="5724" w="1300">
                    <a:moveTo>
                      <a:pt x="0" y="0"/>
                    </a:moveTo>
                    <a:lnTo>
                      <a:pt x="0" y="5724"/>
                    </a:lnTo>
                    <a:lnTo>
                      <a:pt x="1299" y="5724"/>
                    </a:lnTo>
                    <a:lnTo>
                      <a:pt x="129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9"/>
              <p:cNvSpPr/>
              <p:nvPr/>
            </p:nvSpPr>
            <p:spPr>
              <a:xfrm>
                <a:off x="7536153" y="3205605"/>
                <a:ext cx="112379" cy="464808"/>
              </a:xfrm>
              <a:custGeom>
                <a:rect b="b" l="l" r="r" t="t"/>
                <a:pathLst>
                  <a:path extrusionOk="0" h="5836" w="1411">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9"/>
              <p:cNvSpPr/>
              <p:nvPr/>
            </p:nvSpPr>
            <p:spPr>
              <a:xfrm>
                <a:off x="7688353" y="3377000"/>
                <a:ext cx="102822" cy="288952"/>
              </a:xfrm>
              <a:custGeom>
                <a:rect b="b" l="l" r="r" t="t"/>
                <a:pathLst>
                  <a:path extrusionOk="0" h="3628" w="1291">
                    <a:moveTo>
                      <a:pt x="1" y="1"/>
                    </a:moveTo>
                    <a:lnTo>
                      <a:pt x="1" y="3628"/>
                    </a:lnTo>
                    <a:lnTo>
                      <a:pt x="1290" y="362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9"/>
              <p:cNvSpPr/>
              <p:nvPr/>
            </p:nvSpPr>
            <p:spPr>
              <a:xfrm>
                <a:off x="7683973" y="3372540"/>
                <a:ext cx="111583" cy="297872"/>
              </a:xfrm>
              <a:custGeom>
                <a:rect b="b" l="l" r="r" t="t"/>
                <a:pathLst>
                  <a:path extrusionOk="0" h="3740" w="1401">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9"/>
              <p:cNvSpPr/>
              <p:nvPr/>
            </p:nvSpPr>
            <p:spPr>
              <a:xfrm>
                <a:off x="7833943" y="3502599"/>
                <a:ext cx="103459" cy="163352"/>
              </a:xfrm>
              <a:custGeom>
                <a:rect b="b" l="l" r="r" t="t"/>
                <a:pathLst>
                  <a:path extrusionOk="0" h="2051" w="1299">
                    <a:moveTo>
                      <a:pt x="0" y="1"/>
                    </a:moveTo>
                    <a:lnTo>
                      <a:pt x="0" y="2051"/>
                    </a:lnTo>
                    <a:lnTo>
                      <a:pt x="1299" y="2051"/>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9"/>
              <p:cNvSpPr/>
              <p:nvPr/>
            </p:nvSpPr>
            <p:spPr>
              <a:xfrm>
                <a:off x="7829483" y="3498935"/>
                <a:ext cx="111662" cy="171476"/>
              </a:xfrm>
              <a:custGeom>
                <a:rect b="b" l="l" r="r" t="t"/>
                <a:pathLst>
                  <a:path extrusionOk="0" h="2153" w="1402">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9"/>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9"/>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9"/>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9"/>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9"/>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9"/>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9"/>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9"/>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9"/>
              <p:cNvSpPr/>
              <p:nvPr/>
            </p:nvSpPr>
            <p:spPr>
              <a:xfrm>
                <a:off x="7369219" y="3129465"/>
                <a:ext cx="103459" cy="536489"/>
              </a:xfrm>
              <a:custGeom>
                <a:rect b="b" l="l" r="r" t="t"/>
                <a:pathLst>
                  <a:path extrusionOk="0" h="6736" w="1299">
                    <a:moveTo>
                      <a:pt x="0" y="1"/>
                    </a:moveTo>
                    <a:lnTo>
                      <a:pt x="0" y="6736"/>
                    </a:lnTo>
                    <a:lnTo>
                      <a:pt x="1299" y="6736"/>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9"/>
              <p:cNvSpPr/>
              <p:nvPr/>
            </p:nvSpPr>
            <p:spPr>
              <a:xfrm>
                <a:off x="7365475" y="3125802"/>
                <a:ext cx="110229" cy="543896"/>
              </a:xfrm>
              <a:custGeom>
                <a:rect b="b" l="l" r="r" t="t"/>
                <a:pathLst>
                  <a:path extrusionOk="0" h="6829" w="1384">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9"/>
              <p:cNvSpPr/>
              <p:nvPr/>
            </p:nvSpPr>
            <p:spPr>
              <a:xfrm>
                <a:off x="7359582" y="3130979"/>
                <a:ext cx="103538" cy="524622"/>
              </a:xfrm>
              <a:custGeom>
                <a:rect b="b" l="l" r="r" t="t"/>
                <a:pathLst>
                  <a:path extrusionOk="0" h="6587" w="1300">
                    <a:moveTo>
                      <a:pt x="1" y="1"/>
                    </a:moveTo>
                    <a:lnTo>
                      <a:pt x="1" y="6587"/>
                    </a:lnTo>
                    <a:lnTo>
                      <a:pt x="1299" y="6587"/>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9"/>
              <p:cNvSpPr/>
              <p:nvPr/>
            </p:nvSpPr>
            <p:spPr>
              <a:xfrm>
                <a:off x="7355122" y="3126519"/>
                <a:ext cx="111662" cy="533542"/>
              </a:xfrm>
              <a:custGeom>
                <a:rect b="b" l="l" r="r" t="t"/>
                <a:pathLst>
                  <a:path extrusionOk="0" h="6699" w="1402">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9"/>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9"/>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9"/>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9"/>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9"/>
              <p:cNvSpPr/>
              <p:nvPr/>
            </p:nvSpPr>
            <p:spPr>
              <a:xfrm>
                <a:off x="7980967" y="3600163"/>
                <a:ext cx="103538" cy="66583"/>
              </a:xfrm>
              <a:custGeom>
                <a:rect b="b" l="l" r="r" t="t"/>
                <a:pathLst>
                  <a:path extrusionOk="0" h="836" w="1300">
                    <a:moveTo>
                      <a:pt x="0" y="0"/>
                    </a:moveTo>
                    <a:lnTo>
                      <a:pt x="0" y="835"/>
                    </a:lnTo>
                    <a:lnTo>
                      <a:pt x="1299" y="835"/>
                    </a:lnTo>
                    <a:lnTo>
                      <a:pt x="1299" y="0"/>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9"/>
              <p:cNvSpPr/>
              <p:nvPr/>
            </p:nvSpPr>
            <p:spPr>
              <a:xfrm>
                <a:off x="7976507" y="3595703"/>
                <a:ext cx="111662" cy="75424"/>
              </a:xfrm>
              <a:custGeom>
                <a:rect b="b" l="l" r="r" t="t"/>
                <a:pathLst>
                  <a:path extrusionOk="0" h="947" w="1402">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9"/>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9"/>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9"/>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9"/>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9"/>
              <p:cNvSpPr/>
              <p:nvPr/>
            </p:nvSpPr>
            <p:spPr>
              <a:xfrm>
                <a:off x="7003284" y="3902326"/>
                <a:ext cx="295642" cy="127193"/>
              </a:xfrm>
              <a:custGeom>
                <a:rect b="b" l="l" r="r" t="t"/>
                <a:pathLst>
                  <a:path extrusionOk="0" h="1597" w="3712">
                    <a:moveTo>
                      <a:pt x="3712" y="1596"/>
                    </a:moveTo>
                    <a:lnTo>
                      <a:pt x="1" y="1"/>
                    </a:lnTo>
                  </a:path>
                </a:pathLst>
              </a:custGeom>
              <a:solidFill>
                <a:srgbClr val="E16F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9"/>
              <p:cNvSpPr/>
              <p:nvPr/>
            </p:nvSpPr>
            <p:spPr>
              <a:xfrm>
                <a:off x="6998107" y="3897627"/>
                <a:ext cx="305996" cy="136273"/>
              </a:xfrm>
              <a:custGeom>
                <a:rect b="b" l="l" r="r" t="t"/>
                <a:pathLst>
                  <a:path extrusionOk="0" h="1711" w="3842">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9"/>
              <p:cNvSpPr/>
              <p:nvPr/>
            </p:nvSpPr>
            <p:spPr>
              <a:xfrm>
                <a:off x="6969355" y="3873495"/>
                <a:ext cx="48106" cy="48106"/>
              </a:xfrm>
              <a:custGeom>
                <a:rect b="b" l="l" r="r" t="t"/>
                <a:pathLst>
                  <a:path extrusionOk="0" h="604" w="604">
                    <a:moveTo>
                      <a:pt x="445" y="1"/>
                    </a:moveTo>
                    <a:lnTo>
                      <a:pt x="0" y="168"/>
                    </a:lnTo>
                    <a:lnTo>
                      <a:pt x="158" y="604"/>
                    </a:lnTo>
                    <a:lnTo>
                      <a:pt x="603" y="446"/>
                    </a:lnTo>
                    <a:lnTo>
                      <a:pt x="44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9"/>
              <p:cNvSpPr/>
              <p:nvPr/>
            </p:nvSpPr>
            <p:spPr>
              <a:xfrm>
                <a:off x="6964178" y="3868477"/>
                <a:ext cx="58459" cy="57583"/>
              </a:xfrm>
              <a:custGeom>
                <a:rect b="b" l="l" r="r" t="t"/>
                <a:pathLst>
                  <a:path extrusionOk="0" h="723" w="734">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9"/>
              <p:cNvSpPr/>
              <p:nvPr/>
            </p:nvSpPr>
            <p:spPr>
              <a:xfrm>
                <a:off x="7282596" y="3887114"/>
                <a:ext cx="591125" cy="551940"/>
              </a:xfrm>
              <a:custGeom>
                <a:rect b="b" l="l" r="r" t="t"/>
                <a:pathLst>
                  <a:path extrusionOk="0" h="6930" w="7422">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9"/>
              <p:cNvSpPr/>
              <p:nvPr/>
            </p:nvSpPr>
            <p:spPr>
              <a:xfrm>
                <a:off x="7277420" y="3882176"/>
                <a:ext cx="589692" cy="561099"/>
              </a:xfrm>
              <a:custGeom>
                <a:rect b="b" l="l" r="r" t="t"/>
                <a:pathLst>
                  <a:path extrusionOk="0" h="7045" w="7404">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9"/>
              <p:cNvSpPr/>
              <p:nvPr/>
            </p:nvSpPr>
            <p:spPr>
              <a:xfrm>
                <a:off x="7236801" y="3869592"/>
                <a:ext cx="627364" cy="551781"/>
              </a:xfrm>
              <a:custGeom>
                <a:rect b="b" l="l" r="r" t="t"/>
                <a:pathLst>
                  <a:path extrusionOk="0" h="6928" w="7877">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9"/>
              <p:cNvSpPr/>
              <p:nvPr/>
            </p:nvSpPr>
            <p:spPr>
              <a:xfrm>
                <a:off x="7250102" y="3865769"/>
                <a:ext cx="588895" cy="561258"/>
              </a:xfrm>
              <a:custGeom>
                <a:rect b="b" l="l" r="r" t="t"/>
                <a:pathLst>
                  <a:path extrusionOk="0" h="7047" w="7394">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9"/>
              <p:cNvSpPr/>
              <p:nvPr/>
            </p:nvSpPr>
            <p:spPr>
              <a:xfrm>
                <a:off x="7643863" y="3925423"/>
                <a:ext cx="134600" cy="135078"/>
              </a:xfrm>
              <a:custGeom>
                <a:rect b="b" l="l" r="r" t="t"/>
                <a:pathLst>
                  <a:path extrusionOk="0" h="1696" w="169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9"/>
              <p:cNvSpPr/>
              <p:nvPr/>
            </p:nvSpPr>
            <p:spPr>
              <a:xfrm>
                <a:off x="7895061" y="4209673"/>
                <a:ext cx="304483" cy="38548"/>
              </a:xfrm>
              <a:custGeom>
                <a:rect b="b" l="l" r="r" t="t"/>
                <a:pathLst>
                  <a:path extrusionOk="0" h="484" w="3823">
                    <a:moveTo>
                      <a:pt x="1" y="1"/>
                    </a:moveTo>
                    <a:lnTo>
                      <a:pt x="1" y="483"/>
                    </a:lnTo>
                    <a:lnTo>
                      <a:pt x="3823" y="483"/>
                    </a:lnTo>
                    <a:lnTo>
                      <a:pt x="382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9"/>
              <p:cNvSpPr/>
              <p:nvPr/>
            </p:nvSpPr>
            <p:spPr>
              <a:xfrm>
                <a:off x="7890681" y="4205293"/>
                <a:ext cx="314040" cy="48106"/>
              </a:xfrm>
              <a:custGeom>
                <a:rect b="b" l="l" r="r" t="t"/>
                <a:pathLst>
                  <a:path extrusionOk="0" h="604" w="3943">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9"/>
              <p:cNvSpPr/>
              <p:nvPr/>
            </p:nvSpPr>
            <p:spPr>
              <a:xfrm>
                <a:off x="7895061" y="4136560"/>
                <a:ext cx="175219" cy="25885"/>
              </a:xfrm>
              <a:custGeom>
                <a:rect b="b" l="l" r="r" t="t"/>
                <a:pathLst>
                  <a:path extrusionOk="0" h="325" w="2200">
                    <a:moveTo>
                      <a:pt x="1" y="0"/>
                    </a:moveTo>
                    <a:lnTo>
                      <a:pt x="1" y="325"/>
                    </a:lnTo>
                    <a:lnTo>
                      <a:pt x="2199" y="325"/>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9"/>
              <p:cNvSpPr/>
              <p:nvPr/>
            </p:nvSpPr>
            <p:spPr>
              <a:xfrm>
                <a:off x="7890681" y="4132100"/>
                <a:ext cx="184060" cy="34805"/>
              </a:xfrm>
              <a:custGeom>
                <a:rect b="b" l="l" r="r" t="t"/>
                <a:pathLst>
                  <a:path extrusionOk="0" h="437" w="2311">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9"/>
              <p:cNvSpPr/>
              <p:nvPr/>
            </p:nvSpPr>
            <p:spPr>
              <a:xfrm>
                <a:off x="7895061" y="4064163"/>
                <a:ext cx="175219" cy="25168"/>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9"/>
              <p:cNvSpPr/>
              <p:nvPr/>
            </p:nvSpPr>
            <p:spPr>
              <a:xfrm>
                <a:off x="7890681" y="4059703"/>
                <a:ext cx="184060" cy="34805"/>
              </a:xfrm>
              <a:custGeom>
                <a:rect b="b" l="l" r="r" t="t"/>
                <a:pathLst>
                  <a:path extrusionOk="0" h="437" w="2311">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9"/>
              <p:cNvSpPr/>
              <p:nvPr/>
            </p:nvSpPr>
            <p:spPr>
              <a:xfrm>
                <a:off x="7475415" y="3969546"/>
                <a:ext cx="156025" cy="115326"/>
              </a:xfrm>
              <a:custGeom>
                <a:rect b="b" l="l" r="r" t="t"/>
                <a:pathLst>
                  <a:path extrusionOk="0" h="1448" w="1959">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9"/>
              <p:cNvSpPr/>
              <p:nvPr/>
            </p:nvSpPr>
            <p:spPr>
              <a:xfrm>
                <a:off x="7471035" y="3964369"/>
                <a:ext cx="164786" cy="125680"/>
              </a:xfrm>
              <a:custGeom>
                <a:rect b="b" l="l" r="r" t="t"/>
                <a:pathLst>
                  <a:path extrusionOk="0" h="1578" w="2069">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9"/>
              <p:cNvSpPr/>
              <p:nvPr/>
            </p:nvSpPr>
            <p:spPr>
              <a:xfrm>
                <a:off x="7437744" y="4085587"/>
                <a:ext cx="231369" cy="192900"/>
              </a:xfrm>
              <a:custGeom>
                <a:rect b="b" l="l" r="r" t="t"/>
                <a:pathLst>
                  <a:path extrusionOk="0" h="2422" w="2905">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9"/>
              <p:cNvSpPr/>
              <p:nvPr/>
            </p:nvSpPr>
            <p:spPr>
              <a:xfrm>
                <a:off x="7433283" y="4080411"/>
                <a:ext cx="240209" cy="202537"/>
              </a:xfrm>
              <a:custGeom>
                <a:rect b="b" l="l" r="r" t="t"/>
                <a:pathLst>
                  <a:path extrusionOk="0" h="2543" w="3016">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9"/>
              <p:cNvSpPr/>
              <p:nvPr/>
            </p:nvSpPr>
            <p:spPr>
              <a:xfrm>
                <a:off x="7532361" y="4141737"/>
                <a:ext cx="42132" cy="80601"/>
              </a:xfrm>
              <a:custGeom>
                <a:rect b="b" l="l" r="r" t="t"/>
                <a:pathLst>
                  <a:path extrusionOk="0" h="1012" w="529">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9"/>
              <p:cNvSpPr/>
              <p:nvPr/>
            </p:nvSpPr>
            <p:spPr>
              <a:xfrm>
                <a:off x="7527901" y="4137277"/>
                <a:ext cx="51769" cy="89521"/>
              </a:xfrm>
              <a:custGeom>
                <a:rect b="b" l="l" r="r" t="t"/>
                <a:pathLst>
                  <a:path extrusionOk="0" h="1124" w="65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19"/>
            <p:cNvGrpSpPr/>
            <p:nvPr/>
          </p:nvGrpSpPr>
          <p:grpSpPr>
            <a:xfrm flipH="1">
              <a:off x="3725956" y="3512636"/>
              <a:ext cx="1329442" cy="916475"/>
              <a:chOff x="713230" y="2963286"/>
              <a:chExt cx="1329442" cy="916475"/>
            </a:xfrm>
          </p:grpSpPr>
          <p:sp>
            <p:nvSpPr>
              <p:cNvPr id="472" name="Google Shape;472;p19"/>
              <p:cNvSpPr/>
              <p:nvPr/>
            </p:nvSpPr>
            <p:spPr>
              <a:xfrm>
                <a:off x="803044" y="2963286"/>
                <a:ext cx="9516" cy="59929"/>
              </a:xfrm>
              <a:custGeom>
                <a:rect b="b" l="l" r="r" t="t"/>
                <a:pathLst>
                  <a:path extrusionOk="0" h="762" w="121">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9"/>
              <p:cNvSpPr/>
              <p:nvPr/>
            </p:nvSpPr>
            <p:spPr>
              <a:xfrm>
                <a:off x="803044" y="3093131"/>
                <a:ext cx="9516" cy="59222"/>
              </a:xfrm>
              <a:custGeom>
                <a:rect b="b" l="l" r="r" t="t"/>
                <a:pathLst>
                  <a:path extrusionOk="0" h="753" w="121">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9"/>
              <p:cNvSpPr/>
              <p:nvPr/>
            </p:nvSpPr>
            <p:spPr>
              <a:xfrm>
                <a:off x="842367" y="3053021"/>
                <a:ext cx="59929" cy="9595"/>
              </a:xfrm>
              <a:custGeom>
                <a:rect b="b" l="l" r="r" t="t"/>
                <a:pathLst>
                  <a:path extrusionOk="0" h="122" w="762">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9"/>
              <p:cNvSpPr/>
              <p:nvPr/>
            </p:nvSpPr>
            <p:spPr>
              <a:xfrm>
                <a:off x="713230" y="3053021"/>
                <a:ext cx="59222" cy="9595"/>
              </a:xfrm>
              <a:custGeom>
                <a:rect b="b" l="l" r="r" t="t"/>
                <a:pathLst>
                  <a:path extrusionOk="0" h="122" w="753">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9"/>
              <p:cNvSpPr/>
              <p:nvPr/>
            </p:nvSpPr>
            <p:spPr>
              <a:xfrm>
                <a:off x="743902" y="3085896"/>
                <a:ext cx="35863" cy="35785"/>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9"/>
              <p:cNvSpPr/>
              <p:nvPr/>
            </p:nvSpPr>
            <p:spPr>
              <a:xfrm>
                <a:off x="738790" y="3081098"/>
                <a:ext cx="46087" cy="44986"/>
              </a:xfrm>
              <a:custGeom>
                <a:rect b="b" l="l" r="r" t="t"/>
                <a:pathLst>
                  <a:path extrusionOk="0" h="572" w="586">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9"/>
              <p:cNvSpPr/>
              <p:nvPr/>
            </p:nvSpPr>
            <p:spPr>
              <a:xfrm>
                <a:off x="835840" y="2993958"/>
                <a:ext cx="35785" cy="35785"/>
              </a:xfrm>
              <a:custGeom>
                <a:rect b="b" l="l" r="r" t="t"/>
                <a:pathLst>
                  <a:path extrusionOk="0" h="455" w="455">
                    <a:moveTo>
                      <a:pt x="0"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9"/>
              <p:cNvSpPr/>
              <p:nvPr/>
            </p:nvSpPr>
            <p:spPr>
              <a:xfrm>
                <a:off x="830728" y="2989396"/>
                <a:ext cx="46009" cy="45458"/>
              </a:xfrm>
              <a:custGeom>
                <a:rect b="b" l="l" r="r" t="t"/>
                <a:pathLst>
                  <a:path extrusionOk="0" h="578" w="585">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9"/>
              <p:cNvSpPr/>
              <p:nvPr/>
            </p:nvSpPr>
            <p:spPr>
              <a:xfrm>
                <a:off x="743902" y="2993958"/>
                <a:ext cx="35863" cy="35785"/>
              </a:xfrm>
              <a:custGeom>
                <a:rect b="b" l="l" r="r" t="t"/>
                <a:pathLst>
                  <a:path extrusionOk="0" h="455" w="456">
                    <a:moveTo>
                      <a:pt x="1"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9"/>
              <p:cNvSpPr/>
              <p:nvPr/>
            </p:nvSpPr>
            <p:spPr>
              <a:xfrm>
                <a:off x="738790" y="2989396"/>
                <a:ext cx="46087" cy="45458"/>
              </a:xfrm>
              <a:custGeom>
                <a:rect b="b" l="l" r="r" t="t"/>
                <a:pathLst>
                  <a:path extrusionOk="0" h="578" w="586">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9"/>
              <p:cNvSpPr/>
              <p:nvPr/>
            </p:nvSpPr>
            <p:spPr>
              <a:xfrm>
                <a:off x="835840" y="3085896"/>
                <a:ext cx="35785" cy="35785"/>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9"/>
              <p:cNvSpPr/>
              <p:nvPr/>
            </p:nvSpPr>
            <p:spPr>
              <a:xfrm>
                <a:off x="830728" y="3081098"/>
                <a:ext cx="46009" cy="44986"/>
              </a:xfrm>
              <a:custGeom>
                <a:rect b="b" l="l" r="r" t="t"/>
                <a:pathLst>
                  <a:path extrusionOk="0" h="572" w="585">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9"/>
              <p:cNvSpPr/>
              <p:nvPr/>
            </p:nvSpPr>
            <p:spPr>
              <a:xfrm>
                <a:off x="1099227" y="3149281"/>
                <a:ext cx="70861" cy="71569"/>
              </a:xfrm>
              <a:custGeom>
                <a:rect b="b" l="l" r="r" t="t"/>
                <a:pathLst>
                  <a:path extrusionOk="0" h="910" w="901">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9"/>
              <p:cNvSpPr/>
              <p:nvPr/>
            </p:nvSpPr>
            <p:spPr>
              <a:xfrm>
                <a:off x="822706" y="3648376"/>
                <a:ext cx="300669" cy="38773"/>
              </a:xfrm>
              <a:custGeom>
                <a:rect b="b" l="l" r="r" t="t"/>
                <a:pathLst>
                  <a:path extrusionOk="0" h="493" w="3823">
                    <a:moveTo>
                      <a:pt x="0" y="0"/>
                    </a:moveTo>
                    <a:lnTo>
                      <a:pt x="0" y="492"/>
                    </a:lnTo>
                    <a:lnTo>
                      <a:pt x="3822" y="492"/>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9"/>
              <p:cNvSpPr/>
              <p:nvPr/>
            </p:nvSpPr>
            <p:spPr>
              <a:xfrm>
                <a:off x="818302" y="3643972"/>
                <a:ext cx="309478" cy="47503"/>
              </a:xfrm>
              <a:custGeom>
                <a:rect b="b" l="l" r="r" t="t"/>
                <a:pathLst>
                  <a:path extrusionOk="0" h="604" w="3935">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9"/>
              <p:cNvSpPr/>
              <p:nvPr/>
            </p:nvSpPr>
            <p:spPr>
              <a:xfrm>
                <a:off x="950349" y="357688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9"/>
              <p:cNvSpPr/>
              <p:nvPr/>
            </p:nvSpPr>
            <p:spPr>
              <a:xfrm>
                <a:off x="946024" y="3572482"/>
                <a:ext cx="181754" cy="33661"/>
              </a:xfrm>
              <a:custGeom>
                <a:rect b="b" l="l" r="r" t="t"/>
                <a:pathLst>
                  <a:path extrusionOk="0" h="428" w="2311">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9"/>
              <p:cNvSpPr/>
              <p:nvPr/>
            </p:nvSpPr>
            <p:spPr>
              <a:xfrm>
                <a:off x="950349" y="350539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9"/>
              <p:cNvSpPr/>
              <p:nvPr/>
            </p:nvSpPr>
            <p:spPr>
              <a:xfrm>
                <a:off x="946024" y="3500285"/>
                <a:ext cx="181754" cy="34369"/>
              </a:xfrm>
              <a:custGeom>
                <a:rect b="b" l="l" r="r" t="t"/>
                <a:pathLst>
                  <a:path extrusionOk="0" h="437" w="2311">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9"/>
              <p:cNvSpPr/>
              <p:nvPr/>
            </p:nvSpPr>
            <p:spPr>
              <a:xfrm>
                <a:off x="1144449" y="3330093"/>
                <a:ext cx="583722" cy="544713"/>
              </a:xfrm>
              <a:custGeom>
                <a:rect b="b" l="l" r="r" t="t"/>
                <a:pathLst>
                  <a:path extrusionOk="0" h="6926" w="7422">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9"/>
              <p:cNvSpPr/>
              <p:nvPr/>
            </p:nvSpPr>
            <p:spPr>
              <a:xfrm>
                <a:off x="1151763" y="3325532"/>
                <a:ext cx="569880" cy="554229"/>
              </a:xfrm>
              <a:custGeom>
                <a:rect b="b" l="l" r="r" t="t"/>
                <a:pathLst>
                  <a:path extrusionOk="0" h="7047" w="7246">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9"/>
              <p:cNvSpPr/>
              <p:nvPr/>
            </p:nvSpPr>
            <p:spPr>
              <a:xfrm>
                <a:off x="1152471" y="3313892"/>
                <a:ext cx="621708" cy="544949"/>
              </a:xfrm>
              <a:custGeom>
                <a:rect b="b" l="l" r="r" t="t"/>
                <a:pathLst>
                  <a:path extrusionOk="0" h="6929" w="7905">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9"/>
              <p:cNvSpPr/>
              <p:nvPr/>
            </p:nvSpPr>
            <p:spPr>
              <a:xfrm>
                <a:off x="1178739" y="3308938"/>
                <a:ext cx="582306" cy="553993"/>
              </a:xfrm>
              <a:custGeom>
                <a:rect b="b" l="l" r="r" t="t"/>
                <a:pathLst>
                  <a:path extrusionOk="0" h="7044" w="7404">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9"/>
              <p:cNvSpPr/>
              <p:nvPr/>
            </p:nvSpPr>
            <p:spPr>
              <a:xfrm>
                <a:off x="1563950" y="3370439"/>
                <a:ext cx="117578" cy="119701"/>
              </a:xfrm>
              <a:custGeom>
                <a:rect b="b" l="l" r="r" t="t"/>
                <a:pathLst>
                  <a:path extrusionOk="0" h="1522" w="1495">
                    <a:moveTo>
                      <a:pt x="1" y="0"/>
                    </a:moveTo>
                    <a:lnTo>
                      <a:pt x="1494" y="1521"/>
                    </a:lnTo>
                    <a:cubicBezTo>
                      <a:pt x="1197" y="863"/>
                      <a:pt x="678" y="3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9"/>
              <p:cNvSpPr/>
              <p:nvPr/>
            </p:nvSpPr>
            <p:spPr>
              <a:xfrm>
                <a:off x="1555928" y="3363282"/>
                <a:ext cx="132836" cy="133386"/>
              </a:xfrm>
              <a:custGeom>
                <a:rect b="b" l="l" r="r" t="t"/>
                <a:pathLst>
                  <a:path extrusionOk="0" h="1696" w="1689">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9"/>
              <p:cNvSpPr/>
              <p:nvPr/>
            </p:nvSpPr>
            <p:spPr>
              <a:xfrm>
                <a:off x="1990058" y="3317117"/>
                <a:ext cx="47503" cy="47503"/>
              </a:xfrm>
              <a:custGeom>
                <a:rect b="b" l="l" r="r" t="t"/>
                <a:pathLst>
                  <a:path extrusionOk="0" h="604" w="604">
                    <a:moveTo>
                      <a:pt x="158" y="1"/>
                    </a:moveTo>
                    <a:lnTo>
                      <a:pt x="0" y="437"/>
                    </a:lnTo>
                    <a:lnTo>
                      <a:pt x="436" y="604"/>
                    </a:lnTo>
                    <a:lnTo>
                      <a:pt x="603" y="159"/>
                    </a:lnTo>
                    <a:lnTo>
                      <a:pt x="15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9"/>
              <p:cNvSpPr/>
              <p:nvPr/>
            </p:nvSpPr>
            <p:spPr>
              <a:xfrm>
                <a:off x="1277991" y="3581212"/>
                <a:ext cx="151790" cy="76524"/>
              </a:xfrm>
              <a:custGeom>
                <a:rect b="b" l="l" r="r" t="t"/>
                <a:pathLst>
                  <a:path extrusionOk="0" h="973" w="193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9"/>
              <p:cNvSpPr/>
              <p:nvPr/>
            </p:nvSpPr>
            <p:spPr>
              <a:xfrm>
                <a:off x="1272879" y="3576887"/>
                <a:ext cx="161306" cy="85411"/>
              </a:xfrm>
              <a:custGeom>
                <a:rect b="b" l="l" r="r" t="t"/>
                <a:pathLst>
                  <a:path extrusionOk="0" h="1086" w="2051">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9"/>
              <p:cNvSpPr/>
              <p:nvPr/>
            </p:nvSpPr>
            <p:spPr>
              <a:xfrm>
                <a:off x="1310787" y="3484241"/>
                <a:ext cx="86198" cy="86905"/>
              </a:xfrm>
              <a:custGeom>
                <a:rect b="b" l="l" r="r" t="t"/>
                <a:pathLst>
                  <a:path extrusionOk="0" h="1105" w="1096">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9"/>
              <p:cNvSpPr/>
              <p:nvPr/>
            </p:nvSpPr>
            <p:spPr>
              <a:xfrm>
                <a:off x="1306383" y="3479837"/>
                <a:ext cx="95714" cy="95635"/>
              </a:xfrm>
              <a:custGeom>
                <a:rect b="b" l="l" r="r" t="t"/>
                <a:pathLst>
                  <a:path extrusionOk="0" h="1216" w="1217">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9"/>
              <p:cNvSpPr/>
              <p:nvPr/>
            </p:nvSpPr>
            <p:spPr>
              <a:xfrm>
                <a:off x="1499775" y="3581212"/>
                <a:ext cx="152576" cy="76524"/>
              </a:xfrm>
              <a:custGeom>
                <a:rect b="b" l="l" r="r" t="t"/>
                <a:pathLst>
                  <a:path extrusionOk="0" h="973" w="194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9"/>
              <p:cNvSpPr/>
              <p:nvPr/>
            </p:nvSpPr>
            <p:spPr>
              <a:xfrm>
                <a:off x="1495370" y="3576887"/>
                <a:ext cx="161306" cy="85411"/>
              </a:xfrm>
              <a:custGeom>
                <a:rect b="b" l="l" r="r" t="t"/>
                <a:pathLst>
                  <a:path extrusionOk="0" h="1086" w="2051">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9"/>
              <p:cNvSpPr/>
              <p:nvPr/>
            </p:nvSpPr>
            <p:spPr>
              <a:xfrm>
                <a:off x="1533278" y="3484241"/>
                <a:ext cx="86198" cy="86905"/>
              </a:xfrm>
              <a:custGeom>
                <a:rect b="b" l="l" r="r" t="t"/>
                <a:pathLst>
                  <a:path extrusionOk="0" h="1105" w="1096">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9"/>
              <p:cNvSpPr/>
              <p:nvPr/>
            </p:nvSpPr>
            <p:spPr>
              <a:xfrm>
                <a:off x="1528952" y="3479837"/>
                <a:ext cx="95635" cy="95635"/>
              </a:xfrm>
              <a:custGeom>
                <a:rect b="b" l="l" r="r" t="t"/>
                <a:pathLst>
                  <a:path extrusionOk="0" h="1216" w="1216">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9"/>
              <p:cNvSpPr/>
              <p:nvPr/>
            </p:nvSpPr>
            <p:spPr>
              <a:xfrm>
                <a:off x="1374962" y="3594346"/>
                <a:ext cx="172317" cy="86512"/>
              </a:xfrm>
              <a:custGeom>
                <a:rect b="b" l="l" r="r" t="t"/>
                <a:pathLst>
                  <a:path extrusionOk="0" h="1100" w="2191">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9"/>
              <p:cNvSpPr/>
              <p:nvPr/>
            </p:nvSpPr>
            <p:spPr>
              <a:xfrm>
                <a:off x="1370637" y="3590021"/>
                <a:ext cx="180968" cy="95635"/>
              </a:xfrm>
              <a:custGeom>
                <a:rect b="b" l="l" r="r" t="t"/>
                <a:pathLst>
                  <a:path extrusionOk="0" h="1216" w="2301">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9"/>
              <p:cNvSpPr/>
              <p:nvPr/>
            </p:nvSpPr>
            <p:spPr>
              <a:xfrm>
                <a:off x="1412949" y="3484241"/>
                <a:ext cx="97837" cy="98545"/>
              </a:xfrm>
              <a:custGeom>
                <a:rect b="b" l="l" r="r" t="t"/>
                <a:pathLst>
                  <a:path extrusionOk="0" h="1253" w="1244">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9"/>
              <p:cNvSpPr/>
              <p:nvPr/>
            </p:nvSpPr>
            <p:spPr>
              <a:xfrm>
                <a:off x="1407837" y="3479837"/>
                <a:ext cx="107354" cy="107354"/>
              </a:xfrm>
              <a:custGeom>
                <a:rect b="b" l="l" r="r" t="t"/>
                <a:pathLst>
                  <a:path extrusionOk="0" h="1365" w="1365">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9"/>
              <p:cNvSpPr/>
              <p:nvPr/>
            </p:nvSpPr>
            <p:spPr>
              <a:xfrm>
                <a:off x="1985653" y="3311847"/>
                <a:ext cx="57019" cy="56469"/>
              </a:xfrm>
              <a:custGeom>
                <a:rect b="b" l="l" r="r" t="t"/>
                <a:pathLst>
                  <a:path extrusionOk="0" h="718" w="725">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9"/>
              <p:cNvSpPr/>
              <p:nvPr/>
            </p:nvSpPr>
            <p:spPr>
              <a:xfrm>
                <a:off x="1707716" y="3340239"/>
                <a:ext cx="302085" cy="134566"/>
              </a:xfrm>
              <a:custGeom>
                <a:rect b="b" l="l" r="r" t="t"/>
                <a:pathLst>
                  <a:path extrusionOk="0" h="1711" w="3841">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2"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516" name="Google Shape;516;p20"/>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517" name="Google Shape;517;p20"/>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520" name="Google Shape;520;p20"/>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521" name="Google Shape;521;p20"/>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grpSp>
        <p:nvGrpSpPr>
          <p:cNvPr id="522" name="Google Shape;522;p20"/>
          <p:cNvGrpSpPr/>
          <p:nvPr/>
        </p:nvGrpSpPr>
        <p:grpSpPr>
          <a:xfrm>
            <a:off x="5441862" y="1343334"/>
            <a:ext cx="2955371" cy="2456833"/>
            <a:chOff x="5475412" y="1860275"/>
            <a:chExt cx="2955371" cy="2456833"/>
          </a:xfrm>
        </p:grpSpPr>
        <p:sp>
          <p:nvSpPr>
            <p:cNvPr id="523" name="Google Shape;523;p20"/>
            <p:cNvSpPr/>
            <p:nvPr/>
          </p:nvSpPr>
          <p:spPr>
            <a:xfrm>
              <a:off x="5581433" y="2425462"/>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0"/>
            <p:cNvSpPr/>
            <p:nvPr/>
          </p:nvSpPr>
          <p:spPr>
            <a:xfrm>
              <a:off x="8233235" y="2755955"/>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0"/>
            <p:cNvSpPr/>
            <p:nvPr/>
          </p:nvSpPr>
          <p:spPr>
            <a:xfrm>
              <a:off x="5475412" y="3604065"/>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0"/>
            <p:cNvSpPr/>
            <p:nvPr/>
          </p:nvSpPr>
          <p:spPr>
            <a:xfrm>
              <a:off x="8311913" y="3834088"/>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0"/>
            <p:cNvSpPr/>
            <p:nvPr/>
          </p:nvSpPr>
          <p:spPr>
            <a:xfrm>
              <a:off x="8015063" y="1953753"/>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0"/>
            <p:cNvSpPr/>
            <p:nvPr/>
          </p:nvSpPr>
          <p:spPr>
            <a:xfrm>
              <a:off x="8015063" y="2047230"/>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0"/>
            <p:cNvSpPr/>
            <p:nvPr/>
          </p:nvSpPr>
          <p:spPr>
            <a:xfrm>
              <a:off x="8044097" y="2018709"/>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0"/>
            <p:cNvSpPr/>
            <p:nvPr/>
          </p:nvSpPr>
          <p:spPr>
            <a:xfrm>
              <a:off x="7950107" y="2018709"/>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0"/>
            <p:cNvSpPr/>
            <p:nvPr/>
          </p:nvSpPr>
          <p:spPr>
            <a:xfrm>
              <a:off x="7972309" y="2041936"/>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0"/>
            <p:cNvSpPr/>
            <p:nvPr/>
          </p:nvSpPr>
          <p:spPr>
            <a:xfrm>
              <a:off x="7969121" y="2039032"/>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0"/>
            <p:cNvSpPr/>
            <p:nvPr/>
          </p:nvSpPr>
          <p:spPr>
            <a:xfrm>
              <a:off x="8038859" y="1975898"/>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0"/>
            <p:cNvSpPr/>
            <p:nvPr/>
          </p:nvSpPr>
          <p:spPr>
            <a:xfrm>
              <a:off x="8035159" y="1972653"/>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0"/>
            <p:cNvSpPr/>
            <p:nvPr/>
          </p:nvSpPr>
          <p:spPr>
            <a:xfrm>
              <a:off x="7972309" y="1975898"/>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0"/>
            <p:cNvSpPr/>
            <p:nvPr/>
          </p:nvSpPr>
          <p:spPr>
            <a:xfrm>
              <a:off x="7969121" y="1972653"/>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0"/>
            <p:cNvSpPr/>
            <p:nvPr/>
          </p:nvSpPr>
          <p:spPr>
            <a:xfrm>
              <a:off x="8038859" y="2041936"/>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0"/>
            <p:cNvSpPr/>
            <p:nvPr/>
          </p:nvSpPr>
          <p:spPr>
            <a:xfrm>
              <a:off x="8035159" y="2039032"/>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0"/>
            <p:cNvSpPr/>
            <p:nvPr/>
          </p:nvSpPr>
          <p:spPr>
            <a:xfrm>
              <a:off x="8355158" y="2208282"/>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0"/>
            <p:cNvSpPr/>
            <p:nvPr/>
          </p:nvSpPr>
          <p:spPr>
            <a:xfrm>
              <a:off x="5739149" y="2773380"/>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0"/>
            <p:cNvSpPr/>
            <p:nvPr/>
          </p:nvSpPr>
          <p:spPr>
            <a:xfrm>
              <a:off x="6637773" y="1860275"/>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0"/>
            <p:cNvSpPr/>
            <p:nvPr/>
          </p:nvSpPr>
          <p:spPr>
            <a:xfrm>
              <a:off x="6622459" y="2287528"/>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0"/>
            <p:cNvSpPr/>
            <p:nvPr/>
          </p:nvSpPr>
          <p:spPr>
            <a:xfrm>
              <a:off x="6619783" y="2282746"/>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0"/>
            <p:cNvSpPr/>
            <p:nvPr/>
          </p:nvSpPr>
          <p:spPr>
            <a:xfrm>
              <a:off x="6175621" y="2313943"/>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0"/>
            <p:cNvSpPr/>
            <p:nvPr/>
          </p:nvSpPr>
          <p:spPr>
            <a:xfrm>
              <a:off x="6172490" y="2310755"/>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0"/>
            <p:cNvSpPr/>
            <p:nvPr/>
          </p:nvSpPr>
          <p:spPr>
            <a:xfrm>
              <a:off x="6359445" y="2342407"/>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0"/>
            <p:cNvSpPr/>
            <p:nvPr/>
          </p:nvSpPr>
          <p:spPr>
            <a:xfrm>
              <a:off x="6356257" y="2338764"/>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0"/>
            <p:cNvSpPr/>
            <p:nvPr/>
          </p:nvSpPr>
          <p:spPr>
            <a:xfrm>
              <a:off x="6631966" y="2285421"/>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0"/>
            <p:cNvSpPr/>
            <p:nvPr/>
          </p:nvSpPr>
          <p:spPr>
            <a:xfrm>
              <a:off x="6629290" y="2280127"/>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0"/>
            <p:cNvSpPr/>
            <p:nvPr/>
          </p:nvSpPr>
          <p:spPr>
            <a:xfrm>
              <a:off x="7338003" y="2218302"/>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0"/>
            <p:cNvSpPr/>
            <p:nvPr/>
          </p:nvSpPr>
          <p:spPr>
            <a:xfrm>
              <a:off x="7334359" y="2214658"/>
              <a:ext cx="88241"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0"/>
            <p:cNvSpPr/>
            <p:nvPr/>
          </p:nvSpPr>
          <p:spPr>
            <a:xfrm>
              <a:off x="7468997" y="2075239"/>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0"/>
            <p:cNvSpPr/>
            <p:nvPr/>
          </p:nvSpPr>
          <p:spPr>
            <a:xfrm>
              <a:off x="7465297" y="2072051"/>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0"/>
            <p:cNvSpPr/>
            <p:nvPr/>
          </p:nvSpPr>
          <p:spPr>
            <a:xfrm>
              <a:off x="7587296" y="2272214"/>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0"/>
            <p:cNvSpPr/>
            <p:nvPr/>
          </p:nvSpPr>
          <p:spPr>
            <a:xfrm>
              <a:off x="7583596" y="2269026"/>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0"/>
            <p:cNvSpPr/>
            <p:nvPr/>
          </p:nvSpPr>
          <p:spPr>
            <a:xfrm>
              <a:off x="6112258" y="2077573"/>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0"/>
            <p:cNvSpPr/>
            <p:nvPr/>
          </p:nvSpPr>
          <p:spPr>
            <a:xfrm>
              <a:off x="6086412" y="2051443"/>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0"/>
            <p:cNvSpPr/>
            <p:nvPr/>
          </p:nvSpPr>
          <p:spPr>
            <a:xfrm>
              <a:off x="6083224" y="2047742"/>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0"/>
            <p:cNvSpPr/>
            <p:nvPr/>
          </p:nvSpPr>
          <p:spPr>
            <a:xfrm>
              <a:off x="6314016" y="2051443"/>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0"/>
            <p:cNvSpPr/>
            <p:nvPr/>
          </p:nvSpPr>
          <p:spPr>
            <a:xfrm>
              <a:off x="6310315" y="2047742"/>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0"/>
            <p:cNvSpPr/>
            <p:nvPr/>
          </p:nvSpPr>
          <p:spPr>
            <a:xfrm>
              <a:off x="6194635" y="2159722"/>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0"/>
            <p:cNvSpPr/>
            <p:nvPr/>
          </p:nvSpPr>
          <p:spPr>
            <a:xfrm>
              <a:off x="6191504" y="2156022"/>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0"/>
            <p:cNvSpPr/>
            <p:nvPr/>
          </p:nvSpPr>
          <p:spPr>
            <a:xfrm>
              <a:off x="6449223" y="2065163"/>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0"/>
            <p:cNvSpPr/>
            <p:nvPr/>
          </p:nvSpPr>
          <p:spPr>
            <a:xfrm>
              <a:off x="6446035" y="2062032"/>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0"/>
            <p:cNvSpPr/>
            <p:nvPr/>
          </p:nvSpPr>
          <p:spPr>
            <a:xfrm>
              <a:off x="6930332" y="1988081"/>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0"/>
            <p:cNvSpPr/>
            <p:nvPr/>
          </p:nvSpPr>
          <p:spPr>
            <a:xfrm>
              <a:off x="6927144" y="1984893"/>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0"/>
            <p:cNvSpPr/>
            <p:nvPr/>
          </p:nvSpPr>
          <p:spPr>
            <a:xfrm>
              <a:off x="6987888" y="2066757"/>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0"/>
            <p:cNvSpPr/>
            <p:nvPr/>
          </p:nvSpPr>
          <p:spPr>
            <a:xfrm>
              <a:off x="7051250" y="2066757"/>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0"/>
            <p:cNvSpPr/>
            <p:nvPr/>
          </p:nvSpPr>
          <p:spPr>
            <a:xfrm>
              <a:off x="7114100" y="2066757"/>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0"/>
            <p:cNvSpPr/>
            <p:nvPr/>
          </p:nvSpPr>
          <p:spPr>
            <a:xfrm>
              <a:off x="5743641" y="2204582"/>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0"/>
            <p:cNvSpPr/>
            <p:nvPr/>
          </p:nvSpPr>
          <p:spPr>
            <a:xfrm>
              <a:off x="5740453" y="2201451"/>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0"/>
            <p:cNvSpPr/>
            <p:nvPr/>
          </p:nvSpPr>
          <p:spPr>
            <a:xfrm>
              <a:off x="5914201" y="2279045"/>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0"/>
            <p:cNvSpPr/>
            <p:nvPr/>
          </p:nvSpPr>
          <p:spPr>
            <a:xfrm>
              <a:off x="5854027" y="2279045"/>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0"/>
            <p:cNvSpPr/>
            <p:nvPr/>
          </p:nvSpPr>
          <p:spPr>
            <a:xfrm>
              <a:off x="5794878" y="2279045"/>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0"/>
            <p:cNvSpPr/>
            <p:nvPr/>
          </p:nvSpPr>
          <p:spPr>
            <a:xfrm>
              <a:off x="7974415" y="2277337"/>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0"/>
            <p:cNvSpPr/>
            <p:nvPr/>
          </p:nvSpPr>
          <p:spPr>
            <a:xfrm>
              <a:off x="7970715" y="2274035"/>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0"/>
            <p:cNvSpPr/>
            <p:nvPr/>
          </p:nvSpPr>
          <p:spPr>
            <a:xfrm>
              <a:off x="7946406" y="2402126"/>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0"/>
            <p:cNvSpPr/>
            <p:nvPr/>
          </p:nvSpPr>
          <p:spPr>
            <a:xfrm>
              <a:off x="7942706" y="2398938"/>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0"/>
            <p:cNvSpPr/>
            <p:nvPr/>
          </p:nvSpPr>
          <p:spPr>
            <a:xfrm>
              <a:off x="7741005" y="2150215"/>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0"/>
            <p:cNvSpPr/>
            <p:nvPr/>
          </p:nvSpPr>
          <p:spPr>
            <a:xfrm>
              <a:off x="7737817" y="2147027"/>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0"/>
            <p:cNvSpPr/>
            <p:nvPr/>
          </p:nvSpPr>
          <p:spPr>
            <a:xfrm>
              <a:off x="7784272" y="2170538"/>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0"/>
            <p:cNvSpPr/>
            <p:nvPr/>
          </p:nvSpPr>
          <p:spPr>
            <a:xfrm>
              <a:off x="6906023" y="3777817"/>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0"/>
            <p:cNvSpPr/>
            <p:nvPr/>
          </p:nvSpPr>
          <p:spPr>
            <a:xfrm>
              <a:off x="6902835" y="3774116"/>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0"/>
            <p:cNvSpPr/>
            <p:nvPr/>
          </p:nvSpPr>
          <p:spPr>
            <a:xfrm>
              <a:off x="5894162" y="2528850"/>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0"/>
            <p:cNvSpPr/>
            <p:nvPr/>
          </p:nvSpPr>
          <p:spPr>
            <a:xfrm>
              <a:off x="5890974" y="2525662"/>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0"/>
            <p:cNvSpPr/>
            <p:nvPr/>
          </p:nvSpPr>
          <p:spPr>
            <a:xfrm>
              <a:off x="5995041" y="2636047"/>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0"/>
            <p:cNvSpPr/>
            <p:nvPr/>
          </p:nvSpPr>
          <p:spPr>
            <a:xfrm>
              <a:off x="5991341" y="2632916"/>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0"/>
            <p:cNvSpPr/>
            <p:nvPr/>
          </p:nvSpPr>
          <p:spPr>
            <a:xfrm>
              <a:off x="6933520" y="2560559"/>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0"/>
            <p:cNvSpPr/>
            <p:nvPr/>
          </p:nvSpPr>
          <p:spPr>
            <a:xfrm>
              <a:off x="6930332" y="2556859"/>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0"/>
            <p:cNvSpPr/>
            <p:nvPr/>
          </p:nvSpPr>
          <p:spPr>
            <a:xfrm>
              <a:off x="6645116" y="3892415"/>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0"/>
            <p:cNvSpPr/>
            <p:nvPr/>
          </p:nvSpPr>
          <p:spPr>
            <a:xfrm>
              <a:off x="6641416" y="3889284"/>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0"/>
            <p:cNvSpPr/>
            <p:nvPr/>
          </p:nvSpPr>
          <p:spPr>
            <a:xfrm>
              <a:off x="6645116" y="3892415"/>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0"/>
            <p:cNvSpPr/>
            <p:nvPr/>
          </p:nvSpPr>
          <p:spPr>
            <a:xfrm>
              <a:off x="6641416" y="3889284"/>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0"/>
            <p:cNvSpPr/>
            <p:nvPr/>
          </p:nvSpPr>
          <p:spPr>
            <a:xfrm>
              <a:off x="5893081" y="3731363"/>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0"/>
            <p:cNvSpPr/>
            <p:nvPr/>
          </p:nvSpPr>
          <p:spPr>
            <a:xfrm>
              <a:off x="5889950" y="3727662"/>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0"/>
            <p:cNvSpPr/>
            <p:nvPr/>
          </p:nvSpPr>
          <p:spPr>
            <a:xfrm>
              <a:off x="6906023" y="3777817"/>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0"/>
            <p:cNvSpPr/>
            <p:nvPr/>
          </p:nvSpPr>
          <p:spPr>
            <a:xfrm>
              <a:off x="6431802" y="4215089"/>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0"/>
            <p:cNvSpPr/>
            <p:nvPr/>
          </p:nvSpPr>
          <p:spPr>
            <a:xfrm>
              <a:off x="6428614" y="4211958"/>
              <a:ext cx="1044666"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0"/>
            <p:cNvSpPr/>
            <p:nvPr/>
          </p:nvSpPr>
          <p:spPr>
            <a:xfrm>
              <a:off x="6691628" y="4215089"/>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0"/>
            <p:cNvSpPr/>
            <p:nvPr/>
          </p:nvSpPr>
          <p:spPr>
            <a:xfrm>
              <a:off x="6687927" y="4211958"/>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0"/>
            <p:cNvSpPr/>
            <p:nvPr/>
          </p:nvSpPr>
          <p:spPr>
            <a:xfrm>
              <a:off x="7160554" y="2782355"/>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0"/>
            <p:cNvSpPr/>
            <p:nvPr/>
          </p:nvSpPr>
          <p:spPr>
            <a:xfrm>
              <a:off x="7157423" y="2779167"/>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0"/>
            <p:cNvSpPr/>
            <p:nvPr/>
          </p:nvSpPr>
          <p:spPr>
            <a:xfrm>
              <a:off x="7228186" y="2854200"/>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0"/>
            <p:cNvSpPr/>
            <p:nvPr/>
          </p:nvSpPr>
          <p:spPr>
            <a:xfrm>
              <a:off x="7592078" y="2824084"/>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0"/>
            <p:cNvSpPr/>
            <p:nvPr/>
          </p:nvSpPr>
          <p:spPr>
            <a:xfrm>
              <a:off x="7624243" y="2824084"/>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0"/>
            <p:cNvSpPr/>
            <p:nvPr/>
          </p:nvSpPr>
          <p:spPr>
            <a:xfrm>
              <a:off x="7653334" y="2824084"/>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0"/>
            <p:cNvSpPr/>
            <p:nvPr/>
          </p:nvSpPr>
          <p:spPr>
            <a:xfrm>
              <a:off x="7471104" y="2903842"/>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0"/>
            <p:cNvSpPr/>
            <p:nvPr/>
          </p:nvSpPr>
          <p:spPr>
            <a:xfrm>
              <a:off x="7471104" y="2947677"/>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0"/>
            <p:cNvSpPr/>
            <p:nvPr/>
          </p:nvSpPr>
          <p:spPr>
            <a:xfrm>
              <a:off x="7471104" y="2991456"/>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0"/>
            <p:cNvSpPr/>
            <p:nvPr/>
          </p:nvSpPr>
          <p:spPr>
            <a:xfrm>
              <a:off x="7453171" y="3091309"/>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0"/>
            <p:cNvSpPr/>
            <p:nvPr/>
          </p:nvSpPr>
          <p:spPr>
            <a:xfrm>
              <a:off x="7231374" y="3221734"/>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0"/>
            <p:cNvSpPr/>
            <p:nvPr/>
          </p:nvSpPr>
          <p:spPr>
            <a:xfrm>
              <a:off x="7231374" y="3178411"/>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0"/>
            <p:cNvSpPr/>
            <p:nvPr/>
          </p:nvSpPr>
          <p:spPr>
            <a:xfrm>
              <a:off x="7231374" y="3134575"/>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0"/>
            <p:cNvSpPr/>
            <p:nvPr/>
          </p:nvSpPr>
          <p:spPr>
            <a:xfrm>
              <a:off x="7417761" y="3341114"/>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0"/>
            <p:cNvSpPr/>
            <p:nvPr/>
          </p:nvSpPr>
          <p:spPr>
            <a:xfrm>
              <a:off x="7245607" y="3341114"/>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0"/>
            <p:cNvSpPr/>
            <p:nvPr/>
          </p:nvSpPr>
          <p:spPr>
            <a:xfrm>
              <a:off x="7245607" y="3390756"/>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0"/>
            <p:cNvSpPr/>
            <p:nvPr/>
          </p:nvSpPr>
          <p:spPr>
            <a:xfrm>
              <a:off x="7337490" y="2894335"/>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0"/>
            <p:cNvSpPr/>
            <p:nvPr/>
          </p:nvSpPr>
          <p:spPr>
            <a:xfrm>
              <a:off x="7333790" y="2890065"/>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0"/>
            <p:cNvSpPr/>
            <p:nvPr/>
          </p:nvSpPr>
          <p:spPr>
            <a:xfrm>
              <a:off x="7250389" y="2883404"/>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0"/>
            <p:cNvSpPr/>
            <p:nvPr/>
          </p:nvSpPr>
          <p:spPr>
            <a:xfrm>
              <a:off x="7249819" y="2879875"/>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0"/>
            <p:cNvSpPr/>
            <p:nvPr/>
          </p:nvSpPr>
          <p:spPr>
            <a:xfrm>
              <a:off x="7464272" y="3113853"/>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0"/>
            <p:cNvSpPr/>
            <p:nvPr/>
          </p:nvSpPr>
          <p:spPr>
            <a:xfrm>
              <a:off x="7461084" y="3111177"/>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0"/>
            <p:cNvSpPr/>
            <p:nvPr/>
          </p:nvSpPr>
          <p:spPr>
            <a:xfrm>
              <a:off x="7495925" y="3135657"/>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0"/>
            <p:cNvSpPr/>
            <p:nvPr/>
          </p:nvSpPr>
          <p:spPr>
            <a:xfrm>
              <a:off x="7492224" y="3132469"/>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0"/>
            <p:cNvSpPr/>
            <p:nvPr/>
          </p:nvSpPr>
          <p:spPr>
            <a:xfrm>
              <a:off x="7504920" y="3149434"/>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0"/>
            <p:cNvSpPr/>
            <p:nvPr/>
          </p:nvSpPr>
          <p:spPr>
            <a:xfrm>
              <a:off x="7501219" y="3146246"/>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0"/>
            <p:cNvSpPr/>
            <p:nvPr/>
          </p:nvSpPr>
          <p:spPr>
            <a:xfrm>
              <a:off x="7526553" y="3166797"/>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0"/>
            <p:cNvSpPr/>
            <p:nvPr/>
          </p:nvSpPr>
          <p:spPr>
            <a:xfrm>
              <a:off x="7523422" y="3163097"/>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0"/>
            <p:cNvSpPr/>
            <p:nvPr/>
          </p:nvSpPr>
          <p:spPr>
            <a:xfrm>
              <a:off x="7495412" y="3128939"/>
              <a:ext cx="49188" cy="55905"/>
            </a:xfrm>
            <a:custGeom>
              <a:rect b="b" l="l" r="r" t="t"/>
              <a:pathLst>
                <a:path extrusionOk="0" h="982" w="864">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0"/>
            <p:cNvSpPr/>
            <p:nvPr/>
          </p:nvSpPr>
          <p:spPr>
            <a:xfrm>
              <a:off x="7493818" y="3127231"/>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0"/>
            <p:cNvSpPr/>
            <p:nvPr/>
          </p:nvSpPr>
          <p:spPr>
            <a:xfrm>
              <a:off x="7482205" y="3116130"/>
              <a:ext cx="19072" cy="18502"/>
            </a:xfrm>
            <a:custGeom>
              <a:rect b="b" l="l" r="r" t="t"/>
              <a:pathLst>
                <a:path extrusionOk="0" h="325" w="335">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0"/>
            <p:cNvSpPr/>
            <p:nvPr/>
          </p:nvSpPr>
          <p:spPr>
            <a:xfrm>
              <a:off x="7481123" y="3114536"/>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0"/>
            <p:cNvSpPr/>
            <p:nvPr/>
          </p:nvSpPr>
          <p:spPr>
            <a:xfrm>
              <a:off x="7487499" y="3121937"/>
              <a:ext cx="18502" cy="18218"/>
            </a:xfrm>
            <a:custGeom>
              <a:rect b="b" l="l" r="r" t="t"/>
              <a:pathLst>
                <a:path extrusionOk="0" h="320" w="325">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0"/>
            <p:cNvSpPr/>
            <p:nvPr/>
          </p:nvSpPr>
          <p:spPr>
            <a:xfrm>
              <a:off x="7485905" y="3120115"/>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0"/>
            <p:cNvSpPr/>
            <p:nvPr/>
          </p:nvSpPr>
          <p:spPr>
            <a:xfrm>
              <a:off x="6932439" y="3332119"/>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0"/>
            <p:cNvSpPr/>
            <p:nvPr/>
          </p:nvSpPr>
          <p:spPr>
            <a:xfrm>
              <a:off x="6929251" y="3328419"/>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0"/>
            <p:cNvSpPr/>
            <p:nvPr/>
          </p:nvSpPr>
          <p:spPr>
            <a:xfrm>
              <a:off x="6626671" y="3327906"/>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0"/>
            <p:cNvSpPr/>
            <p:nvPr/>
          </p:nvSpPr>
          <p:spPr>
            <a:xfrm>
              <a:off x="6623483" y="3324718"/>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0"/>
            <p:cNvSpPr/>
            <p:nvPr/>
          </p:nvSpPr>
          <p:spPr>
            <a:xfrm>
              <a:off x="6695328" y="3411877"/>
              <a:ext cx="136290" cy="100937"/>
            </a:xfrm>
            <a:custGeom>
              <a:rect b="b" l="l" r="r" t="t"/>
              <a:pathLst>
                <a:path extrusionOk="0" h="1773" w="2394">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0"/>
            <p:cNvSpPr/>
            <p:nvPr/>
          </p:nvSpPr>
          <p:spPr>
            <a:xfrm>
              <a:off x="6692140" y="3408689"/>
              <a:ext cx="142667" cy="107768"/>
            </a:xfrm>
            <a:custGeom>
              <a:rect b="b" l="l" r="r" t="t"/>
              <a:pathLst>
                <a:path extrusionOk="0" h="1893" w="2506">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0"/>
            <p:cNvSpPr/>
            <p:nvPr/>
          </p:nvSpPr>
          <p:spPr>
            <a:xfrm>
              <a:off x="6695328" y="3425597"/>
              <a:ext cx="136290" cy="37232"/>
            </a:xfrm>
            <a:custGeom>
              <a:rect b="b" l="l" r="r" t="t"/>
              <a:pathLst>
                <a:path extrusionOk="0" h="654" w="2394">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0"/>
            <p:cNvSpPr/>
            <p:nvPr/>
          </p:nvSpPr>
          <p:spPr>
            <a:xfrm>
              <a:off x="6693734" y="3422409"/>
              <a:ext cx="139479" cy="43381"/>
            </a:xfrm>
            <a:custGeom>
              <a:rect b="b" l="l" r="r" t="t"/>
              <a:pathLst>
                <a:path extrusionOk="0" h="762" w="245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0"/>
            <p:cNvSpPr/>
            <p:nvPr/>
          </p:nvSpPr>
          <p:spPr>
            <a:xfrm>
              <a:off x="6732275" y="3079126"/>
              <a:ext cx="373973" cy="201817"/>
            </a:xfrm>
            <a:custGeom>
              <a:rect b="b" l="l" r="r" t="t"/>
              <a:pathLst>
                <a:path extrusionOk="0" h="3545" w="6569">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0"/>
            <p:cNvSpPr/>
            <p:nvPr/>
          </p:nvSpPr>
          <p:spPr>
            <a:xfrm>
              <a:off x="6732275" y="3083908"/>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0"/>
            <p:cNvSpPr/>
            <p:nvPr/>
          </p:nvSpPr>
          <p:spPr>
            <a:xfrm>
              <a:off x="6728575" y="3080720"/>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0"/>
            <p:cNvSpPr/>
            <p:nvPr/>
          </p:nvSpPr>
          <p:spPr>
            <a:xfrm>
              <a:off x="6793531" y="3145164"/>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0"/>
            <p:cNvSpPr/>
            <p:nvPr/>
          </p:nvSpPr>
          <p:spPr>
            <a:xfrm>
              <a:off x="6942971" y="3145164"/>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0"/>
            <p:cNvSpPr/>
            <p:nvPr/>
          </p:nvSpPr>
          <p:spPr>
            <a:xfrm>
              <a:off x="6793531" y="3208526"/>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0"/>
            <p:cNvSpPr/>
            <p:nvPr/>
          </p:nvSpPr>
          <p:spPr>
            <a:xfrm>
              <a:off x="6893328" y="3175280"/>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0"/>
            <p:cNvSpPr/>
            <p:nvPr/>
          </p:nvSpPr>
          <p:spPr>
            <a:xfrm>
              <a:off x="6793531" y="3175280"/>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0"/>
            <p:cNvSpPr/>
            <p:nvPr/>
          </p:nvSpPr>
          <p:spPr>
            <a:xfrm>
              <a:off x="6931926" y="3208526"/>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0"/>
            <p:cNvSpPr/>
            <p:nvPr/>
          </p:nvSpPr>
          <p:spPr>
            <a:xfrm>
              <a:off x="6732275" y="2787650"/>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0"/>
            <p:cNvSpPr/>
            <p:nvPr/>
          </p:nvSpPr>
          <p:spPr>
            <a:xfrm>
              <a:off x="6728575" y="2783949"/>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0"/>
            <p:cNvSpPr/>
            <p:nvPr/>
          </p:nvSpPr>
          <p:spPr>
            <a:xfrm>
              <a:off x="6997395" y="2799263"/>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0"/>
            <p:cNvSpPr/>
            <p:nvPr/>
          </p:nvSpPr>
          <p:spPr>
            <a:xfrm>
              <a:off x="7035424" y="2799263"/>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0"/>
            <p:cNvSpPr/>
            <p:nvPr/>
          </p:nvSpPr>
          <p:spPr>
            <a:xfrm>
              <a:off x="7073452" y="2799263"/>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0"/>
            <p:cNvSpPr/>
            <p:nvPr/>
          </p:nvSpPr>
          <p:spPr>
            <a:xfrm>
              <a:off x="6833154" y="2829891"/>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0"/>
            <p:cNvSpPr/>
            <p:nvPr/>
          </p:nvSpPr>
          <p:spPr>
            <a:xfrm>
              <a:off x="6829966" y="2826703"/>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0"/>
            <p:cNvSpPr/>
            <p:nvPr/>
          </p:nvSpPr>
          <p:spPr>
            <a:xfrm>
              <a:off x="6851656" y="2848393"/>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0"/>
            <p:cNvSpPr/>
            <p:nvPr/>
          </p:nvSpPr>
          <p:spPr>
            <a:xfrm>
              <a:off x="6848468" y="2845205"/>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0"/>
            <p:cNvSpPr/>
            <p:nvPr/>
          </p:nvSpPr>
          <p:spPr>
            <a:xfrm>
              <a:off x="6915018" y="2877939"/>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0"/>
            <p:cNvSpPr/>
            <p:nvPr/>
          </p:nvSpPr>
          <p:spPr>
            <a:xfrm>
              <a:off x="6909724" y="2906973"/>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0"/>
            <p:cNvSpPr/>
            <p:nvPr/>
          </p:nvSpPr>
          <p:spPr>
            <a:xfrm>
              <a:off x="6906536" y="2903842"/>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0"/>
            <p:cNvSpPr/>
            <p:nvPr/>
          </p:nvSpPr>
          <p:spPr>
            <a:xfrm>
              <a:off x="6131273" y="2776548"/>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0"/>
            <p:cNvSpPr/>
            <p:nvPr/>
          </p:nvSpPr>
          <p:spPr>
            <a:xfrm>
              <a:off x="6127572" y="2773360"/>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0"/>
            <p:cNvSpPr/>
            <p:nvPr/>
          </p:nvSpPr>
          <p:spPr>
            <a:xfrm>
              <a:off x="6317204" y="2829094"/>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0"/>
            <p:cNvSpPr/>
            <p:nvPr/>
          </p:nvSpPr>
          <p:spPr>
            <a:xfrm>
              <a:off x="6322441" y="2825678"/>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0"/>
            <p:cNvSpPr/>
            <p:nvPr/>
          </p:nvSpPr>
          <p:spPr>
            <a:xfrm>
              <a:off x="6370547" y="2912780"/>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0"/>
            <p:cNvSpPr/>
            <p:nvPr/>
          </p:nvSpPr>
          <p:spPr>
            <a:xfrm>
              <a:off x="6366846" y="2909649"/>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0"/>
            <p:cNvSpPr/>
            <p:nvPr/>
          </p:nvSpPr>
          <p:spPr>
            <a:xfrm>
              <a:off x="6386885" y="2864731"/>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0"/>
            <p:cNvSpPr/>
            <p:nvPr/>
          </p:nvSpPr>
          <p:spPr>
            <a:xfrm>
              <a:off x="6383697" y="2861031"/>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0"/>
            <p:cNvSpPr/>
            <p:nvPr/>
          </p:nvSpPr>
          <p:spPr>
            <a:xfrm>
              <a:off x="6246953" y="3037967"/>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0"/>
            <p:cNvSpPr/>
            <p:nvPr/>
          </p:nvSpPr>
          <p:spPr>
            <a:xfrm>
              <a:off x="6243765" y="3034779"/>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0"/>
            <p:cNvSpPr/>
            <p:nvPr/>
          </p:nvSpPr>
          <p:spPr>
            <a:xfrm>
              <a:off x="6246953" y="3133038"/>
              <a:ext cx="324843" cy="58638"/>
            </a:xfrm>
            <a:custGeom>
              <a:rect b="b" l="l" r="r" t="t"/>
              <a:pathLst>
                <a:path extrusionOk="0" h="1030" w="5706">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0"/>
            <p:cNvSpPr/>
            <p:nvPr/>
          </p:nvSpPr>
          <p:spPr>
            <a:xfrm>
              <a:off x="6243765" y="3129850"/>
              <a:ext cx="331731" cy="65526"/>
            </a:xfrm>
            <a:custGeom>
              <a:rect b="b" l="l" r="r" t="t"/>
              <a:pathLst>
                <a:path extrusionOk="0" h="1151" w="5827">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0"/>
            <p:cNvSpPr/>
            <p:nvPr/>
          </p:nvSpPr>
          <p:spPr>
            <a:xfrm>
              <a:off x="6362576" y="3211714"/>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0"/>
            <p:cNvSpPr/>
            <p:nvPr/>
          </p:nvSpPr>
          <p:spPr>
            <a:xfrm>
              <a:off x="6608682" y="2809681"/>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0"/>
            <p:cNvSpPr/>
            <p:nvPr/>
          </p:nvSpPr>
          <p:spPr>
            <a:xfrm>
              <a:off x="6608682" y="2809681"/>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0"/>
            <p:cNvSpPr/>
            <p:nvPr/>
          </p:nvSpPr>
          <p:spPr>
            <a:xfrm>
              <a:off x="6131273" y="3328419"/>
              <a:ext cx="460564" cy="268880"/>
            </a:xfrm>
            <a:custGeom>
              <a:rect b="b" l="l" r="r" t="t"/>
              <a:pathLst>
                <a:path extrusionOk="0" h="4723" w="809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0"/>
            <p:cNvSpPr/>
            <p:nvPr/>
          </p:nvSpPr>
          <p:spPr>
            <a:xfrm>
              <a:off x="6466643" y="3355346"/>
              <a:ext cx="71903" cy="201248"/>
            </a:xfrm>
            <a:custGeom>
              <a:rect b="b" l="l" r="r" t="t"/>
              <a:pathLst>
                <a:path extrusionOk="0" h="3535" w="1263">
                  <a:moveTo>
                    <a:pt x="0" y="1"/>
                  </a:moveTo>
                  <a:lnTo>
                    <a:pt x="0" y="3535"/>
                  </a:lnTo>
                  <a:lnTo>
                    <a:pt x="1262" y="3535"/>
                  </a:lnTo>
                  <a:lnTo>
                    <a:pt x="12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0"/>
            <p:cNvSpPr/>
            <p:nvPr/>
          </p:nvSpPr>
          <p:spPr>
            <a:xfrm>
              <a:off x="6463455" y="3352158"/>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0"/>
            <p:cNvSpPr/>
            <p:nvPr/>
          </p:nvSpPr>
          <p:spPr>
            <a:xfrm>
              <a:off x="6365252" y="3443017"/>
              <a:ext cx="71846" cy="113575"/>
            </a:xfrm>
            <a:custGeom>
              <a:rect b="b" l="l" r="r" t="t"/>
              <a:pathLst>
                <a:path extrusionOk="0" h="1995" w="1262">
                  <a:moveTo>
                    <a:pt x="0" y="1"/>
                  </a:moveTo>
                  <a:lnTo>
                    <a:pt x="0" y="1995"/>
                  </a:lnTo>
                  <a:lnTo>
                    <a:pt x="1262" y="1995"/>
                  </a:lnTo>
                  <a:lnTo>
                    <a:pt x="12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0"/>
            <p:cNvSpPr/>
            <p:nvPr/>
          </p:nvSpPr>
          <p:spPr>
            <a:xfrm>
              <a:off x="6362064" y="3439829"/>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0"/>
            <p:cNvSpPr/>
            <p:nvPr/>
          </p:nvSpPr>
          <p:spPr>
            <a:xfrm>
              <a:off x="6461861" y="3355346"/>
              <a:ext cx="71390" cy="194416"/>
            </a:xfrm>
            <a:custGeom>
              <a:rect b="b" l="l" r="r" t="t"/>
              <a:pathLst>
                <a:path extrusionOk="0" h="3415" w="1254">
                  <a:moveTo>
                    <a:pt x="1" y="1"/>
                  </a:moveTo>
                  <a:lnTo>
                    <a:pt x="1" y="3414"/>
                  </a:lnTo>
                  <a:lnTo>
                    <a:pt x="1253" y="3414"/>
                  </a:lnTo>
                  <a:lnTo>
                    <a:pt x="12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0"/>
            <p:cNvSpPr/>
            <p:nvPr/>
          </p:nvSpPr>
          <p:spPr>
            <a:xfrm>
              <a:off x="6458161" y="3352158"/>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0"/>
            <p:cNvSpPr/>
            <p:nvPr/>
          </p:nvSpPr>
          <p:spPr>
            <a:xfrm>
              <a:off x="6359958" y="3443017"/>
              <a:ext cx="71903" cy="106744"/>
            </a:xfrm>
            <a:custGeom>
              <a:rect b="b" l="l" r="r" t="t"/>
              <a:pathLst>
                <a:path extrusionOk="0" h="1875" w="1263">
                  <a:moveTo>
                    <a:pt x="1" y="1"/>
                  </a:moveTo>
                  <a:lnTo>
                    <a:pt x="1" y="1874"/>
                  </a:lnTo>
                  <a:lnTo>
                    <a:pt x="1262" y="1874"/>
                  </a:lnTo>
                  <a:lnTo>
                    <a:pt x="12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0"/>
            <p:cNvSpPr/>
            <p:nvPr/>
          </p:nvSpPr>
          <p:spPr>
            <a:xfrm>
              <a:off x="6356770" y="3439829"/>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0"/>
            <p:cNvSpPr/>
            <p:nvPr/>
          </p:nvSpPr>
          <p:spPr>
            <a:xfrm>
              <a:off x="6263292" y="3494765"/>
              <a:ext cx="71903" cy="62395"/>
            </a:xfrm>
            <a:custGeom>
              <a:rect b="b" l="l" r="r" t="t"/>
              <a:pathLst>
                <a:path extrusionOk="0" h="1096" w="1263">
                  <a:moveTo>
                    <a:pt x="1" y="1"/>
                  </a:moveTo>
                  <a:lnTo>
                    <a:pt x="1" y="1095"/>
                  </a:lnTo>
                  <a:lnTo>
                    <a:pt x="1263" y="1095"/>
                  </a:lnTo>
                  <a:lnTo>
                    <a:pt x="12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0"/>
            <p:cNvSpPr/>
            <p:nvPr/>
          </p:nvSpPr>
          <p:spPr>
            <a:xfrm>
              <a:off x="6260161" y="3491577"/>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0"/>
            <p:cNvSpPr/>
            <p:nvPr/>
          </p:nvSpPr>
          <p:spPr>
            <a:xfrm>
              <a:off x="6258054" y="3494765"/>
              <a:ext cx="71846" cy="58182"/>
            </a:xfrm>
            <a:custGeom>
              <a:rect b="b" l="l" r="r" t="t"/>
              <a:pathLst>
                <a:path extrusionOk="0" h="1022" w="1262">
                  <a:moveTo>
                    <a:pt x="0" y="1"/>
                  </a:moveTo>
                  <a:lnTo>
                    <a:pt x="0" y="1021"/>
                  </a:lnTo>
                  <a:lnTo>
                    <a:pt x="1262" y="1021"/>
                  </a:lnTo>
                  <a:lnTo>
                    <a:pt x="12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0"/>
            <p:cNvSpPr/>
            <p:nvPr/>
          </p:nvSpPr>
          <p:spPr>
            <a:xfrm>
              <a:off x="6254866" y="3491577"/>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0"/>
            <p:cNvSpPr/>
            <p:nvPr/>
          </p:nvSpPr>
          <p:spPr>
            <a:xfrm>
              <a:off x="6166113" y="3528069"/>
              <a:ext cx="71903" cy="29091"/>
            </a:xfrm>
            <a:custGeom>
              <a:rect b="b" l="l" r="r" t="t"/>
              <a:pathLst>
                <a:path extrusionOk="0" h="511" w="1263">
                  <a:moveTo>
                    <a:pt x="1" y="0"/>
                  </a:moveTo>
                  <a:lnTo>
                    <a:pt x="1" y="510"/>
                  </a:lnTo>
                  <a:lnTo>
                    <a:pt x="1263" y="510"/>
                  </a:lnTo>
                  <a:lnTo>
                    <a:pt x="12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0"/>
            <p:cNvSpPr/>
            <p:nvPr/>
          </p:nvSpPr>
          <p:spPr>
            <a:xfrm>
              <a:off x="6162470" y="3524369"/>
              <a:ext cx="78734" cy="35923"/>
            </a:xfrm>
            <a:custGeom>
              <a:rect b="b" l="l" r="r" t="t"/>
              <a:pathLst>
                <a:path extrusionOk="0" h="631" w="1383">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0"/>
            <p:cNvSpPr/>
            <p:nvPr/>
          </p:nvSpPr>
          <p:spPr>
            <a:xfrm>
              <a:off x="6160876" y="3528069"/>
              <a:ext cx="71846" cy="26985"/>
            </a:xfrm>
            <a:custGeom>
              <a:rect b="b" l="l" r="r" t="t"/>
              <a:pathLst>
                <a:path extrusionOk="0" h="474" w="1262">
                  <a:moveTo>
                    <a:pt x="0" y="0"/>
                  </a:moveTo>
                  <a:lnTo>
                    <a:pt x="0" y="473"/>
                  </a:lnTo>
                  <a:lnTo>
                    <a:pt x="1262" y="473"/>
                  </a:lnTo>
                  <a:lnTo>
                    <a:pt x="126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0"/>
            <p:cNvSpPr/>
            <p:nvPr/>
          </p:nvSpPr>
          <p:spPr>
            <a:xfrm>
              <a:off x="6157176" y="3524369"/>
              <a:ext cx="78734" cy="34386"/>
            </a:xfrm>
            <a:custGeom>
              <a:rect b="b" l="l" r="r" t="t"/>
              <a:pathLst>
                <a:path extrusionOk="0" h="604" w="1383">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0"/>
            <p:cNvSpPr/>
            <p:nvPr/>
          </p:nvSpPr>
          <p:spPr>
            <a:xfrm>
              <a:off x="6176190" y="3382729"/>
              <a:ext cx="163731" cy="111184"/>
            </a:xfrm>
            <a:custGeom>
              <a:rect b="b" l="l" r="r" t="t"/>
              <a:pathLst>
                <a:path extrusionOk="0" h="1953" w="2876">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0"/>
            <p:cNvSpPr/>
            <p:nvPr/>
          </p:nvSpPr>
          <p:spPr>
            <a:xfrm>
              <a:off x="6297108" y="3363259"/>
              <a:ext cx="49188" cy="58182"/>
            </a:xfrm>
            <a:custGeom>
              <a:rect b="b" l="l" r="r" t="t"/>
              <a:pathLst>
                <a:path extrusionOk="0" h="1022" w="864">
                  <a:moveTo>
                    <a:pt x="863" y="1"/>
                  </a:moveTo>
                  <a:lnTo>
                    <a:pt x="1" y="576"/>
                  </a:lnTo>
                  <a:lnTo>
                    <a:pt x="437" y="659"/>
                  </a:lnTo>
                  <a:lnTo>
                    <a:pt x="678" y="1021"/>
                  </a:lnTo>
                  <a:lnTo>
                    <a:pt x="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0"/>
            <p:cNvSpPr/>
            <p:nvPr/>
          </p:nvSpPr>
          <p:spPr>
            <a:xfrm>
              <a:off x="7410929" y="3726638"/>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0"/>
            <p:cNvSpPr/>
            <p:nvPr/>
          </p:nvSpPr>
          <p:spPr>
            <a:xfrm>
              <a:off x="5696618" y="4217195"/>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0" name="Shape 20"/>
        <p:cNvGrpSpPr/>
        <p:nvPr/>
      </p:nvGrpSpPr>
      <p:grpSpPr>
        <a:xfrm>
          <a:off x="0" y="0"/>
          <a:ext cx="0" cy="0"/>
          <a:chOff x="0" y="0"/>
          <a:chExt cx="0" cy="0"/>
        </a:xfrm>
      </p:grpSpPr>
      <p:sp>
        <p:nvSpPr>
          <p:cNvPr id="21" name="Google Shape;21;p3"/>
          <p:cNvSpPr txBox="1"/>
          <p:nvPr>
            <p:ph type="title"/>
          </p:nvPr>
        </p:nvSpPr>
        <p:spPr>
          <a:xfrm>
            <a:off x="720000" y="1404675"/>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 name="Google Shape;22;p3"/>
          <p:cNvSpPr txBox="1"/>
          <p:nvPr>
            <p:ph idx="2" type="title"/>
          </p:nvPr>
        </p:nvSpPr>
        <p:spPr>
          <a:xfrm>
            <a:off x="720000" y="3066688"/>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3" name="Google Shape;23;p3"/>
          <p:cNvSpPr txBox="1"/>
          <p:nvPr>
            <p:ph idx="3" type="title"/>
          </p:nvPr>
        </p:nvSpPr>
        <p:spPr>
          <a:xfrm>
            <a:off x="2709178" y="1404675"/>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3"/>
          <p:cNvSpPr txBox="1"/>
          <p:nvPr>
            <p:ph idx="4" type="title"/>
          </p:nvPr>
        </p:nvSpPr>
        <p:spPr>
          <a:xfrm>
            <a:off x="2709178" y="3066688"/>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5" name="Google Shape;25;p3"/>
          <p:cNvSpPr txBox="1"/>
          <p:nvPr>
            <p:ph idx="5" type="title"/>
          </p:nvPr>
        </p:nvSpPr>
        <p:spPr>
          <a:xfrm>
            <a:off x="4698355" y="1404675"/>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3"/>
          <p:cNvSpPr txBox="1"/>
          <p:nvPr>
            <p:ph idx="6" type="title"/>
          </p:nvPr>
        </p:nvSpPr>
        <p:spPr>
          <a:xfrm>
            <a:off x="4698355" y="3066688"/>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3"/>
          <p:cNvSpPr txBox="1"/>
          <p:nvPr>
            <p:ph idx="1" type="subTitle"/>
          </p:nvPr>
        </p:nvSpPr>
        <p:spPr>
          <a:xfrm>
            <a:off x="720000" y="185226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8" name="Google Shape;28;p3"/>
          <p:cNvSpPr txBox="1"/>
          <p:nvPr>
            <p:ph idx="7" type="subTitle"/>
          </p:nvPr>
        </p:nvSpPr>
        <p:spPr>
          <a:xfrm>
            <a:off x="2709178" y="185226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9" name="Google Shape;29;p3"/>
          <p:cNvSpPr txBox="1"/>
          <p:nvPr>
            <p:ph idx="8" type="subTitle"/>
          </p:nvPr>
        </p:nvSpPr>
        <p:spPr>
          <a:xfrm>
            <a:off x="4698355" y="185226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30" name="Google Shape;30;p3"/>
          <p:cNvSpPr txBox="1"/>
          <p:nvPr>
            <p:ph idx="9" type="subTitle"/>
          </p:nvPr>
        </p:nvSpPr>
        <p:spPr>
          <a:xfrm>
            <a:off x="720000" y="351424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31" name="Google Shape;31;p3"/>
          <p:cNvSpPr txBox="1"/>
          <p:nvPr>
            <p:ph idx="13" type="subTitle"/>
          </p:nvPr>
        </p:nvSpPr>
        <p:spPr>
          <a:xfrm>
            <a:off x="2709178" y="351424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32" name="Google Shape;32;p3"/>
          <p:cNvSpPr txBox="1"/>
          <p:nvPr>
            <p:ph idx="14" type="subTitle"/>
          </p:nvPr>
        </p:nvSpPr>
        <p:spPr>
          <a:xfrm>
            <a:off x="4698355" y="351424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33" name="Google Shape;33;p3"/>
          <p:cNvGrpSpPr/>
          <p:nvPr/>
        </p:nvGrpSpPr>
        <p:grpSpPr>
          <a:xfrm>
            <a:off x="518850" y="392550"/>
            <a:ext cx="8106300" cy="4358400"/>
            <a:chOff x="518850" y="392550"/>
            <a:chExt cx="8106300" cy="4358400"/>
          </a:xfrm>
        </p:grpSpPr>
        <p:grpSp>
          <p:nvGrpSpPr>
            <p:cNvPr id="34" name="Google Shape;34;p3"/>
            <p:cNvGrpSpPr/>
            <p:nvPr/>
          </p:nvGrpSpPr>
          <p:grpSpPr>
            <a:xfrm>
              <a:off x="518850" y="392550"/>
              <a:ext cx="8106300" cy="396000"/>
              <a:chOff x="518850" y="385283"/>
              <a:chExt cx="8106300" cy="396000"/>
            </a:xfrm>
          </p:grpSpPr>
          <p:cxnSp>
            <p:nvCxnSpPr>
              <p:cNvPr id="35" name="Google Shape;35;p3"/>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36" name="Google Shape;36;p3"/>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37" name="Google Shape;37;p3"/>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38" name="Google Shape;38;p3"/>
            <p:cNvGrpSpPr/>
            <p:nvPr/>
          </p:nvGrpSpPr>
          <p:grpSpPr>
            <a:xfrm rot="10800000">
              <a:off x="518850" y="4354950"/>
              <a:ext cx="8106300" cy="396000"/>
              <a:chOff x="518850" y="385283"/>
              <a:chExt cx="8106300" cy="396000"/>
            </a:xfrm>
          </p:grpSpPr>
          <p:cxnSp>
            <p:nvCxnSpPr>
              <p:cNvPr id="39" name="Google Shape;39;p3"/>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40" name="Google Shape;40;p3"/>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41" name="Google Shape;41;p3"/>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42" name="Google Shape;42;p3"/>
          <p:cNvSpPr txBox="1"/>
          <p:nvPr>
            <p:ph idx="15"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4"/>
          <p:cNvSpPr txBox="1"/>
          <p:nvPr>
            <p:ph idx="1" type="subTitle"/>
          </p:nvPr>
        </p:nvSpPr>
        <p:spPr>
          <a:xfrm>
            <a:off x="713225" y="1900863"/>
            <a:ext cx="4306500" cy="198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45" name="Google Shape;45;p4"/>
          <p:cNvSpPr txBox="1"/>
          <p:nvPr>
            <p:ph type="title"/>
          </p:nvPr>
        </p:nvSpPr>
        <p:spPr>
          <a:xfrm>
            <a:off x="713225" y="1259938"/>
            <a:ext cx="4306500" cy="64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 name="Google Shape;46;p4"/>
          <p:cNvSpPr/>
          <p:nvPr>
            <p:ph idx="2" type="pic"/>
          </p:nvPr>
        </p:nvSpPr>
        <p:spPr>
          <a:xfrm>
            <a:off x="5019725" y="965076"/>
            <a:ext cx="2203500" cy="3213300"/>
          </a:xfrm>
          <a:prstGeom prst="rect">
            <a:avLst/>
          </a:prstGeom>
          <a:noFill/>
          <a:ln cap="flat" cmpd="sng" w="19050">
            <a:solidFill>
              <a:schemeClr val="dk1"/>
            </a:solidFill>
            <a:prstDash val="solid"/>
            <a:round/>
            <a:headEnd len="sm" w="sm" type="none"/>
            <a:tailEnd len="sm" w="sm" type="none"/>
          </a:ln>
        </p:spPr>
      </p:sp>
      <p:grpSp>
        <p:nvGrpSpPr>
          <p:cNvPr id="47" name="Google Shape;47;p4"/>
          <p:cNvGrpSpPr/>
          <p:nvPr/>
        </p:nvGrpSpPr>
        <p:grpSpPr>
          <a:xfrm>
            <a:off x="518850" y="392550"/>
            <a:ext cx="8106300" cy="4358400"/>
            <a:chOff x="518850" y="392550"/>
            <a:chExt cx="8106300" cy="4358400"/>
          </a:xfrm>
        </p:grpSpPr>
        <p:grpSp>
          <p:nvGrpSpPr>
            <p:cNvPr id="48" name="Google Shape;48;p4"/>
            <p:cNvGrpSpPr/>
            <p:nvPr/>
          </p:nvGrpSpPr>
          <p:grpSpPr>
            <a:xfrm>
              <a:off x="518850" y="392550"/>
              <a:ext cx="8106300" cy="396000"/>
              <a:chOff x="518850" y="385283"/>
              <a:chExt cx="8106300" cy="396000"/>
            </a:xfrm>
          </p:grpSpPr>
          <p:cxnSp>
            <p:nvCxnSpPr>
              <p:cNvPr id="49" name="Google Shape;49;p4"/>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50" name="Google Shape;50;p4"/>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51" name="Google Shape;51;p4"/>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52" name="Google Shape;52;p4"/>
            <p:cNvGrpSpPr/>
            <p:nvPr/>
          </p:nvGrpSpPr>
          <p:grpSpPr>
            <a:xfrm rot="10800000">
              <a:off x="518850" y="4354950"/>
              <a:ext cx="8106300" cy="396000"/>
              <a:chOff x="518850" y="385283"/>
              <a:chExt cx="8106300" cy="396000"/>
            </a:xfrm>
          </p:grpSpPr>
          <p:cxnSp>
            <p:nvCxnSpPr>
              <p:cNvPr id="53" name="Google Shape;53;p4"/>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54" name="Google Shape;54;p4"/>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55" name="Google Shape;55;p4"/>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5"/>
          <p:cNvSpPr txBox="1"/>
          <p:nvPr>
            <p:ph type="title"/>
          </p:nvPr>
        </p:nvSpPr>
        <p:spPr>
          <a:xfrm>
            <a:off x="4130550" y="2623450"/>
            <a:ext cx="43002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p5"/>
          <p:cNvSpPr txBox="1"/>
          <p:nvPr>
            <p:ph idx="2" type="title"/>
          </p:nvPr>
        </p:nvSpPr>
        <p:spPr>
          <a:xfrm>
            <a:off x="4130550" y="1678250"/>
            <a:ext cx="43002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59" name="Google Shape;59;p5"/>
          <p:cNvGrpSpPr/>
          <p:nvPr/>
        </p:nvGrpSpPr>
        <p:grpSpPr>
          <a:xfrm>
            <a:off x="518850" y="392550"/>
            <a:ext cx="8106300" cy="4358400"/>
            <a:chOff x="518850" y="392550"/>
            <a:chExt cx="8106300" cy="4358400"/>
          </a:xfrm>
        </p:grpSpPr>
        <p:grpSp>
          <p:nvGrpSpPr>
            <p:cNvPr id="60" name="Google Shape;60;p5"/>
            <p:cNvGrpSpPr/>
            <p:nvPr/>
          </p:nvGrpSpPr>
          <p:grpSpPr>
            <a:xfrm>
              <a:off x="518850" y="392550"/>
              <a:ext cx="8106300" cy="396000"/>
              <a:chOff x="518850" y="385283"/>
              <a:chExt cx="8106300" cy="396000"/>
            </a:xfrm>
          </p:grpSpPr>
          <p:cxnSp>
            <p:nvCxnSpPr>
              <p:cNvPr id="61" name="Google Shape;61;p5"/>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62" name="Google Shape;62;p5"/>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63" name="Google Shape;63;p5"/>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64" name="Google Shape;64;p5"/>
            <p:cNvGrpSpPr/>
            <p:nvPr/>
          </p:nvGrpSpPr>
          <p:grpSpPr>
            <a:xfrm rot="10800000">
              <a:off x="518850" y="4354950"/>
              <a:ext cx="8106300" cy="396000"/>
              <a:chOff x="518850" y="385283"/>
              <a:chExt cx="8106300" cy="396000"/>
            </a:xfrm>
          </p:grpSpPr>
          <p:cxnSp>
            <p:nvCxnSpPr>
              <p:cNvPr id="65" name="Google Shape;65;p5"/>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66" name="Google Shape;66;p5"/>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67" name="Google Shape;67;p5"/>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6"/>
          <p:cNvSpPr txBox="1"/>
          <p:nvPr>
            <p:ph idx="1" type="subTitle"/>
          </p:nvPr>
        </p:nvSpPr>
        <p:spPr>
          <a:xfrm>
            <a:off x="3672296" y="2477450"/>
            <a:ext cx="27420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0" name="Google Shape;70;p6"/>
          <p:cNvSpPr txBox="1"/>
          <p:nvPr>
            <p:ph idx="2" type="subTitle"/>
          </p:nvPr>
        </p:nvSpPr>
        <p:spPr>
          <a:xfrm>
            <a:off x="720000" y="2477450"/>
            <a:ext cx="27420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 name="Google Shape;71;p6"/>
          <p:cNvSpPr txBox="1"/>
          <p:nvPr>
            <p:ph idx="3" type="subTitle"/>
          </p:nvPr>
        </p:nvSpPr>
        <p:spPr>
          <a:xfrm>
            <a:off x="720000" y="1827600"/>
            <a:ext cx="27420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72" name="Google Shape;72;p6"/>
          <p:cNvSpPr txBox="1"/>
          <p:nvPr>
            <p:ph idx="4" type="subTitle"/>
          </p:nvPr>
        </p:nvSpPr>
        <p:spPr>
          <a:xfrm>
            <a:off x="3672293" y="1827600"/>
            <a:ext cx="27420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73" name="Google Shape;73;p6"/>
          <p:cNvGrpSpPr/>
          <p:nvPr/>
        </p:nvGrpSpPr>
        <p:grpSpPr>
          <a:xfrm>
            <a:off x="518850" y="392550"/>
            <a:ext cx="8106300" cy="4358400"/>
            <a:chOff x="518850" y="392550"/>
            <a:chExt cx="8106300" cy="4358400"/>
          </a:xfrm>
        </p:grpSpPr>
        <p:grpSp>
          <p:nvGrpSpPr>
            <p:cNvPr id="74" name="Google Shape;74;p6"/>
            <p:cNvGrpSpPr/>
            <p:nvPr/>
          </p:nvGrpSpPr>
          <p:grpSpPr>
            <a:xfrm>
              <a:off x="518850" y="392550"/>
              <a:ext cx="8106300" cy="396000"/>
              <a:chOff x="518850" y="385283"/>
              <a:chExt cx="8106300" cy="396000"/>
            </a:xfrm>
          </p:grpSpPr>
          <p:cxnSp>
            <p:nvCxnSpPr>
              <p:cNvPr id="75" name="Google Shape;75;p6"/>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76" name="Google Shape;76;p6"/>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77" name="Google Shape;77;p6"/>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78" name="Google Shape;78;p6"/>
            <p:cNvGrpSpPr/>
            <p:nvPr/>
          </p:nvGrpSpPr>
          <p:grpSpPr>
            <a:xfrm rot="10800000">
              <a:off x="518850" y="4354950"/>
              <a:ext cx="8106300" cy="396000"/>
              <a:chOff x="518850" y="385283"/>
              <a:chExt cx="8106300" cy="396000"/>
            </a:xfrm>
          </p:grpSpPr>
          <p:cxnSp>
            <p:nvCxnSpPr>
              <p:cNvPr id="79" name="Google Shape;79;p6"/>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80" name="Google Shape;80;p6"/>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81" name="Google Shape;81;p6"/>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82" name="Google Shape;82;p6"/>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3" name="Shape 83"/>
        <p:cNvGrpSpPr/>
        <p:nvPr/>
      </p:nvGrpSpPr>
      <p:grpSpPr>
        <a:xfrm>
          <a:off x="0" y="0"/>
          <a:ext cx="0" cy="0"/>
          <a:chOff x="0" y="0"/>
          <a:chExt cx="0" cy="0"/>
        </a:xfrm>
      </p:grpSpPr>
      <p:sp>
        <p:nvSpPr>
          <p:cNvPr id="84" name="Google Shape;84;p7"/>
          <p:cNvSpPr txBox="1"/>
          <p:nvPr>
            <p:ph idx="1" type="subTitle"/>
          </p:nvPr>
        </p:nvSpPr>
        <p:spPr>
          <a:xfrm>
            <a:off x="901850" y="2503625"/>
            <a:ext cx="21966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5" name="Google Shape;85;p7"/>
          <p:cNvSpPr txBox="1"/>
          <p:nvPr>
            <p:ph idx="2" type="subTitle"/>
          </p:nvPr>
        </p:nvSpPr>
        <p:spPr>
          <a:xfrm>
            <a:off x="3473632" y="2503625"/>
            <a:ext cx="21966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6" name="Google Shape;86;p7"/>
          <p:cNvSpPr txBox="1"/>
          <p:nvPr>
            <p:ph idx="3" type="subTitle"/>
          </p:nvPr>
        </p:nvSpPr>
        <p:spPr>
          <a:xfrm>
            <a:off x="6045421" y="2503625"/>
            <a:ext cx="21966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7" name="Google Shape;87;p7"/>
          <p:cNvSpPr txBox="1"/>
          <p:nvPr>
            <p:ph idx="4" type="subTitle"/>
          </p:nvPr>
        </p:nvSpPr>
        <p:spPr>
          <a:xfrm>
            <a:off x="901850" y="1609225"/>
            <a:ext cx="21966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88" name="Google Shape;88;p7"/>
          <p:cNvSpPr txBox="1"/>
          <p:nvPr>
            <p:ph idx="5" type="subTitle"/>
          </p:nvPr>
        </p:nvSpPr>
        <p:spPr>
          <a:xfrm>
            <a:off x="3473636" y="1609225"/>
            <a:ext cx="21966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89" name="Google Shape;89;p7"/>
          <p:cNvSpPr txBox="1"/>
          <p:nvPr>
            <p:ph idx="6" type="subTitle"/>
          </p:nvPr>
        </p:nvSpPr>
        <p:spPr>
          <a:xfrm>
            <a:off x="6045421" y="1609225"/>
            <a:ext cx="21966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90" name="Google Shape;90;p7"/>
          <p:cNvGrpSpPr/>
          <p:nvPr/>
        </p:nvGrpSpPr>
        <p:grpSpPr>
          <a:xfrm>
            <a:off x="518850" y="392550"/>
            <a:ext cx="8106300" cy="4358400"/>
            <a:chOff x="518850" y="392550"/>
            <a:chExt cx="8106300" cy="4358400"/>
          </a:xfrm>
        </p:grpSpPr>
        <p:grpSp>
          <p:nvGrpSpPr>
            <p:cNvPr id="91" name="Google Shape;91;p7"/>
            <p:cNvGrpSpPr/>
            <p:nvPr/>
          </p:nvGrpSpPr>
          <p:grpSpPr>
            <a:xfrm>
              <a:off x="518850" y="392550"/>
              <a:ext cx="8106300" cy="396000"/>
              <a:chOff x="518850" y="385283"/>
              <a:chExt cx="8106300" cy="396000"/>
            </a:xfrm>
          </p:grpSpPr>
          <p:cxnSp>
            <p:nvCxnSpPr>
              <p:cNvPr id="92" name="Google Shape;92;p7"/>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93" name="Google Shape;93;p7"/>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94" name="Google Shape;94;p7"/>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95" name="Google Shape;95;p7"/>
            <p:cNvGrpSpPr/>
            <p:nvPr/>
          </p:nvGrpSpPr>
          <p:grpSpPr>
            <a:xfrm rot="10800000">
              <a:off x="518850" y="4354950"/>
              <a:ext cx="8106300" cy="396000"/>
              <a:chOff x="518850" y="385283"/>
              <a:chExt cx="8106300" cy="396000"/>
            </a:xfrm>
          </p:grpSpPr>
          <p:cxnSp>
            <p:nvCxnSpPr>
              <p:cNvPr id="96" name="Google Shape;96;p7"/>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97" name="Google Shape;97;p7"/>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98" name="Google Shape;98;p7"/>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99" name="Google Shape;99;p7"/>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0" name="Shape 100"/>
        <p:cNvGrpSpPr/>
        <p:nvPr/>
      </p:nvGrpSpPr>
      <p:grpSpPr>
        <a:xfrm>
          <a:off x="0" y="0"/>
          <a:ext cx="0" cy="0"/>
          <a:chOff x="0" y="0"/>
          <a:chExt cx="0" cy="0"/>
        </a:xfrm>
      </p:grpSpPr>
      <p:sp>
        <p:nvSpPr>
          <p:cNvPr id="101" name="Google Shape;101;p8"/>
          <p:cNvSpPr txBox="1"/>
          <p:nvPr>
            <p:ph idx="1" type="subTitle"/>
          </p:nvPr>
        </p:nvSpPr>
        <p:spPr>
          <a:xfrm>
            <a:off x="2321755" y="1748900"/>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2" name="Google Shape;102;p8"/>
          <p:cNvSpPr txBox="1"/>
          <p:nvPr>
            <p:ph idx="2" type="subTitle"/>
          </p:nvPr>
        </p:nvSpPr>
        <p:spPr>
          <a:xfrm>
            <a:off x="5614906" y="1748900"/>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3" name="Google Shape;103;p8"/>
          <p:cNvSpPr txBox="1"/>
          <p:nvPr>
            <p:ph idx="3" type="subTitle"/>
          </p:nvPr>
        </p:nvSpPr>
        <p:spPr>
          <a:xfrm>
            <a:off x="2321754" y="3409475"/>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4" name="Google Shape;104;p8"/>
          <p:cNvSpPr txBox="1"/>
          <p:nvPr>
            <p:ph idx="4" type="subTitle"/>
          </p:nvPr>
        </p:nvSpPr>
        <p:spPr>
          <a:xfrm>
            <a:off x="5614906" y="3409475"/>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5" name="Google Shape;105;p8"/>
          <p:cNvSpPr txBox="1"/>
          <p:nvPr>
            <p:ph idx="5" type="subTitle"/>
          </p:nvPr>
        </p:nvSpPr>
        <p:spPr>
          <a:xfrm>
            <a:off x="2321754" y="137935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06" name="Google Shape;106;p8"/>
          <p:cNvSpPr txBox="1"/>
          <p:nvPr>
            <p:ph idx="6" type="subTitle"/>
          </p:nvPr>
        </p:nvSpPr>
        <p:spPr>
          <a:xfrm>
            <a:off x="2321754" y="304000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07" name="Google Shape;107;p8"/>
          <p:cNvSpPr txBox="1"/>
          <p:nvPr>
            <p:ph idx="7" type="subTitle"/>
          </p:nvPr>
        </p:nvSpPr>
        <p:spPr>
          <a:xfrm>
            <a:off x="5614879" y="137935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08" name="Google Shape;108;p8"/>
          <p:cNvSpPr txBox="1"/>
          <p:nvPr>
            <p:ph idx="8" type="subTitle"/>
          </p:nvPr>
        </p:nvSpPr>
        <p:spPr>
          <a:xfrm>
            <a:off x="5614879" y="304000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09" name="Google Shape;109;p8"/>
          <p:cNvGrpSpPr/>
          <p:nvPr/>
        </p:nvGrpSpPr>
        <p:grpSpPr>
          <a:xfrm>
            <a:off x="518850" y="392550"/>
            <a:ext cx="8106300" cy="4358400"/>
            <a:chOff x="518850" y="392550"/>
            <a:chExt cx="8106300" cy="4358400"/>
          </a:xfrm>
        </p:grpSpPr>
        <p:grpSp>
          <p:nvGrpSpPr>
            <p:cNvPr id="110" name="Google Shape;110;p8"/>
            <p:cNvGrpSpPr/>
            <p:nvPr/>
          </p:nvGrpSpPr>
          <p:grpSpPr>
            <a:xfrm>
              <a:off x="518850" y="392550"/>
              <a:ext cx="8106300" cy="396000"/>
              <a:chOff x="518850" y="385283"/>
              <a:chExt cx="8106300" cy="396000"/>
            </a:xfrm>
          </p:grpSpPr>
          <p:cxnSp>
            <p:nvCxnSpPr>
              <p:cNvPr id="111" name="Google Shape;111;p8"/>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12" name="Google Shape;112;p8"/>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13" name="Google Shape;113;p8"/>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14" name="Google Shape;114;p8"/>
            <p:cNvGrpSpPr/>
            <p:nvPr/>
          </p:nvGrpSpPr>
          <p:grpSpPr>
            <a:xfrm rot="10800000">
              <a:off x="518850" y="4354950"/>
              <a:ext cx="8106300" cy="396000"/>
              <a:chOff x="518850" y="385283"/>
              <a:chExt cx="8106300" cy="396000"/>
            </a:xfrm>
          </p:grpSpPr>
          <p:cxnSp>
            <p:nvCxnSpPr>
              <p:cNvPr id="115" name="Google Shape;115;p8"/>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16" name="Google Shape;116;p8"/>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17" name="Google Shape;117;p8"/>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118" name="Google Shape;118;p8"/>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9" name="Shape 119"/>
        <p:cNvGrpSpPr/>
        <p:nvPr/>
      </p:nvGrpSpPr>
      <p:grpSpPr>
        <a:xfrm>
          <a:off x="0" y="0"/>
          <a:ext cx="0" cy="0"/>
          <a:chOff x="0" y="0"/>
          <a:chExt cx="0" cy="0"/>
        </a:xfrm>
      </p:grpSpPr>
      <p:sp>
        <p:nvSpPr>
          <p:cNvPr id="120" name="Google Shape;120;p9"/>
          <p:cNvSpPr txBox="1"/>
          <p:nvPr>
            <p:ph idx="1" type="subTitle"/>
          </p:nvPr>
        </p:nvSpPr>
        <p:spPr>
          <a:xfrm>
            <a:off x="720000" y="1710171"/>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1" name="Google Shape;121;p9"/>
          <p:cNvSpPr txBox="1"/>
          <p:nvPr>
            <p:ph idx="2" type="subTitle"/>
          </p:nvPr>
        </p:nvSpPr>
        <p:spPr>
          <a:xfrm>
            <a:off x="3490950" y="1710149"/>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2" name="Google Shape;122;p9"/>
          <p:cNvSpPr txBox="1"/>
          <p:nvPr>
            <p:ph idx="3" type="subTitle"/>
          </p:nvPr>
        </p:nvSpPr>
        <p:spPr>
          <a:xfrm>
            <a:off x="720000" y="3498800"/>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3" name="Google Shape;123;p9"/>
          <p:cNvSpPr txBox="1"/>
          <p:nvPr>
            <p:ph idx="4" type="subTitle"/>
          </p:nvPr>
        </p:nvSpPr>
        <p:spPr>
          <a:xfrm>
            <a:off x="3490950" y="3498796"/>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4" name="Google Shape;124;p9"/>
          <p:cNvSpPr txBox="1"/>
          <p:nvPr>
            <p:ph idx="5" type="subTitle"/>
          </p:nvPr>
        </p:nvSpPr>
        <p:spPr>
          <a:xfrm>
            <a:off x="6268669" y="1710149"/>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5" name="Google Shape;125;p9"/>
          <p:cNvSpPr txBox="1"/>
          <p:nvPr>
            <p:ph idx="6" type="subTitle"/>
          </p:nvPr>
        </p:nvSpPr>
        <p:spPr>
          <a:xfrm>
            <a:off x="6268669" y="3498796"/>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 name="Google Shape;126;p9"/>
          <p:cNvSpPr txBox="1"/>
          <p:nvPr>
            <p:ph idx="7" type="subTitle"/>
          </p:nvPr>
        </p:nvSpPr>
        <p:spPr>
          <a:xfrm>
            <a:off x="720000" y="1017725"/>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27" name="Google Shape;127;p9"/>
          <p:cNvSpPr txBox="1"/>
          <p:nvPr>
            <p:ph idx="8" type="subTitle"/>
          </p:nvPr>
        </p:nvSpPr>
        <p:spPr>
          <a:xfrm>
            <a:off x="3490950" y="1017725"/>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28" name="Google Shape;128;p9"/>
          <p:cNvSpPr txBox="1"/>
          <p:nvPr>
            <p:ph idx="9" type="subTitle"/>
          </p:nvPr>
        </p:nvSpPr>
        <p:spPr>
          <a:xfrm>
            <a:off x="6268669" y="1017725"/>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29" name="Google Shape;129;p9"/>
          <p:cNvSpPr txBox="1"/>
          <p:nvPr>
            <p:ph idx="13" type="subTitle"/>
          </p:nvPr>
        </p:nvSpPr>
        <p:spPr>
          <a:xfrm>
            <a:off x="720000" y="2803097"/>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0" name="Google Shape;130;p9"/>
          <p:cNvSpPr txBox="1"/>
          <p:nvPr>
            <p:ph idx="14" type="subTitle"/>
          </p:nvPr>
        </p:nvSpPr>
        <p:spPr>
          <a:xfrm>
            <a:off x="3490950" y="2803097"/>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1" name="Google Shape;131;p9"/>
          <p:cNvSpPr txBox="1"/>
          <p:nvPr>
            <p:ph idx="15" type="subTitle"/>
          </p:nvPr>
        </p:nvSpPr>
        <p:spPr>
          <a:xfrm>
            <a:off x="6268669" y="2803097"/>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32" name="Google Shape;132;p9"/>
          <p:cNvGrpSpPr/>
          <p:nvPr/>
        </p:nvGrpSpPr>
        <p:grpSpPr>
          <a:xfrm>
            <a:off x="518850" y="392550"/>
            <a:ext cx="8106300" cy="4358400"/>
            <a:chOff x="518850" y="392550"/>
            <a:chExt cx="8106300" cy="4358400"/>
          </a:xfrm>
        </p:grpSpPr>
        <p:grpSp>
          <p:nvGrpSpPr>
            <p:cNvPr id="133" name="Google Shape;133;p9"/>
            <p:cNvGrpSpPr/>
            <p:nvPr/>
          </p:nvGrpSpPr>
          <p:grpSpPr>
            <a:xfrm>
              <a:off x="518850" y="392550"/>
              <a:ext cx="8106300" cy="396000"/>
              <a:chOff x="518850" y="385283"/>
              <a:chExt cx="8106300" cy="396000"/>
            </a:xfrm>
          </p:grpSpPr>
          <p:cxnSp>
            <p:nvCxnSpPr>
              <p:cNvPr id="134" name="Google Shape;134;p9"/>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35" name="Google Shape;135;p9"/>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36" name="Google Shape;136;p9"/>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37" name="Google Shape;137;p9"/>
            <p:cNvGrpSpPr/>
            <p:nvPr/>
          </p:nvGrpSpPr>
          <p:grpSpPr>
            <a:xfrm rot="10800000">
              <a:off x="518850" y="4354950"/>
              <a:ext cx="8106300" cy="396000"/>
              <a:chOff x="518850" y="385283"/>
              <a:chExt cx="8106300" cy="396000"/>
            </a:xfrm>
          </p:grpSpPr>
          <p:cxnSp>
            <p:nvCxnSpPr>
              <p:cNvPr id="138" name="Google Shape;138;p9"/>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39" name="Google Shape;139;p9"/>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40" name="Google Shape;140;p9"/>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141" name="Google Shape;141;p9"/>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2" name="Shape 142"/>
        <p:cNvGrpSpPr/>
        <p:nvPr/>
      </p:nvGrpSpPr>
      <p:grpSpPr>
        <a:xfrm>
          <a:off x="0" y="0"/>
          <a:ext cx="0" cy="0"/>
          <a:chOff x="0" y="0"/>
          <a:chExt cx="0" cy="0"/>
        </a:xfrm>
      </p:grpSpPr>
      <p:sp>
        <p:nvSpPr>
          <p:cNvPr id="143" name="Google Shape;143;p10"/>
          <p:cNvSpPr txBox="1"/>
          <p:nvPr>
            <p:ph hasCustomPrompt="1" type="title"/>
          </p:nvPr>
        </p:nvSpPr>
        <p:spPr>
          <a:xfrm>
            <a:off x="3110500" y="1782613"/>
            <a:ext cx="5320200" cy="93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4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44" name="Google Shape;144;p10"/>
          <p:cNvSpPr txBox="1"/>
          <p:nvPr>
            <p:ph idx="1" type="subTitle"/>
          </p:nvPr>
        </p:nvSpPr>
        <p:spPr>
          <a:xfrm>
            <a:off x="3110500" y="2863787"/>
            <a:ext cx="53202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45" name="Google Shape;145;p10"/>
          <p:cNvGrpSpPr/>
          <p:nvPr/>
        </p:nvGrpSpPr>
        <p:grpSpPr>
          <a:xfrm>
            <a:off x="518850" y="392550"/>
            <a:ext cx="8106300" cy="4358400"/>
            <a:chOff x="518850" y="392550"/>
            <a:chExt cx="8106300" cy="4358400"/>
          </a:xfrm>
        </p:grpSpPr>
        <p:grpSp>
          <p:nvGrpSpPr>
            <p:cNvPr id="146" name="Google Shape;146;p10"/>
            <p:cNvGrpSpPr/>
            <p:nvPr/>
          </p:nvGrpSpPr>
          <p:grpSpPr>
            <a:xfrm>
              <a:off x="518850" y="392550"/>
              <a:ext cx="8106300" cy="396000"/>
              <a:chOff x="518850" y="385283"/>
              <a:chExt cx="8106300" cy="396000"/>
            </a:xfrm>
          </p:grpSpPr>
          <p:cxnSp>
            <p:nvCxnSpPr>
              <p:cNvPr id="147" name="Google Shape;147;p10"/>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48" name="Google Shape;148;p10"/>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49" name="Google Shape;149;p10"/>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50" name="Google Shape;150;p10"/>
            <p:cNvGrpSpPr/>
            <p:nvPr/>
          </p:nvGrpSpPr>
          <p:grpSpPr>
            <a:xfrm rot="10800000">
              <a:off x="518850" y="4354950"/>
              <a:ext cx="8106300" cy="396000"/>
              <a:chOff x="518850" y="385283"/>
              <a:chExt cx="8106300" cy="396000"/>
            </a:xfrm>
          </p:grpSpPr>
          <p:cxnSp>
            <p:nvCxnSpPr>
              <p:cNvPr id="151" name="Google Shape;151;p10"/>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52" name="Google Shape;152;p10"/>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53" name="Google Shape;153;p10"/>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1pPr>
            <a:lvl2pPr lvl="1"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2pPr>
            <a:lvl3pPr lvl="2"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3pPr>
            <a:lvl4pPr lvl="3"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4pPr>
            <a:lvl5pPr lvl="4"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5pPr>
            <a:lvl6pPr lvl="5"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6pPr>
            <a:lvl7pPr lvl="6"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7pPr>
            <a:lvl8pPr lvl="7"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8pPr>
            <a:lvl9pPr lvl="8"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1pPr>
            <a:lvl2pPr indent="-304800" lvl="1" marL="9144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2pPr>
            <a:lvl3pPr indent="-304800" lvl="2" marL="13716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3pPr>
            <a:lvl4pPr indent="-304800" lvl="3" marL="18288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4pPr>
            <a:lvl5pPr indent="-304800" lvl="4" marL="22860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5pPr>
            <a:lvl6pPr indent="-304800" lvl="5" marL="27432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6pPr>
            <a:lvl7pPr indent="-304800" lvl="6" marL="32004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7pPr>
            <a:lvl8pPr indent="-304800" lvl="7" marL="36576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8pPr>
            <a:lvl9pPr indent="-304800" lvl="8" marL="41148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hyperlink" Target="http://drive.google.com/file/d/1z_vJ_ePcXi0DB99E3T_J6X_T0S21COKy/view" TargetMode="External"/><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hyperlink" Target="http://drive.google.com/file/d/1698nYtp2wrVLcF77RjnPVaVEjgm-ncUY/view" TargetMode="External"/><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hyperlink" Target="http://drive.google.com/file/d/1BfFE1DdyxN42IdJjJSMNnEZnWjnQYAbB/view" TargetMode="External"/><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hyperlink" Target="http://drive.google.com/file/d/1QUQQ_HhxxxUDarxtzXfUKYVqOhKwd2nT/view" TargetMode="Externa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1"/>
          <p:cNvSpPr txBox="1"/>
          <p:nvPr>
            <p:ph type="ctrTitle"/>
          </p:nvPr>
        </p:nvSpPr>
        <p:spPr>
          <a:xfrm>
            <a:off x="713225" y="1252927"/>
            <a:ext cx="4370100" cy="215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4900"/>
              <a:t>Balanceador de carga TCP</a:t>
            </a:r>
            <a:r>
              <a:rPr lang="en" sz="4600"/>
              <a:t> </a:t>
            </a:r>
            <a:r>
              <a:rPr b="0" lang="en" sz="3700"/>
              <a:t>nginx/MySQL</a:t>
            </a:r>
            <a:endParaRPr b="0" sz="3700"/>
          </a:p>
        </p:txBody>
      </p:sp>
      <p:grpSp>
        <p:nvGrpSpPr>
          <p:cNvPr id="705" name="Google Shape;705;p21"/>
          <p:cNvGrpSpPr/>
          <p:nvPr/>
        </p:nvGrpSpPr>
        <p:grpSpPr>
          <a:xfrm>
            <a:off x="5148240" y="1213448"/>
            <a:ext cx="3374951" cy="2676564"/>
            <a:chOff x="5148240" y="1213448"/>
            <a:chExt cx="3374951" cy="2676564"/>
          </a:xfrm>
        </p:grpSpPr>
        <p:grpSp>
          <p:nvGrpSpPr>
            <p:cNvPr id="706" name="Google Shape;706;p21"/>
            <p:cNvGrpSpPr/>
            <p:nvPr/>
          </p:nvGrpSpPr>
          <p:grpSpPr>
            <a:xfrm>
              <a:off x="8384122" y="2614871"/>
              <a:ext cx="139069" cy="139071"/>
              <a:chOff x="5448853" y="3419595"/>
              <a:chExt cx="78735" cy="78736"/>
            </a:xfrm>
          </p:grpSpPr>
          <p:sp>
            <p:nvSpPr>
              <p:cNvPr id="707" name="Google Shape;707;p21"/>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1"/>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1"/>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1"/>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1"/>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1"/>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1"/>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1"/>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5" name="Google Shape;715;p21"/>
            <p:cNvSpPr/>
            <p:nvPr/>
          </p:nvSpPr>
          <p:spPr>
            <a:xfrm>
              <a:off x="6756905" y="3331665"/>
              <a:ext cx="323574" cy="155533"/>
            </a:xfrm>
            <a:custGeom>
              <a:rect b="b" l="l" r="r" t="t"/>
              <a:pathLst>
                <a:path extrusionOk="0" h="2636" w="5484">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1"/>
            <p:cNvSpPr/>
            <p:nvPr/>
          </p:nvSpPr>
          <p:spPr>
            <a:xfrm>
              <a:off x="6048099" y="1992822"/>
              <a:ext cx="6608" cy="77235"/>
            </a:xfrm>
            <a:custGeom>
              <a:rect b="b" l="l" r="r" t="t"/>
              <a:pathLst>
                <a:path extrusionOk="0" h="1309" w="112">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1"/>
            <p:cNvSpPr/>
            <p:nvPr/>
          </p:nvSpPr>
          <p:spPr>
            <a:xfrm>
              <a:off x="6344236" y="1821005"/>
              <a:ext cx="327350" cy="131400"/>
            </a:xfrm>
            <a:custGeom>
              <a:rect b="b" l="l" r="r" t="t"/>
              <a:pathLst>
                <a:path extrusionOk="0" h="2227" w="5548">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1"/>
            <p:cNvSpPr/>
            <p:nvPr/>
          </p:nvSpPr>
          <p:spPr>
            <a:xfrm>
              <a:off x="7379802" y="2174552"/>
              <a:ext cx="423171" cy="165917"/>
            </a:xfrm>
            <a:custGeom>
              <a:rect b="b" l="l" r="r" t="t"/>
              <a:pathLst>
                <a:path extrusionOk="0" h="2812" w="7172">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1"/>
            <p:cNvSpPr/>
            <p:nvPr/>
          </p:nvSpPr>
          <p:spPr>
            <a:xfrm>
              <a:off x="7580708" y="2958941"/>
              <a:ext cx="85437" cy="160430"/>
            </a:xfrm>
            <a:custGeom>
              <a:rect b="b" l="l" r="r" t="t"/>
              <a:pathLst>
                <a:path extrusionOk="0" h="2719" w="1448">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1"/>
            <p:cNvSpPr/>
            <p:nvPr/>
          </p:nvSpPr>
          <p:spPr>
            <a:xfrm>
              <a:off x="8240247" y="1261064"/>
              <a:ext cx="108448" cy="108389"/>
            </a:xfrm>
            <a:custGeom>
              <a:rect b="b" l="l" r="r" t="t"/>
              <a:pathLst>
                <a:path extrusionOk="0" h="1837" w="1838">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1"/>
            <p:cNvSpPr/>
            <p:nvPr/>
          </p:nvSpPr>
          <p:spPr>
            <a:xfrm>
              <a:off x="6505138" y="1371577"/>
              <a:ext cx="121547" cy="121075"/>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1"/>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1"/>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1"/>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1"/>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1"/>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1"/>
            <p:cNvSpPr/>
            <p:nvPr/>
          </p:nvSpPr>
          <p:spPr>
            <a:xfrm>
              <a:off x="5442194" y="1567291"/>
              <a:ext cx="33986" cy="33160"/>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1"/>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1"/>
            <p:cNvSpPr/>
            <p:nvPr/>
          </p:nvSpPr>
          <p:spPr>
            <a:xfrm>
              <a:off x="5509517" y="1499968"/>
              <a:ext cx="33986" cy="33160"/>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1"/>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1"/>
            <p:cNvSpPr/>
            <p:nvPr/>
          </p:nvSpPr>
          <p:spPr>
            <a:xfrm>
              <a:off x="5442194" y="1499968"/>
              <a:ext cx="33986" cy="33160"/>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1"/>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1"/>
            <p:cNvSpPr/>
            <p:nvPr/>
          </p:nvSpPr>
          <p:spPr>
            <a:xfrm>
              <a:off x="5509517" y="1567291"/>
              <a:ext cx="33986" cy="33160"/>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1"/>
            <p:cNvSpPr/>
            <p:nvPr/>
          </p:nvSpPr>
          <p:spPr>
            <a:xfrm>
              <a:off x="8380379" y="2008694"/>
              <a:ext cx="26315" cy="25784"/>
            </a:xfrm>
            <a:custGeom>
              <a:rect b="b" l="l" r="r" t="t"/>
              <a:pathLst>
                <a:path extrusionOk="0" h="437" w="446">
                  <a:moveTo>
                    <a:pt x="0" y="437"/>
                  </a:moveTo>
                  <a:lnTo>
                    <a:pt x="446"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1"/>
            <p:cNvSpPr/>
            <p:nvPr/>
          </p:nvSpPr>
          <p:spPr>
            <a:xfrm>
              <a:off x="8380379" y="1940840"/>
              <a:ext cx="26315" cy="26315"/>
            </a:xfrm>
            <a:custGeom>
              <a:rect b="b" l="l" r="r" t="t"/>
              <a:pathLst>
                <a:path extrusionOk="0" h="446" w="446">
                  <a:moveTo>
                    <a:pt x="0" y="1"/>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1"/>
            <p:cNvSpPr/>
            <p:nvPr/>
          </p:nvSpPr>
          <p:spPr>
            <a:xfrm>
              <a:off x="7173999" y="2893271"/>
              <a:ext cx="6608" cy="43839"/>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1"/>
            <p:cNvSpPr/>
            <p:nvPr/>
          </p:nvSpPr>
          <p:spPr>
            <a:xfrm>
              <a:off x="7173999" y="2988502"/>
              <a:ext cx="6608" cy="43839"/>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1"/>
            <p:cNvSpPr/>
            <p:nvPr/>
          </p:nvSpPr>
          <p:spPr>
            <a:xfrm>
              <a:off x="7203028" y="2959472"/>
              <a:ext cx="43839" cy="6608"/>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1"/>
            <p:cNvSpPr/>
            <p:nvPr/>
          </p:nvSpPr>
          <p:spPr>
            <a:xfrm>
              <a:off x="7107797" y="2959472"/>
              <a:ext cx="43839" cy="6608"/>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1"/>
            <p:cNvSpPr/>
            <p:nvPr/>
          </p:nvSpPr>
          <p:spPr>
            <a:xfrm>
              <a:off x="7130750" y="2983015"/>
              <a:ext cx="25784" cy="26315"/>
            </a:xfrm>
            <a:custGeom>
              <a:rect b="b" l="l" r="r" t="t"/>
              <a:pathLst>
                <a:path extrusionOk="0" h="446" w="437">
                  <a:moveTo>
                    <a:pt x="1" y="446"/>
                  </a:moveTo>
                  <a:lnTo>
                    <a:pt x="437"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1"/>
            <p:cNvSpPr/>
            <p:nvPr/>
          </p:nvSpPr>
          <p:spPr>
            <a:xfrm>
              <a:off x="7126914" y="2979592"/>
              <a:ext cx="33986" cy="33573"/>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1"/>
            <p:cNvSpPr/>
            <p:nvPr/>
          </p:nvSpPr>
          <p:spPr>
            <a:xfrm>
              <a:off x="7198072" y="2915692"/>
              <a:ext cx="26374" cy="26315"/>
            </a:xfrm>
            <a:custGeom>
              <a:rect b="b" l="l" r="r" t="t"/>
              <a:pathLst>
                <a:path extrusionOk="0" h="446" w="447">
                  <a:moveTo>
                    <a:pt x="1" y="446"/>
                  </a:moveTo>
                  <a:lnTo>
                    <a:pt x="446"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1"/>
            <p:cNvSpPr/>
            <p:nvPr/>
          </p:nvSpPr>
          <p:spPr>
            <a:xfrm>
              <a:off x="7194237" y="2912270"/>
              <a:ext cx="33986" cy="33042"/>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1"/>
            <p:cNvSpPr/>
            <p:nvPr/>
          </p:nvSpPr>
          <p:spPr>
            <a:xfrm>
              <a:off x="7130750" y="2915692"/>
              <a:ext cx="25784" cy="26315"/>
            </a:xfrm>
            <a:custGeom>
              <a:rect b="b" l="l" r="r" t="t"/>
              <a:pathLst>
                <a:path extrusionOk="0" h="446" w="437">
                  <a:moveTo>
                    <a:pt x="1" y="0"/>
                  </a:moveTo>
                  <a:lnTo>
                    <a:pt x="437"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1"/>
            <p:cNvSpPr/>
            <p:nvPr/>
          </p:nvSpPr>
          <p:spPr>
            <a:xfrm>
              <a:off x="7126914" y="2912270"/>
              <a:ext cx="33986" cy="33042"/>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1"/>
            <p:cNvSpPr/>
            <p:nvPr/>
          </p:nvSpPr>
          <p:spPr>
            <a:xfrm>
              <a:off x="7198072" y="2983015"/>
              <a:ext cx="26374" cy="26315"/>
            </a:xfrm>
            <a:custGeom>
              <a:rect b="b" l="l" r="r" t="t"/>
              <a:pathLst>
                <a:path extrusionOk="0" h="446" w="447">
                  <a:moveTo>
                    <a:pt x="1" y="0"/>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1"/>
            <p:cNvSpPr/>
            <p:nvPr/>
          </p:nvSpPr>
          <p:spPr>
            <a:xfrm>
              <a:off x="7194237" y="2979592"/>
              <a:ext cx="33986" cy="33573"/>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1"/>
            <p:cNvSpPr/>
            <p:nvPr/>
          </p:nvSpPr>
          <p:spPr>
            <a:xfrm>
              <a:off x="6401705" y="1879536"/>
              <a:ext cx="52572" cy="52041"/>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1"/>
            <p:cNvSpPr/>
            <p:nvPr/>
          </p:nvSpPr>
          <p:spPr>
            <a:xfrm>
              <a:off x="8286210" y="1697806"/>
              <a:ext cx="47144" cy="47675"/>
            </a:xfrm>
            <a:custGeom>
              <a:rect b="b" l="l" r="r" t="t"/>
              <a:pathLst>
                <a:path extrusionOk="0" h="808" w="799">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1"/>
            <p:cNvSpPr/>
            <p:nvPr/>
          </p:nvSpPr>
          <p:spPr>
            <a:xfrm>
              <a:off x="8222723" y="3615765"/>
              <a:ext cx="33455" cy="33455"/>
            </a:xfrm>
            <a:custGeom>
              <a:rect b="b" l="l" r="r" t="t"/>
              <a:pathLst>
                <a:path extrusionOk="0" h="567" w="567">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1"/>
            <p:cNvSpPr/>
            <p:nvPr/>
          </p:nvSpPr>
          <p:spPr>
            <a:xfrm>
              <a:off x="5649591" y="1243540"/>
              <a:ext cx="33455" cy="32865"/>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1"/>
            <p:cNvSpPr/>
            <p:nvPr/>
          </p:nvSpPr>
          <p:spPr>
            <a:xfrm>
              <a:off x="6843404" y="1371577"/>
              <a:ext cx="517872" cy="515688"/>
            </a:xfrm>
            <a:custGeom>
              <a:rect b="b" l="l" r="r" t="t"/>
              <a:pathLst>
                <a:path extrusionOk="0" h="8740" w="8777">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1"/>
            <p:cNvSpPr/>
            <p:nvPr/>
          </p:nvSpPr>
          <p:spPr>
            <a:xfrm>
              <a:off x="7731226" y="2764939"/>
              <a:ext cx="652517" cy="651101"/>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1"/>
            <p:cNvSpPr/>
            <p:nvPr/>
          </p:nvSpPr>
          <p:spPr>
            <a:xfrm>
              <a:off x="5349677" y="3784338"/>
              <a:ext cx="1411122" cy="6608"/>
            </a:xfrm>
            <a:custGeom>
              <a:rect b="b" l="l" r="r" t="t"/>
              <a:pathLst>
                <a:path extrusionOk="0" h="112" w="23916">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1"/>
            <p:cNvSpPr/>
            <p:nvPr/>
          </p:nvSpPr>
          <p:spPr>
            <a:xfrm>
              <a:off x="5615133" y="3875734"/>
              <a:ext cx="879679" cy="6608"/>
            </a:xfrm>
            <a:custGeom>
              <a:rect b="b" l="l" r="r" t="t"/>
              <a:pathLst>
                <a:path extrusionOk="0" h="112" w="14909">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1"/>
            <p:cNvSpPr/>
            <p:nvPr/>
          </p:nvSpPr>
          <p:spPr>
            <a:xfrm>
              <a:off x="7107207" y="3142854"/>
              <a:ext cx="958508" cy="662902"/>
            </a:xfrm>
            <a:custGeom>
              <a:rect b="b" l="l" r="r" t="t"/>
              <a:pathLst>
                <a:path extrusionOk="0" h="11235" w="16245">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1"/>
            <p:cNvSpPr/>
            <p:nvPr/>
          </p:nvSpPr>
          <p:spPr>
            <a:xfrm>
              <a:off x="7103372" y="3139550"/>
              <a:ext cx="966178" cy="669451"/>
            </a:xfrm>
            <a:custGeom>
              <a:rect b="b" l="l" r="r" t="t"/>
              <a:pathLst>
                <a:path extrusionOk="0" h="11346" w="16375">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1"/>
            <p:cNvSpPr/>
            <p:nvPr/>
          </p:nvSpPr>
          <p:spPr>
            <a:xfrm>
              <a:off x="7177303" y="3206342"/>
              <a:ext cx="818316" cy="535927"/>
            </a:xfrm>
            <a:custGeom>
              <a:rect b="b" l="l" r="r" t="t"/>
              <a:pathLst>
                <a:path extrusionOk="0" h="9083" w="13869">
                  <a:moveTo>
                    <a:pt x="0" y="0"/>
                  </a:moveTo>
                  <a:lnTo>
                    <a:pt x="0" y="1856"/>
                  </a:lnTo>
                  <a:lnTo>
                    <a:pt x="0" y="7375"/>
                  </a:lnTo>
                  <a:lnTo>
                    <a:pt x="0" y="9082"/>
                  </a:lnTo>
                  <a:lnTo>
                    <a:pt x="13869" y="9082"/>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1"/>
            <p:cNvSpPr/>
            <p:nvPr/>
          </p:nvSpPr>
          <p:spPr>
            <a:xfrm>
              <a:off x="7173468" y="3203038"/>
              <a:ext cx="825455" cy="542476"/>
            </a:xfrm>
            <a:custGeom>
              <a:rect b="b" l="l" r="r" t="t"/>
              <a:pathLst>
                <a:path extrusionOk="0" h="9194" w="1399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1"/>
            <p:cNvSpPr/>
            <p:nvPr/>
          </p:nvSpPr>
          <p:spPr>
            <a:xfrm>
              <a:off x="7173468" y="3369427"/>
              <a:ext cx="7139" cy="180727"/>
            </a:xfrm>
            <a:custGeom>
              <a:rect b="b" l="l" r="r" t="t"/>
              <a:pathLst>
                <a:path extrusionOk="0" h="3063" w="121">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1"/>
            <p:cNvSpPr/>
            <p:nvPr/>
          </p:nvSpPr>
          <p:spPr>
            <a:xfrm>
              <a:off x="7575752" y="3164745"/>
              <a:ext cx="21418" cy="21418"/>
            </a:xfrm>
            <a:custGeom>
              <a:rect b="b" l="l" r="r" t="t"/>
              <a:pathLst>
                <a:path extrusionOk="0" h="363" w="363">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1"/>
            <p:cNvSpPr/>
            <p:nvPr/>
          </p:nvSpPr>
          <p:spPr>
            <a:xfrm>
              <a:off x="6950141" y="3800741"/>
              <a:ext cx="1272641" cy="86027"/>
            </a:xfrm>
            <a:custGeom>
              <a:rect b="b" l="l" r="r" t="t"/>
              <a:pathLst>
                <a:path extrusionOk="0" h="1458" w="21569">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1"/>
            <p:cNvSpPr/>
            <p:nvPr/>
          </p:nvSpPr>
          <p:spPr>
            <a:xfrm>
              <a:off x="6946836" y="3797495"/>
              <a:ext cx="1279249" cy="92517"/>
            </a:xfrm>
            <a:custGeom>
              <a:rect b="b" l="l" r="r" t="t"/>
              <a:pathLst>
                <a:path extrusionOk="0" h="1568" w="21681">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1"/>
            <p:cNvSpPr/>
            <p:nvPr/>
          </p:nvSpPr>
          <p:spPr>
            <a:xfrm>
              <a:off x="6958873" y="3863166"/>
              <a:ext cx="1255176" cy="6608"/>
            </a:xfrm>
            <a:custGeom>
              <a:rect b="b" l="l" r="r" t="t"/>
              <a:pathLst>
                <a:path extrusionOk="0" h="112" w="21273">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1"/>
            <p:cNvSpPr/>
            <p:nvPr/>
          </p:nvSpPr>
          <p:spPr>
            <a:xfrm>
              <a:off x="7464649" y="3806228"/>
              <a:ext cx="243093" cy="26905"/>
            </a:xfrm>
            <a:custGeom>
              <a:rect b="b" l="l" r="r" t="t"/>
              <a:pathLst>
                <a:path extrusionOk="0" h="456" w="4120">
                  <a:moveTo>
                    <a:pt x="1" y="0"/>
                  </a:moveTo>
                  <a:lnTo>
                    <a:pt x="1" y="455"/>
                  </a:lnTo>
                  <a:lnTo>
                    <a:pt x="4119" y="455"/>
                  </a:lnTo>
                  <a:lnTo>
                    <a:pt x="411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1"/>
            <p:cNvSpPr/>
            <p:nvPr/>
          </p:nvSpPr>
          <p:spPr>
            <a:xfrm>
              <a:off x="7461345" y="3802393"/>
              <a:ext cx="250233" cy="33986"/>
            </a:xfrm>
            <a:custGeom>
              <a:rect b="b" l="l" r="r" t="t"/>
              <a:pathLst>
                <a:path extrusionOk="0" h="576" w="4241">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1"/>
            <p:cNvSpPr/>
            <p:nvPr/>
          </p:nvSpPr>
          <p:spPr>
            <a:xfrm>
              <a:off x="7340388" y="3308122"/>
              <a:ext cx="439043" cy="375025"/>
            </a:xfrm>
            <a:custGeom>
              <a:rect b="b" l="l" r="r" t="t"/>
              <a:pathLst>
                <a:path extrusionOk="0" h="6356" w="7441">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1"/>
            <p:cNvSpPr/>
            <p:nvPr/>
          </p:nvSpPr>
          <p:spPr>
            <a:xfrm>
              <a:off x="7369418" y="3278562"/>
              <a:ext cx="439043" cy="375025"/>
            </a:xfrm>
            <a:custGeom>
              <a:rect b="b" l="l" r="r" t="t"/>
              <a:pathLst>
                <a:path extrusionOk="0" h="6356" w="7441">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1"/>
            <p:cNvSpPr/>
            <p:nvPr/>
          </p:nvSpPr>
          <p:spPr>
            <a:xfrm>
              <a:off x="7366113" y="3274727"/>
              <a:ext cx="445593" cy="382695"/>
            </a:xfrm>
            <a:custGeom>
              <a:rect b="b" l="l" r="r" t="t"/>
              <a:pathLst>
                <a:path extrusionOk="0" h="6486" w="7552">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1"/>
            <p:cNvSpPr/>
            <p:nvPr/>
          </p:nvSpPr>
          <p:spPr>
            <a:xfrm>
              <a:off x="7437271" y="3476164"/>
              <a:ext cx="302746" cy="40594"/>
            </a:xfrm>
            <a:custGeom>
              <a:rect b="b" l="l" r="r" t="t"/>
              <a:pathLst>
                <a:path extrusionOk="0" h="688" w="5131">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1"/>
            <p:cNvSpPr/>
            <p:nvPr/>
          </p:nvSpPr>
          <p:spPr>
            <a:xfrm>
              <a:off x="7433436" y="3472919"/>
              <a:ext cx="309885" cy="47085"/>
            </a:xfrm>
            <a:custGeom>
              <a:rect b="b" l="l" r="r" t="t"/>
              <a:pathLst>
                <a:path extrusionOk="0" h="798" w="5252">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1"/>
            <p:cNvSpPr/>
            <p:nvPr/>
          </p:nvSpPr>
          <p:spPr>
            <a:xfrm>
              <a:off x="7470136" y="3487138"/>
              <a:ext cx="234833" cy="16993"/>
            </a:xfrm>
            <a:custGeom>
              <a:rect b="b" l="l" r="r" t="t"/>
              <a:pathLst>
                <a:path extrusionOk="0" h="288" w="398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1"/>
            <p:cNvSpPr/>
            <p:nvPr/>
          </p:nvSpPr>
          <p:spPr>
            <a:xfrm>
              <a:off x="7489253" y="3539120"/>
              <a:ext cx="198251" cy="23601"/>
            </a:xfrm>
            <a:custGeom>
              <a:rect b="b" l="l" r="r" t="t"/>
              <a:pathLst>
                <a:path extrusionOk="0" h="400" w="336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1"/>
            <p:cNvSpPr/>
            <p:nvPr/>
          </p:nvSpPr>
          <p:spPr>
            <a:xfrm>
              <a:off x="7486008" y="3535816"/>
              <a:ext cx="204741" cy="30741"/>
            </a:xfrm>
            <a:custGeom>
              <a:rect b="b" l="l" r="r" t="t"/>
              <a:pathLst>
                <a:path extrusionOk="0" h="521" w="347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1"/>
            <p:cNvSpPr/>
            <p:nvPr/>
          </p:nvSpPr>
          <p:spPr>
            <a:xfrm>
              <a:off x="7529257" y="3545139"/>
              <a:ext cx="11506" cy="11565"/>
            </a:xfrm>
            <a:custGeom>
              <a:rect b="b" l="l" r="r" t="t"/>
              <a:pathLst>
                <a:path extrusionOk="0" h="196" w="195">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1"/>
            <p:cNvSpPr/>
            <p:nvPr/>
          </p:nvSpPr>
          <p:spPr>
            <a:xfrm>
              <a:off x="7551148" y="3545139"/>
              <a:ext cx="11565" cy="11565"/>
            </a:xfrm>
            <a:custGeom>
              <a:rect b="b" l="l" r="r" t="t"/>
              <a:pathLst>
                <a:path extrusionOk="0" h="196" w="196">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1"/>
            <p:cNvSpPr/>
            <p:nvPr/>
          </p:nvSpPr>
          <p:spPr>
            <a:xfrm>
              <a:off x="7571917" y="3545139"/>
              <a:ext cx="11034" cy="11565"/>
            </a:xfrm>
            <a:custGeom>
              <a:rect b="b" l="l" r="r" t="t"/>
              <a:pathLst>
                <a:path extrusionOk="0" h="196" w="187">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1"/>
            <p:cNvSpPr/>
            <p:nvPr/>
          </p:nvSpPr>
          <p:spPr>
            <a:xfrm>
              <a:off x="7593807" y="3545139"/>
              <a:ext cx="11034" cy="11565"/>
            </a:xfrm>
            <a:custGeom>
              <a:rect b="b" l="l" r="r" t="t"/>
              <a:pathLst>
                <a:path extrusionOk="0" h="196" w="187">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1"/>
            <p:cNvSpPr/>
            <p:nvPr/>
          </p:nvSpPr>
          <p:spPr>
            <a:xfrm>
              <a:off x="7614635" y="3545139"/>
              <a:ext cx="11565" cy="11565"/>
            </a:xfrm>
            <a:custGeom>
              <a:rect b="b" l="l" r="r" t="t"/>
              <a:pathLst>
                <a:path extrusionOk="0" h="196" w="196">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1"/>
            <p:cNvSpPr/>
            <p:nvPr/>
          </p:nvSpPr>
          <p:spPr>
            <a:xfrm>
              <a:off x="7636525" y="3545139"/>
              <a:ext cx="11565" cy="11565"/>
            </a:xfrm>
            <a:custGeom>
              <a:rect b="b" l="l" r="r" t="t"/>
              <a:pathLst>
                <a:path extrusionOk="0" h="196" w="196">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1"/>
            <p:cNvSpPr/>
            <p:nvPr/>
          </p:nvSpPr>
          <p:spPr>
            <a:xfrm>
              <a:off x="7524832" y="3322342"/>
              <a:ext cx="127093" cy="127093"/>
            </a:xfrm>
            <a:custGeom>
              <a:rect b="b" l="l" r="r" t="t"/>
              <a:pathLst>
                <a:path extrusionOk="0" h="2154" w="2154">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1"/>
            <p:cNvSpPr/>
            <p:nvPr/>
          </p:nvSpPr>
          <p:spPr>
            <a:xfrm>
              <a:off x="7521587" y="3319097"/>
              <a:ext cx="133583" cy="133583"/>
            </a:xfrm>
            <a:custGeom>
              <a:rect b="b" l="l" r="r" t="t"/>
              <a:pathLst>
                <a:path extrusionOk="0" h="2264" w="2264">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1"/>
            <p:cNvSpPr/>
            <p:nvPr/>
          </p:nvSpPr>
          <p:spPr>
            <a:xfrm>
              <a:off x="7560411" y="3389665"/>
              <a:ext cx="56466" cy="28558"/>
            </a:xfrm>
            <a:custGeom>
              <a:rect b="b" l="l" r="r" t="t"/>
              <a:pathLst>
                <a:path extrusionOk="0" h="484" w="957">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1"/>
            <p:cNvSpPr/>
            <p:nvPr/>
          </p:nvSpPr>
          <p:spPr>
            <a:xfrm>
              <a:off x="7556576" y="3386420"/>
              <a:ext cx="63606" cy="35107"/>
            </a:xfrm>
            <a:custGeom>
              <a:rect b="b" l="l" r="r" t="t"/>
              <a:pathLst>
                <a:path extrusionOk="0" h="595" w="1078">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1"/>
            <p:cNvSpPr/>
            <p:nvPr/>
          </p:nvSpPr>
          <p:spPr>
            <a:xfrm>
              <a:off x="7572507" y="3353555"/>
              <a:ext cx="32334" cy="32393"/>
            </a:xfrm>
            <a:custGeom>
              <a:rect b="b" l="l" r="r" t="t"/>
              <a:pathLst>
                <a:path extrusionOk="0" h="549" w="548">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1"/>
            <p:cNvSpPr/>
            <p:nvPr/>
          </p:nvSpPr>
          <p:spPr>
            <a:xfrm>
              <a:off x="7569203" y="3350310"/>
              <a:ext cx="38883" cy="38883"/>
            </a:xfrm>
            <a:custGeom>
              <a:rect b="b" l="l" r="r" t="t"/>
              <a:pathLst>
                <a:path extrusionOk="0" h="659" w="659">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1"/>
            <p:cNvSpPr/>
            <p:nvPr/>
          </p:nvSpPr>
          <p:spPr>
            <a:xfrm>
              <a:off x="7541825" y="3581839"/>
              <a:ext cx="93638" cy="29030"/>
            </a:xfrm>
            <a:custGeom>
              <a:rect b="b" l="l" r="r" t="t"/>
              <a:pathLst>
                <a:path extrusionOk="0" h="492" w="1587">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1"/>
            <p:cNvSpPr/>
            <p:nvPr/>
          </p:nvSpPr>
          <p:spPr>
            <a:xfrm>
              <a:off x="7537990" y="3578534"/>
              <a:ext cx="100778" cy="35638"/>
            </a:xfrm>
            <a:custGeom>
              <a:rect b="b" l="l" r="r" t="t"/>
              <a:pathLst>
                <a:path extrusionOk="0" h="604" w="1708">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1"/>
            <p:cNvSpPr/>
            <p:nvPr/>
          </p:nvSpPr>
          <p:spPr>
            <a:xfrm>
              <a:off x="7134585" y="1285137"/>
              <a:ext cx="959039" cy="662902"/>
            </a:xfrm>
            <a:custGeom>
              <a:rect b="b" l="l" r="r" t="t"/>
              <a:pathLst>
                <a:path extrusionOk="0" h="11235" w="16254">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1"/>
            <p:cNvSpPr/>
            <p:nvPr/>
          </p:nvSpPr>
          <p:spPr>
            <a:xfrm>
              <a:off x="7131340" y="1281833"/>
              <a:ext cx="965588" cy="670041"/>
            </a:xfrm>
            <a:custGeom>
              <a:rect b="b" l="l" r="r" t="t"/>
              <a:pathLst>
                <a:path extrusionOk="0" h="11356" w="16365">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1"/>
            <p:cNvSpPr/>
            <p:nvPr/>
          </p:nvSpPr>
          <p:spPr>
            <a:xfrm>
              <a:off x="7204681" y="1349156"/>
              <a:ext cx="818847" cy="535396"/>
            </a:xfrm>
            <a:custGeom>
              <a:rect b="b" l="l" r="r" t="t"/>
              <a:pathLst>
                <a:path extrusionOk="0" h="9074" w="13878">
                  <a:moveTo>
                    <a:pt x="0" y="1"/>
                  </a:moveTo>
                  <a:lnTo>
                    <a:pt x="0" y="1847"/>
                  </a:lnTo>
                  <a:lnTo>
                    <a:pt x="0" y="7376"/>
                  </a:lnTo>
                  <a:lnTo>
                    <a:pt x="0" y="9073"/>
                  </a:lnTo>
                  <a:lnTo>
                    <a:pt x="13878" y="9073"/>
                  </a:lnTo>
                  <a:lnTo>
                    <a:pt x="138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1"/>
            <p:cNvSpPr/>
            <p:nvPr/>
          </p:nvSpPr>
          <p:spPr>
            <a:xfrm>
              <a:off x="7201376" y="1345320"/>
              <a:ext cx="825455" cy="542476"/>
            </a:xfrm>
            <a:custGeom>
              <a:rect b="b" l="l" r="r" t="t"/>
              <a:pathLst>
                <a:path extrusionOk="0" h="9194" w="1399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1"/>
            <p:cNvSpPr/>
            <p:nvPr/>
          </p:nvSpPr>
          <p:spPr>
            <a:xfrm>
              <a:off x="7201376" y="1512300"/>
              <a:ext cx="6608" cy="180668"/>
            </a:xfrm>
            <a:custGeom>
              <a:rect b="b" l="l" r="r" t="t"/>
              <a:pathLst>
                <a:path extrusionOk="0" h="3062" w="112">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1"/>
            <p:cNvSpPr/>
            <p:nvPr/>
          </p:nvSpPr>
          <p:spPr>
            <a:xfrm>
              <a:off x="7603130" y="1307027"/>
              <a:ext cx="21949" cy="21418"/>
            </a:xfrm>
            <a:custGeom>
              <a:rect b="b" l="l" r="r" t="t"/>
              <a:pathLst>
                <a:path extrusionOk="0" h="363" w="372">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1"/>
            <p:cNvSpPr/>
            <p:nvPr/>
          </p:nvSpPr>
          <p:spPr>
            <a:xfrm>
              <a:off x="6977518" y="1943023"/>
              <a:ext cx="1272641" cy="86027"/>
            </a:xfrm>
            <a:custGeom>
              <a:rect b="b" l="l" r="r" t="t"/>
              <a:pathLst>
                <a:path extrusionOk="0" h="1458" w="21569">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1"/>
            <p:cNvSpPr/>
            <p:nvPr/>
          </p:nvSpPr>
          <p:spPr>
            <a:xfrm>
              <a:off x="6974214" y="1939778"/>
              <a:ext cx="1279781" cy="92517"/>
            </a:xfrm>
            <a:custGeom>
              <a:rect b="b" l="l" r="r" t="t"/>
              <a:pathLst>
                <a:path extrusionOk="0" h="1568" w="2169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1"/>
            <p:cNvSpPr/>
            <p:nvPr/>
          </p:nvSpPr>
          <p:spPr>
            <a:xfrm>
              <a:off x="6986251" y="2005449"/>
              <a:ext cx="1255176" cy="6608"/>
            </a:xfrm>
            <a:custGeom>
              <a:rect b="b" l="l" r="r" t="t"/>
              <a:pathLst>
                <a:path extrusionOk="0" h="112" w="21273">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1"/>
            <p:cNvSpPr/>
            <p:nvPr/>
          </p:nvSpPr>
          <p:spPr>
            <a:xfrm>
              <a:off x="7492557" y="1948511"/>
              <a:ext cx="243093" cy="26905"/>
            </a:xfrm>
            <a:custGeom>
              <a:rect b="b" l="l" r="r" t="t"/>
              <a:pathLst>
                <a:path extrusionOk="0" h="456" w="4120">
                  <a:moveTo>
                    <a:pt x="1" y="1"/>
                  </a:moveTo>
                  <a:lnTo>
                    <a:pt x="1"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1"/>
            <p:cNvSpPr/>
            <p:nvPr/>
          </p:nvSpPr>
          <p:spPr>
            <a:xfrm>
              <a:off x="7489253" y="1945206"/>
              <a:ext cx="249702" cy="33455"/>
            </a:xfrm>
            <a:custGeom>
              <a:rect b="b" l="l" r="r" t="t"/>
              <a:pathLst>
                <a:path extrusionOk="0" h="567" w="4232">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1"/>
            <p:cNvSpPr/>
            <p:nvPr/>
          </p:nvSpPr>
          <p:spPr>
            <a:xfrm>
              <a:off x="7368297" y="1450405"/>
              <a:ext cx="438512" cy="375556"/>
            </a:xfrm>
            <a:custGeom>
              <a:rect b="b" l="l" r="r" t="t"/>
              <a:pathLst>
                <a:path extrusionOk="0" h="6365" w="7432">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1"/>
            <p:cNvSpPr/>
            <p:nvPr/>
          </p:nvSpPr>
          <p:spPr>
            <a:xfrm>
              <a:off x="7397326" y="1420844"/>
              <a:ext cx="438512" cy="375556"/>
            </a:xfrm>
            <a:custGeom>
              <a:rect b="b" l="l" r="r" t="t"/>
              <a:pathLst>
                <a:path extrusionOk="0" h="6365" w="7432">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1"/>
            <p:cNvSpPr/>
            <p:nvPr/>
          </p:nvSpPr>
          <p:spPr>
            <a:xfrm>
              <a:off x="7394022" y="1417599"/>
              <a:ext cx="445652" cy="382105"/>
            </a:xfrm>
            <a:custGeom>
              <a:rect b="b" l="l" r="r" t="t"/>
              <a:pathLst>
                <a:path extrusionOk="0" h="6476" w="7553">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1"/>
            <p:cNvSpPr/>
            <p:nvPr/>
          </p:nvSpPr>
          <p:spPr>
            <a:xfrm>
              <a:off x="7464649" y="1618446"/>
              <a:ext cx="302746" cy="40594"/>
            </a:xfrm>
            <a:custGeom>
              <a:rect b="b" l="l" r="r" t="t"/>
              <a:pathLst>
                <a:path extrusionOk="0" h="688" w="5131">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1"/>
            <p:cNvSpPr/>
            <p:nvPr/>
          </p:nvSpPr>
          <p:spPr>
            <a:xfrm>
              <a:off x="7461345" y="1615201"/>
              <a:ext cx="309885" cy="47085"/>
            </a:xfrm>
            <a:custGeom>
              <a:rect b="b" l="l" r="r" t="t"/>
              <a:pathLst>
                <a:path extrusionOk="0" h="798" w="5252">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1"/>
            <p:cNvSpPr/>
            <p:nvPr/>
          </p:nvSpPr>
          <p:spPr>
            <a:xfrm>
              <a:off x="7497514" y="1629421"/>
              <a:ext cx="235423" cy="16993"/>
            </a:xfrm>
            <a:custGeom>
              <a:rect b="b" l="l" r="r" t="t"/>
              <a:pathLst>
                <a:path extrusionOk="0" h="288" w="399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1"/>
            <p:cNvSpPr/>
            <p:nvPr/>
          </p:nvSpPr>
          <p:spPr>
            <a:xfrm>
              <a:off x="7517221" y="1681934"/>
              <a:ext cx="198192" cy="23601"/>
            </a:xfrm>
            <a:custGeom>
              <a:rect b="b" l="l" r="r" t="t"/>
              <a:pathLst>
                <a:path extrusionOk="0" h="400" w="3359">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1"/>
            <p:cNvSpPr/>
            <p:nvPr/>
          </p:nvSpPr>
          <p:spPr>
            <a:xfrm>
              <a:off x="7513917" y="1678689"/>
              <a:ext cx="204741" cy="30151"/>
            </a:xfrm>
            <a:custGeom>
              <a:rect b="b" l="l" r="r" t="t"/>
              <a:pathLst>
                <a:path extrusionOk="0" h="511" w="347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1"/>
            <p:cNvSpPr/>
            <p:nvPr/>
          </p:nvSpPr>
          <p:spPr>
            <a:xfrm>
              <a:off x="7557166" y="1687952"/>
              <a:ext cx="10975" cy="11565"/>
            </a:xfrm>
            <a:custGeom>
              <a:rect b="b" l="l" r="r" t="t"/>
              <a:pathLst>
                <a:path extrusionOk="0" h="196" w="186">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1"/>
            <p:cNvSpPr/>
            <p:nvPr/>
          </p:nvSpPr>
          <p:spPr>
            <a:xfrm>
              <a:off x="7579056" y="1687952"/>
              <a:ext cx="10975" cy="11565"/>
            </a:xfrm>
            <a:custGeom>
              <a:rect b="b" l="l" r="r" t="t"/>
              <a:pathLst>
                <a:path extrusionOk="0" h="196" w="186">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1"/>
            <p:cNvSpPr/>
            <p:nvPr/>
          </p:nvSpPr>
          <p:spPr>
            <a:xfrm>
              <a:off x="7599294" y="1687952"/>
              <a:ext cx="11565" cy="11565"/>
            </a:xfrm>
            <a:custGeom>
              <a:rect b="b" l="l" r="r" t="t"/>
              <a:pathLst>
                <a:path extrusionOk="0" h="196" w="196">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1"/>
            <p:cNvSpPr/>
            <p:nvPr/>
          </p:nvSpPr>
          <p:spPr>
            <a:xfrm>
              <a:off x="7621185" y="1687952"/>
              <a:ext cx="11565" cy="11565"/>
            </a:xfrm>
            <a:custGeom>
              <a:rect b="b" l="l" r="r" t="t"/>
              <a:pathLst>
                <a:path extrusionOk="0" h="196" w="196">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1"/>
            <p:cNvSpPr/>
            <p:nvPr/>
          </p:nvSpPr>
          <p:spPr>
            <a:xfrm>
              <a:off x="7642544" y="1687952"/>
              <a:ext cx="11565" cy="11565"/>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1"/>
            <p:cNvSpPr/>
            <p:nvPr/>
          </p:nvSpPr>
          <p:spPr>
            <a:xfrm>
              <a:off x="7664434" y="1687952"/>
              <a:ext cx="11565" cy="11565"/>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1"/>
            <p:cNvSpPr/>
            <p:nvPr/>
          </p:nvSpPr>
          <p:spPr>
            <a:xfrm>
              <a:off x="7552800" y="1465215"/>
              <a:ext cx="126444" cy="126503"/>
            </a:xfrm>
            <a:custGeom>
              <a:rect b="b" l="l" r="r" t="t"/>
              <a:pathLst>
                <a:path extrusionOk="0" h="2144" w="2143">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1"/>
            <p:cNvSpPr/>
            <p:nvPr/>
          </p:nvSpPr>
          <p:spPr>
            <a:xfrm>
              <a:off x="7549496" y="1461380"/>
              <a:ext cx="133583" cy="134173"/>
            </a:xfrm>
            <a:custGeom>
              <a:rect b="b" l="l" r="r" t="t"/>
              <a:pathLst>
                <a:path extrusionOk="0" h="2274" w="2264">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1"/>
            <p:cNvSpPr/>
            <p:nvPr/>
          </p:nvSpPr>
          <p:spPr>
            <a:xfrm>
              <a:off x="7587789" y="1532007"/>
              <a:ext cx="56466" cy="28499"/>
            </a:xfrm>
            <a:custGeom>
              <a:rect b="b" l="l" r="r" t="t"/>
              <a:pathLst>
                <a:path extrusionOk="0" h="483" w="957">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1"/>
            <p:cNvSpPr/>
            <p:nvPr/>
          </p:nvSpPr>
          <p:spPr>
            <a:xfrm>
              <a:off x="7584544" y="1528702"/>
              <a:ext cx="63547" cy="35107"/>
            </a:xfrm>
            <a:custGeom>
              <a:rect b="b" l="l" r="r" t="t"/>
              <a:pathLst>
                <a:path extrusionOk="0" h="595" w="1077">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1"/>
            <p:cNvSpPr/>
            <p:nvPr/>
          </p:nvSpPr>
          <p:spPr>
            <a:xfrm>
              <a:off x="7600415" y="1496428"/>
              <a:ext cx="31803" cy="31803"/>
            </a:xfrm>
            <a:custGeom>
              <a:rect b="b" l="l" r="r" t="t"/>
              <a:pathLst>
                <a:path extrusionOk="0" h="539" w="539">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1"/>
            <p:cNvSpPr/>
            <p:nvPr/>
          </p:nvSpPr>
          <p:spPr>
            <a:xfrm>
              <a:off x="7597111" y="1493123"/>
              <a:ext cx="38942" cy="38942"/>
            </a:xfrm>
            <a:custGeom>
              <a:rect b="b" l="l" r="r" t="t"/>
              <a:pathLst>
                <a:path extrusionOk="0" h="660" w="66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1"/>
            <p:cNvSpPr/>
            <p:nvPr/>
          </p:nvSpPr>
          <p:spPr>
            <a:xfrm>
              <a:off x="7569203" y="1724121"/>
              <a:ext cx="93638" cy="29030"/>
            </a:xfrm>
            <a:custGeom>
              <a:rect b="b" l="l" r="r" t="t"/>
              <a:pathLst>
                <a:path extrusionOk="0" h="492" w="1587">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1"/>
            <p:cNvSpPr/>
            <p:nvPr/>
          </p:nvSpPr>
          <p:spPr>
            <a:xfrm>
              <a:off x="7565898" y="1720817"/>
              <a:ext cx="100247" cy="36169"/>
            </a:xfrm>
            <a:custGeom>
              <a:rect b="b" l="l" r="r" t="t"/>
              <a:pathLst>
                <a:path extrusionOk="0" h="613" w="1699">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1"/>
            <p:cNvSpPr/>
            <p:nvPr/>
          </p:nvSpPr>
          <p:spPr>
            <a:xfrm>
              <a:off x="6772246" y="1753682"/>
              <a:ext cx="560000" cy="977035"/>
            </a:xfrm>
            <a:custGeom>
              <a:rect b="b" l="l" r="r" t="t"/>
              <a:pathLst>
                <a:path extrusionOk="0" h="16559" w="9491">
                  <a:moveTo>
                    <a:pt x="0" y="0"/>
                  </a:moveTo>
                  <a:lnTo>
                    <a:pt x="0" y="16559"/>
                  </a:lnTo>
                  <a:lnTo>
                    <a:pt x="9491" y="16559"/>
                  </a:lnTo>
                  <a:lnTo>
                    <a:pt x="94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1"/>
            <p:cNvSpPr/>
            <p:nvPr/>
          </p:nvSpPr>
          <p:spPr>
            <a:xfrm>
              <a:off x="6731179" y="1693971"/>
              <a:ext cx="560000" cy="995739"/>
            </a:xfrm>
            <a:custGeom>
              <a:rect b="b" l="l" r="r" t="t"/>
              <a:pathLst>
                <a:path extrusionOk="0" h="16876" w="9491">
                  <a:moveTo>
                    <a:pt x="1" y="1"/>
                  </a:moveTo>
                  <a:lnTo>
                    <a:pt x="1" y="16875"/>
                  </a:lnTo>
                  <a:lnTo>
                    <a:pt x="9491" y="16875"/>
                  </a:lnTo>
                  <a:lnTo>
                    <a:pt x="949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1"/>
            <p:cNvSpPr/>
            <p:nvPr/>
          </p:nvSpPr>
          <p:spPr>
            <a:xfrm>
              <a:off x="6727934" y="1690725"/>
              <a:ext cx="566549" cy="1002229"/>
            </a:xfrm>
            <a:custGeom>
              <a:rect b="b" l="l" r="r" t="t"/>
              <a:pathLst>
                <a:path extrusionOk="0" h="16986" w="9602">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1"/>
            <p:cNvSpPr/>
            <p:nvPr/>
          </p:nvSpPr>
          <p:spPr>
            <a:xfrm>
              <a:off x="6732301" y="1693971"/>
              <a:ext cx="558348" cy="80539"/>
            </a:xfrm>
            <a:custGeom>
              <a:rect b="b" l="l" r="r" t="t"/>
              <a:pathLst>
                <a:path extrusionOk="0" h="1365" w="9463">
                  <a:moveTo>
                    <a:pt x="0" y="1"/>
                  </a:moveTo>
                  <a:lnTo>
                    <a:pt x="0" y="1365"/>
                  </a:lnTo>
                  <a:lnTo>
                    <a:pt x="9463" y="1365"/>
                  </a:lnTo>
                  <a:lnTo>
                    <a:pt x="94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1"/>
            <p:cNvSpPr/>
            <p:nvPr/>
          </p:nvSpPr>
          <p:spPr>
            <a:xfrm>
              <a:off x="6728465" y="1690725"/>
              <a:ext cx="565487" cy="87089"/>
            </a:xfrm>
            <a:custGeom>
              <a:rect b="b" l="l" r="r" t="t"/>
              <a:pathLst>
                <a:path extrusionOk="0" h="1476" w="9584">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1"/>
            <p:cNvSpPr/>
            <p:nvPr/>
          </p:nvSpPr>
          <p:spPr>
            <a:xfrm>
              <a:off x="7140072" y="1723531"/>
              <a:ext cx="24132" cy="24191"/>
            </a:xfrm>
            <a:custGeom>
              <a:rect b="b" l="l" r="r" t="t"/>
              <a:pathLst>
                <a:path extrusionOk="0" h="410" w="409">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1"/>
            <p:cNvSpPr/>
            <p:nvPr/>
          </p:nvSpPr>
          <p:spPr>
            <a:xfrm>
              <a:off x="7189871" y="1723531"/>
              <a:ext cx="24132" cy="24191"/>
            </a:xfrm>
            <a:custGeom>
              <a:rect b="b" l="l" r="r" t="t"/>
              <a:pathLst>
                <a:path extrusionOk="0" h="410" w="409">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1"/>
            <p:cNvSpPr/>
            <p:nvPr/>
          </p:nvSpPr>
          <p:spPr>
            <a:xfrm>
              <a:off x="7240791" y="1723531"/>
              <a:ext cx="24132" cy="24191"/>
            </a:xfrm>
            <a:custGeom>
              <a:rect b="b" l="l" r="r" t="t"/>
              <a:pathLst>
                <a:path extrusionOk="0" h="410" w="409">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1"/>
            <p:cNvSpPr/>
            <p:nvPr/>
          </p:nvSpPr>
          <p:spPr>
            <a:xfrm>
              <a:off x="6820392" y="1885023"/>
              <a:ext cx="176892" cy="6608"/>
            </a:xfrm>
            <a:custGeom>
              <a:rect b="b" l="l" r="r" t="t"/>
              <a:pathLst>
                <a:path extrusionOk="0" h="112" w="2998">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1"/>
            <p:cNvSpPr/>
            <p:nvPr/>
          </p:nvSpPr>
          <p:spPr>
            <a:xfrm>
              <a:off x="7032804" y="1885023"/>
              <a:ext cx="67913" cy="6608"/>
            </a:xfrm>
            <a:custGeom>
              <a:rect b="b" l="l" r="r" t="t"/>
              <a:pathLst>
                <a:path extrusionOk="0" h="112" w="1151">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1"/>
            <p:cNvSpPr/>
            <p:nvPr/>
          </p:nvSpPr>
          <p:spPr>
            <a:xfrm>
              <a:off x="7142255" y="188502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1"/>
            <p:cNvSpPr/>
            <p:nvPr/>
          </p:nvSpPr>
          <p:spPr>
            <a:xfrm>
              <a:off x="7027848" y="2016364"/>
              <a:ext cx="176892" cy="7198"/>
            </a:xfrm>
            <a:custGeom>
              <a:rect b="b" l="l" r="r" t="t"/>
              <a:pathLst>
                <a:path extrusionOk="0" h="122" w="2998">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1"/>
            <p:cNvSpPr/>
            <p:nvPr/>
          </p:nvSpPr>
          <p:spPr>
            <a:xfrm>
              <a:off x="6924415" y="2016364"/>
              <a:ext cx="67913" cy="7198"/>
            </a:xfrm>
            <a:custGeom>
              <a:rect b="b" l="l" r="r" t="t"/>
              <a:pathLst>
                <a:path extrusionOk="0" h="122" w="1151">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1"/>
            <p:cNvSpPr/>
            <p:nvPr/>
          </p:nvSpPr>
          <p:spPr>
            <a:xfrm>
              <a:off x="6820392" y="2016364"/>
              <a:ext cx="62484" cy="7198"/>
            </a:xfrm>
            <a:custGeom>
              <a:rect b="b" l="l" r="r" t="t"/>
              <a:pathLst>
                <a:path extrusionOk="0" h="122" w="1059">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1"/>
            <p:cNvSpPr/>
            <p:nvPr/>
          </p:nvSpPr>
          <p:spPr>
            <a:xfrm>
              <a:off x="6820392" y="1950163"/>
              <a:ext cx="94228" cy="6608"/>
            </a:xfrm>
            <a:custGeom>
              <a:rect b="b" l="l" r="r" t="t"/>
              <a:pathLst>
                <a:path extrusionOk="0" h="112" w="1597">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1"/>
            <p:cNvSpPr/>
            <p:nvPr/>
          </p:nvSpPr>
          <p:spPr>
            <a:xfrm>
              <a:off x="6945184" y="1950163"/>
              <a:ext cx="155533" cy="6608"/>
            </a:xfrm>
            <a:custGeom>
              <a:rect b="b" l="l" r="r" t="t"/>
              <a:pathLst>
                <a:path extrusionOk="0" h="112" w="2636">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1"/>
            <p:cNvSpPr/>
            <p:nvPr/>
          </p:nvSpPr>
          <p:spPr>
            <a:xfrm>
              <a:off x="7142255" y="195016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1"/>
            <p:cNvSpPr/>
            <p:nvPr/>
          </p:nvSpPr>
          <p:spPr>
            <a:xfrm>
              <a:off x="6820392" y="2074955"/>
              <a:ext cx="176892" cy="7198"/>
            </a:xfrm>
            <a:custGeom>
              <a:rect b="b" l="l" r="r" t="t"/>
              <a:pathLst>
                <a:path extrusionOk="0" h="122" w="2998">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1"/>
            <p:cNvSpPr/>
            <p:nvPr/>
          </p:nvSpPr>
          <p:spPr>
            <a:xfrm>
              <a:off x="7032804" y="2074955"/>
              <a:ext cx="67913" cy="7198"/>
            </a:xfrm>
            <a:custGeom>
              <a:rect b="b" l="l" r="r" t="t"/>
              <a:pathLst>
                <a:path extrusionOk="0" h="122" w="1151">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1"/>
            <p:cNvSpPr/>
            <p:nvPr/>
          </p:nvSpPr>
          <p:spPr>
            <a:xfrm>
              <a:off x="6820392" y="2286245"/>
              <a:ext cx="176892" cy="6608"/>
            </a:xfrm>
            <a:custGeom>
              <a:rect b="b" l="l" r="r" t="t"/>
              <a:pathLst>
                <a:path extrusionOk="0" h="112" w="2998">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1"/>
            <p:cNvSpPr/>
            <p:nvPr/>
          </p:nvSpPr>
          <p:spPr>
            <a:xfrm>
              <a:off x="7032804" y="2286245"/>
              <a:ext cx="67913" cy="6608"/>
            </a:xfrm>
            <a:custGeom>
              <a:rect b="b" l="l" r="r" t="t"/>
              <a:pathLst>
                <a:path extrusionOk="0" h="112" w="1151">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1"/>
            <p:cNvSpPr/>
            <p:nvPr/>
          </p:nvSpPr>
          <p:spPr>
            <a:xfrm>
              <a:off x="7142255" y="2074955"/>
              <a:ext cx="62484" cy="7198"/>
            </a:xfrm>
            <a:custGeom>
              <a:rect b="b" l="l" r="r" t="t"/>
              <a:pathLst>
                <a:path extrusionOk="0" h="122" w="1059">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1"/>
            <p:cNvSpPr/>
            <p:nvPr/>
          </p:nvSpPr>
          <p:spPr>
            <a:xfrm>
              <a:off x="7027848" y="2206886"/>
              <a:ext cx="176892" cy="6608"/>
            </a:xfrm>
            <a:custGeom>
              <a:rect b="b" l="l" r="r" t="t"/>
              <a:pathLst>
                <a:path extrusionOk="0" h="112" w="2998">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1"/>
            <p:cNvSpPr/>
            <p:nvPr/>
          </p:nvSpPr>
          <p:spPr>
            <a:xfrm>
              <a:off x="6924415" y="2206886"/>
              <a:ext cx="67913" cy="6608"/>
            </a:xfrm>
            <a:custGeom>
              <a:rect b="b" l="l" r="r" t="t"/>
              <a:pathLst>
                <a:path extrusionOk="0" h="112" w="1151">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1"/>
            <p:cNvSpPr/>
            <p:nvPr/>
          </p:nvSpPr>
          <p:spPr>
            <a:xfrm>
              <a:off x="6820392" y="2206886"/>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1"/>
            <p:cNvSpPr/>
            <p:nvPr/>
          </p:nvSpPr>
          <p:spPr>
            <a:xfrm>
              <a:off x="7123669" y="2357403"/>
              <a:ext cx="67382" cy="7139"/>
            </a:xfrm>
            <a:custGeom>
              <a:rect b="b" l="l" r="r" t="t"/>
              <a:pathLst>
                <a:path extrusionOk="0" h="121" w="1142">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1"/>
            <p:cNvSpPr/>
            <p:nvPr/>
          </p:nvSpPr>
          <p:spPr>
            <a:xfrm>
              <a:off x="7019115" y="2357403"/>
              <a:ext cx="63015" cy="7139"/>
            </a:xfrm>
            <a:custGeom>
              <a:rect b="b" l="l" r="r" t="t"/>
              <a:pathLst>
                <a:path extrusionOk="0" h="121" w="1068">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1"/>
            <p:cNvSpPr/>
            <p:nvPr/>
          </p:nvSpPr>
          <p:spPr>
            <a:xfrm>
              <a:off x="6820392" y="2140094"/>
              <a:ext cx="94228" cy="7139"/>
            </a:xfrm>
            <a:custGeom>
              <a:rect b="b" l="l" r="r" t="t"/>
              <a:pathLst>
                <a:path extrusionOk="0" h="121" w="1597">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1"/>
            <p:cNvSpPr/>
            <p:nvPr/>
          </p:nvSpPr>
          <p:spPr>
            <a:xfrm>
              <a:off x="6945184" y="2140094"/>
              <a:ext cx="155533" cy="7139"/>
            </a:xfrm>
            <a:custGeom>
              <a:rect b="b" l="l" r="r" t="t"/>
              <a:pathLst>
                <a:path extrusionOk="0" h="121" w="2636">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1"/>
            <p:cNvSpPr/>
            <p:nvPr/>
          </p:nvSpPr>
          <p:spPr>
            <a:xfrm>
              <a:off x="7142255" y="2140094"/>
              <a:ext cx="62484" cy="7139"/>
            </a:xfrm>
            <a:custGeom>
              <a:rect b="b" l="l" r="r" t="t"/>
              <a:pathLst>
                <a:path extrusionOk="0" h="121" w="1059">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1"/>
            <p:cNvSpPr/>
            <p:nvPr/>
          </p:nvSpPr>
          <p:spPr>
            <a:xfrm>
              <a:off x="7017994" y="2427440"/>
              <a:ext cx="155533" cy="7198"/>
            </a:xfrm>
            <a:custGeom>
              <a:rect b="b" l="l" r="r" t="t"/>
              <a:pathLst>
                <a:path extrusionOk="0" h="122" w="2636">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1"/>
            <p:cNvSpPr/>
            <p:nvPr/>
          </p:nvSpPr>
          <p:spPr>
            <a:xfrm>
              <a:off x="7018584" y="2493111"/>
              <a:ext cx="62425" cy="7198"/>
            </a:xfrm>
            <a:custGeom>
              <a:rect b="b" l="l" r="r" t="t"/>
              <a:pathLst>
                <a:path extrusionOk="0" h="122" w="1058">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1"/>
            <p:cNvSpPr/>
            <p:nvPr/>
          </p:nvSpPr>
          <p:spPr>
            <a:xfrm>
              <a:off x="7433436" y="2415403"/>
              <a:ext cx="731876" cy="52170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1"/>
            <p:cNvSpPr/>
            <p:nvPr/>
          </p:nvSpPr>
          <p:spPr>
            <a:xfrm>
              <a:off x="7430191" y="2412099"/>
              <a:ext cx="738957" cy="528846"/>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1"/>
            <p:cNvSpPr/>
            <p:nvPr/>
          </p:nvSpPr>
          <p:spPr>
            <a:xfrm>
              <a:off x="7474502" y="2375989"/>
              <a:ext cx="731876" cy="88210"/>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1"/>
            <p:cNvSpPr/>
            <p:nvPr/>
          </p:nvSpPr>
          <p:spPr>
            <a:xfrm>
              <a:off x="7471198" y="2372685"/>
              <a:ext cx="738485" cy="94759"/>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1"/>
            <p:cNvSpPr/>
            <p:nvPr/>
          </p:nvSpPr>
          <p:spPr>
            <a:xfrm>
              <a:off x="7553862" y="2401715"/>
              <a:ext cx="33455" cy="33986"/>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1"/>
            <p:cNvSpPr/>
            <p:nvPr/>
          </p:nvSpPr>
          <p:spPr>
            <a:xfrm>
              <a:off x="7606434" y="2401715"/>
              <a:ext cx="33986" cy="33986"/>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1"/>
            <p:cNvSpPr/>
            <p:nvPr/>
          </p:nvSpPr>
          <p:spPr>
            <a:xfrm>
              <a:off x="7501349" y="2401715"/>
              <a:ext cx="33986" cy="33986"/>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1"/>
            <p:cNvSpPr/>
            <p:nvPr/>
          </p:nvSpPr>
          <p:spPr>
            <a:xfrm>
              <a:off x="7473971" y="2464140"/>
              <a:ext cx="732407" cy="430252"/>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1"/>
            <p:cNvSpPr/>
            <p:nvPr/>
          </p:nvSpPr>
          <p:spPr>
            <a:xfrm>
              <a:off x="7470667" y="2460305"/>
              <a:ext cx="739016" cy="437391"/>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1"/>
            <p:cNvSpPr/>
            <p:nvPr/>
          </p:nvSpPr>
          <p:spPr>
            <a:xfrm>
              <a:off x="7778310" y="2564859"/>
              <a:ext cx="336083" cy="6608"/>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1"/>
            <p:cNvSpPr/>
            <p:nvPr/>
          </p:nvSpPr>
          <p:spPr>
            <a:xfrm>
              <a:off x="7778310" y="2614657"/>
              <a:ext cx="122668" cy="7139"/>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1"/>
            <p:cNvSpPr/>
            <p:nvPr/>
          </p:nvSpPr>
          <p:spPr>
            <a:xfrm>
              <a:off x="7941395" y="2614657"/>
              <a:ext cx="147272" cy="7139"/>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1"/>
            <p:cNvSpPr/>
            <p:nvPr/>
          </p:nvSpPr>
          <p:spPr>
            <a:xfrm>
              <a:off x="7778310" y="2766237"/>
              <a:ext cx="217899" cy="666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1"/>
            <p:cNvSpPr/>
            <p:nvPr/>
          </p:nvSpPr>
          <p:spPr>
            <a:xfrm>
              <a:off x="7778310" y="2667170"/>
              <a:ext cx="338856" cy="7198"/>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1"/>
            <p:cNvSpPr/>
            <p:nvPr/>
          </p:nvSpPr>
          <p:spPr>
            <a:xfrm>
              <a:off x="7778310" y="2716969"/>
              <a:ext cx="112224" cy="7198"/>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1"/>
            <p:cNvSpPr/>
            <p:nvPr/>
          </p:nvSpPr>
          <p:spPr>
            <a:xfrm>
              <a:off x="7915670" y="2716969"/>
              <a:ext cx="198723" cy="7198"/>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1"/>
            <p:cNvSpPr/>
            <p:nvPr/>
          </p:nvSpPr>
          <p:spPr>
            <a:xfrm>
              <a:off x="7525953" y="2548397"/>
              <a:ext cx="219020" cy="219020"/>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1"/>
            <p:cNvSpPr/>
            <p:nvPr/>
          </p:nvSpPr>
          <p:spPr>
            <a:xfrm>
              <a:off x="7522649" y="2545151"/>
              <a:ext cx="225567" cy="225567"/>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1"/>
            <p:cNvSpPr/>
            <p:nvPr/>
          </p:nvSpPr>
          <p:spPr>
            <a:xfrm>
              <a:off x="7516631" y="2550049"/>
              <a:ext cx="218489" cy="218430"/>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1"/>
            <p:cNvSpPr/>
            <p:nvPr/>
          </p:nvSpPr>
          <p:spPr>
            <a:xfrm>
              <a:off x="7513386" y="2546213"/>
              <a:ext cx="225569" cy="225569"/>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1"/>
            <p:cNvSpPr/>
            <p:nvPr/>
          </p:nvSpPr>
          <p:spPr>
            <a:xfrm>
              <a:off x="7662251" y="2565921"/>
              <a:ext cx="54814" cy="54814"/>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1"/>
            <p:cNvSpPr/>
            <p:nvPr/>
          </p:nvSpPr>
          <p:spPr>
            <a:xfrm>
              <a:off x="7658947" y="2562085"/>
              <a:ext cx="61363" cy="61894"/>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1"/>
            <p:cNvSpPr/>
            <p:nvPr/>
          </p:nvSpPr>
          <p:spPr>
            <a:xfrm>
              <a:off x="7985707" y="2216444"/>
              <a:ext cx="377208" cy="339092"/>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1"/>
            <p:cNvSpPr/>
            <p:nvPr/>
          </p:nvSpPr>
          <p:spPr>
            <a:xfrm>
              <a:off x="8001047" y="2212904"/>
              <a:ext cx="345995" cy="345995"/>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1"/>
            <p:cNvSpPr/>
            <p:nvPr/>
          </p:nvSpPr>
          <p:spPr>
            <a:xfrm>
              <a:off x="7997212" y="2199923"/>
              <a:ext cx="384878" cy="339387"/>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1"/>
            <p:cNvSpPr/>
            <p:nvPr/>
          </p:nvSpPr>
          <p:spPr>
            <a:xfrm>
              <a:off x="8016388" y="2196442"/>
              <a:ext cx="345995" cy="345995"/>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1"/>
            <p:cNvSpPr/>
            <p:nvPr/>
          </p:nvSpPr>
          <p:spPr>
            <a:xfrm>
              <a:off x="8070553" y="2285655"/>
              <a:ext cx="224507" cy="141844"/>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1"/>
            <p:cNvSpPr/>
            <p:nvPr/>
          </p:nvSpPr>
          <p:spPr>
            <a:xfrm>
              <a:off x="8066718" y="2282410"/>
              <a:ext cx="231588" cy="148393"/>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1"/>
            <p:cNvSpPr/>
            <p:nvPr/>
          </p:nvSpPr>
          <p:spPr>
            <a:xfrm>
              <a:off x="5843948" y="3263280"/>
              <a:ext cx="422581" cy="300504"/>
            </a:xfrm>
            <a:custGeom>
              <a:rect b="b" l="l" r="r" t="t"/>
              <a:pathLst>
                <a:path extrusionOk="0" h="5093" w="7162">
                  <a:moveTo>
                    <a:pt x="0" y="0"/>
                  </a:moveTo>
                  <a:lnTo>
                    <a:pt x="0" y="5093"/>
                  </a:lnTo>
                  <a:lnTo>
                    <a:pt x="7162" y="5093"/>
                  </a:lnTo>
                  <a:lnTo>
                    <a:pt x="716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1"/>
            <p:cNvSpPr/>
            <p:nvPr/>
          </p:nvSpPr>
          <p:spPr>
            <a:xfrm>
              <a:off x="5840112" y="3259976"/>
              <a:ext cx="429721" cy="307643"/>
            </a:xfrm>
            <a:custGeom>
              <a:rect b="b" l="l" r="r" t="t"/>
              <a:pathLst>
                <a:path extrusionOk="0" h="5214" w="7283">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1"/>
            <p:cNvSpPr/>
            <p:nvPr/>
          </p:nvSpPr>
          <p:spPr>
            <a:xfrm>
              <a:off x="5151544" y="2042680"/>
              <a:ext cx="1807388" cy="1218417"/>
            </a:xfrm>
            <a:custGeom>
              <a:rect b="b" l="l" r="r" t="t"/>
              <a:pathLst>
                <a:path extrusionOk="0" h="20650" w="30632">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1"/>
            <p:cNvSpPr/>
            <p:nvPr/>
          </p:nvSpPr>
          <p:spPr>
            <a:xfrm>
              <a:off x="5148240" y="2039376"/>
              <a:ext cx="1813996" cy="1225026"/>
            </a:xfrm>
            <a:custGeom>
              <a:rect b="b" l="l" r="r" t="t"/>
              <a:pathLst>
                <a:path extrusionOk="0" h="20762" w="30744">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1"/>
            <p:cNvSpPr/>
            <p:nvPr/>
          </p:nvSpPr>
          <p:spPr>
            <a:xfrm>
              <a:off x="5151544" y="2076076"/>
              <a:ext cx="1807388" cy="1218417"/>
            </a:xfrm>
            <a:custGeom>
              <a:rect b="b" l="l" r="r" t="t"/>
              <a:pathLst>
                <a:path extrusionOk="0" h="20650" w="30632">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1"/>
            <p:cNvSpPr/>
            <p:nvPr/>
          </p:nvSpPr>
          <p:spPr>
            <a:xfrm>
              <a:off x="5148240" y="2072771"/>
              <a:ext cx="1813996" cy="1225026"/>
            </a:xfrm>
            <a:custGeom>
              <a:rect b="b" l="l" r="r" t="t"/>
              <a:pathLst>
                <a:path extrusionOk="0" h="20762" w="30744">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1"/>
            <p:cNvSpPr/>
            <p:nvPr/>
          </p:nvSpPr>
          <p:spPr>
            <a:xfrm>
              <a:off x="5254977" y="2195380"/>
              <a:ext cx="1597218" cy="973790"/>
            </a:xfrm>
            <a:custGeom>
              <a:rect b="b" l="l" r="r" t="t"/>
              <a:pathLst>
                <a:path extrusionOk="0" h="16504" w="2707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1"/>
            <p:cNvSpPr/>
            <p:nvPr/>
          </p:nvSpPr>
          <p:spPr>
            <a:xfrm>
              <a:off x="5251673" y="2192076"/>
              <a:ext cx="1603826" cy="980929"/>
            </a:xfrm>
            <a:custGeom>
              <a:rect b="b" l="l" r="r" t="t"/>
              <a:pathLst>
                <a:path extrusionOk="0" h="16625" w="27182">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1"/>
            <p:cNvSpPr/>
            <p:nvPr/>
          </p:nvSpPr>
          <p:spPr>
            <a:xfrm>
              <a:off x="6850543" y="2586749"/>
              <a:ext cx="6608" cy="189990"/>
            </a:xfrm>
            <a:custGeom>
              <a:rect b="b" l="l" r="r" t="t"/>
              <a:pathLst>
                <a:path extrusionOk="0" h="3220" w="112">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1"/>
            <p:cNvSpPr/>
            <p:nvPr/>
          </p:nvSpPr>
          <p:spPr>
            <a:xfrm>
              <a:off x="6035531" y="2114369"/>
              <a:ext cx="38883" cy="38352"/>
            </a:xfrm>
            <a:custGeom>
              <a:rect b="b" l="l" r="r" t="t"/>
              <a:pathLst>
                <a:path extrusionOk="0" h="650" w="659">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1"/>
            <p:cNvSpPr/>
            <p:nvPr/>
          </p:nvSpPr>
          <p:spPr>
            <a:xfrm>
              <a:off x="6032227" y="2110533"/>
              <a:ext cx="46023" cy="46023"/>
            </a:xfrm>
            <a:custGeom>
              <a:rect b="b" l="l" r="r" t="t"/>
              <a:pathLst>
                <a:path extrusionOk="0" h="780" w="78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1"/>
            <p:cNvSpPr/>
            <p:nvPr/>
          </p:nvSpPr>
          <p:spPr>
            <a:xfrm>
              <a:off x="6808356" y="3211239"/>
              <a:ext cx="38942" cy="38942"/>
            </a:xfrm>
            <a:custGeom>
              <a:rect b="b" l="l" r="r" t="t"/>
              <a:pathLst>
                <a:path extrusionOk="0" h="660" w="66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1"/>
            <p:cNvSpPr/>
            <p:nvPr/>
          </p:nvSpPr>
          <p:spPr>
            <a:xfrm>
              <a:off x="6805111" y="3207404"/>
              <a:ext cx="46023" cy="46082"/>
            </a:xfrm>
            <a:custGeom>
              <a:rect b="b" l="l" r="r" t="t"/>
              <a:pathLst>
                <a:path extrusionOk="0" h="781" w="78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1"/>
            <p:cNvSpPr/>
            <p:nvPr/>
          </p:nvSpPr>
          <p:spPr>
            <a:xfrm>
              <a:off x="6741564" y="3219441"/>
              <a:ext cx="22539" cy="21949"/>
            </a:xfrm>
            <a:custGeom>
              <a:rect b="b" l="l" r="r" t="t"/>
              <a:pathLst>
                <a:path extrusionOk="0" h="372" w="382">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1"/>
            <p:cNvSpPr/>
            <p:nvPr/>
          </p:nvSpPr>
          <p:spPr>
            <a:xfrm>
              <a:off x="6697253" y="3219441"/>
              <a:ext cx="22480" cy="21949"/>
            </a:xfrm>
            <a:custGeom>
              <a:rect b="b" l="l" r="r" t="t"/>
              <a:pathLst>
                <a:path extrusionOk="0" h="372" w="381">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1"/>
            <p:cNvSpPr/>
            <p:nvPr/>
          </p:nvSpPr>
          <p:spPr>
            <a:xfrm>
              <a:off x="5844479" y="3294434"/>
              <a:ext cx="421519" cy="77825"/>
            </a:xfrm>
            <a:custGeom>
              <a:rect b="b" l="l" r="r" t="t"/>
              <a:pathLst>
                <a:path extrusionOk="0" h="1319" w="7144">
                  <a:moveTo>
                    <a:pt x="0" y="1"/>
                  </a:moveTo>
                  <a:lnTo>
                    <a:pt x="0" y="1318"/>
                  </a:lnTo>
                  <a:lnTo>
                    <a:pt x="7144" y="1318"/>
                  </a:lnTo>
                  <a:lnTo>
                    <a:pt x="71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1"/>
            <p:cNvSpPr/>
            <p:nvPr/>
          </p:nvSpPr>
          <p:spPr>
            <a:xfrm>
              <a:off x="5841174" y="3291189"/>
              <a:ext cx="428128" cy="84316"/>
            </a:xfrm>
            <a:custGeom>
              <a:rect b="b" l="l" r="r" t="t"/>
              <a:pathLst>
                <a:path extrusionOk="0" h="1429" w="7256">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1"/>
            <p:cNvSpPr/>
            <p:nvPr/>
          </p:nvSpPr>
          <p:spPr>
            <a:xfrm>
              <a:off x="5257691" y="3542955"/>
              <a:ext cx="1595094" cy="130869"/>
            </a:xfrm>
            <a:custGeom>
              <a:rect b="b" l="l" r="r" t="t"/>
              <a:pathLst>
                <a:path extrusionOk="0" h="2218" w="27034">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1"/>
            <p:cNvSpPr/>
            <p:nvPr/>
          </p:nvSpPr>
          <p:spPr>
            <a:xfrm>
              <a:off x="5253856" y="3539120"/>
              <a:ext cx="1602764" cy="138540"/>
            </a:xfrm>
            <a:custGeom>
              <a:rect b="b" l="l" r="r" t="t"/>
              <a:pathLst>
                <a:path extrusionOk="0" h="2348" w="27164">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1"/>
            <p:cNvSpPr/>
            <p:nvPr/>
          </p:nvSpPr>
          <p:spPr>
            <a:xfrm>
              <a:off x="5425733"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1"/>
            <p:cNvSpPr/>
            <p:nvPr/>
          </p:nvSpPr>
          <p:spPr>
            <a:xfrm>
              <a:off x="5422487" y="3569743"/>
              <a:ext cx="119895" cy="44960"/>
            </a:xfrm>
            <a:custGeom>
              <a:rect b="b" l="l" r="r" t="t"/>
              <a:pathLst>
                <a:path extrusionOk="0" h="762" w="2032">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1"/>
            <p:cNvSpPr/>
            <p:nvPr/>
          </p:nvSpPr>
          <p:spPr>
            <a:xfrm>
              <a:off x="5565334" y="3573047"/>
              <a:ext cx="113345" cy="38352"/>
            </a:xfrm>
            <a:custGeom>
              <a:rect b="b" l="l" r="r" t="t"/>
              <a:pathLst>
                <a:path extrusionOk="0" h="650" w="1921">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1"/>
            <p:cNvSpPr/>
            <p:nvPr/>
          </p:nvSpPr>
          <p:spPr>
            <a:xfrm>
              <a:off x="5562030" y="3569743"/>
              <a:ext cx="119954" cy="44960"/>
            </a:xfrm>
            <a:custGeom>
              <a:rect b="b" l="l" r="r" t="t"/>
              <a:pathLst>
                <a:path extrusionOk="0" h="762" w="2033">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1"/>
            <p:cNvSpPr/>
            <p:nvPr/>
          </p:nvSpPr>
          <p:spPr>
            <a:xfrm>
              <a:off x="5708712"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1"/>
            <p:cNvSpPr/>
            <p:nvPr/>
          </p:nvSpPr>
          <p:spPr>
            <a:xfrm>
              <a:off x="5705467" y="3569743"/>
              <a:ext cx="119895" cy="44960"/>
            </a:xfrm>
            <a:custGeom>
              <a:rect b="b" l="l" r="r" t="t"/>
              <a:pathLst>
                <a:path extrusionOk="0" h="762" w="2032">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1"/>
            <p:cNvSpPr/>
            <p:nvPr/>
          </p:nvSpPr>
          <p:spPr>
            <a:xfrm>
              <a:off x="5848314" y="3573047"/>
              <a:ext cx="112814" cy="38352"/>
            </a:xfrm>
            <a:custGeom>
              <a:rect b="b" l="l" r="r" t="t"/>
              <a:pathLst>
                <a:path extrusionOk="0" h="650" w="1912">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1"/>
            <p:cNvSpPr/>
            <p:nvPr/>
          </p:nvSpPr>
          <p:spPr>
            <a:xfrm>
              <a:off x="5845010" y="3569743"/>
              <a:ext cx="119954" cy="44960"/>
            </a:xfrm>
            <a:custGeom>
              <a:rect b="b" l="l" r="r" t="t"/>
              <a:pathLst>
                <a:path extrusionOk="0" h="762" w="2033">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1"/>
            <p:cNvSpPr/>
            <p:nvPr/>
          </p:nvSpPr>
          <p:spPr>
            <a:xfrm>
              <a:off x="5990099" y="3573047"/>
              <a:ext cx="112814" cy="38352"/>
            </a:xfrm>
            <a:custGeom>
              <a:rect b="b" l="l" r="r" t="t"/>
              <a:pathLst>
                <a:path extrusionOk="0" h="650" w="1912">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1"/>
            <p:cNvSpPr/>
            <p:nvPr/>
          </p:nvSpPr>
          <p:spPr>
            <a:xfrm>
              <a:off x="5986794" y="3569743"/>
              <a:ext cx="119364" cy="44960"/>
            </a:xfrm>
            <a:custGeom>
              <a:rect b="b" l="l" r="r" t="t"/>
              <a:pathLst>
                <a:path extrusionOk="0" h="762" w="2023">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1"/>
            <p:cNvSpPr/>
            <p:nvPr/>
          </p:nvSpPr>
          <p:spPr>
            <a:xfrm>
              <a:off x="6129641"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1"/>
            <p:cNvSpPr/>
            <p:nvPr/>
          </p:nvSpPr>
          <p:spPr>
            <a:xfrm>
              <a:off x="6126337" y="3569743"/>
              <a:ext cx="119423" cy="44960"/>
            </a:xfrm>
            <a:custGeom>
              <a:rect b="b" l="l" r="r" t="t"/>
              <a:pathLst>
                <a:path extrusionOk="0" h="762" w="2024">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1"/>
            <p:cNvSpPr/>
            <p:nvPr/>
          </p:nvSpPr>
          <p:spPr>
            <a:xfrm>
              <a:off x="6273078" y="3573047"/>
              <a:ext cx="112814" cy="38352"/>
            </a:xfrm>
            <a:custGeom>
              <a:rect b="b" l="l" r="r" t="t"/>
              <a:pathLst>
                <a:path extrusionOk="0" h="650" w="1912">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1"/>
            <p:cNvSpPr/>
            <p:nvPr/>
          </p:nvSpPr>
          <p:spPr>
            <a:xfrm>
              <a:off x="6269243" y="3569743"/>
              <a:ext cx="119895" cy="44960"/>
            </a:xfrm>
            <a:custGeom>
              <a:rect b="b" l="l" r="r" t="t"/>
              <a:pathLst>
                <a:path extrusionOk="0" h="762" w="2032">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1"/>
            <p:cNvSpPr/>
            <p:nvPr/>
          </p:nvSpPr>
          <p:spPr>
            <a:xfrm>
              <a:off x="6412621"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1"/>
            <p:cNvSpPr/>
            <p:nvPr/>
          </p:nvSpPr>
          <p:spPr>
            <a:xfrm>
              <a:off x="6409376" y="3569743"/>
              <a:ext cx="119364" cy="44960"/>
            </a:xfrm>
            <a:custGeom>
              <a:rect b="b" l="l" r="r" t="t"/>
              <a:pathLst>
                <a:path extrusionOk="0" h="762" w="2023">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1"/>
            <p:cNvSpPr/>
            <p:nvPr/>
          </p:nvSpPr>
          <p:spPr>
            <a:xfrm>
              <a:off x="6559303"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1"/>
            <p:cNvSpPr/>
            <p:nvPr/>
          </p:nvSpPr>
          <p:spPr>
            <a:xfrm>
              <a:off x="6556058" y="3569743"/>
              <a:ext cx="119364" cy="44960"/>
            </a:xfrm>
            <a:custGeom>
              <a:rect b="b" l="l" r="r" t="t"/>
              <a:pathLst>
                <a:path extrusionOk="0" h="762" w="2023">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1"/>
            <p:cNvSpPr/>
            <p:nvPr/>
          </p:nvSpPr>
          <p:spPr>
            <a:xfrm>
              <a:off x="5359531"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1"/>
            <p:cNvSpPr/>
            <p:nvPr/>
          </p:nvSpPr>
          <p:spPr>
            <a:xfrm>
              <a:off x="5356227" y="3596058"/>
              <a:ext cx="119364" cy="44901"/>
            </a:xfrm>
            <a:custGeom>
              <a:rect b="b" l="l" r="r" t="t"/>
              <a:pathLst>
                <a:path extrusionOk="0" h="761" w="2023">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1"/>
            <p:cNvSpPr/>
            <p:nvPr/>
          </p:nvSpPr>
          <p:spPr>
            <a:xfrm>
              <a:off x="5499074"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1"/>
            <p:cNvSpPr/>
            <p:nvPr/>
          </p:nvSpPr>
          <p:spPr>
            <a:xfrm>
              <a:off x="5495828"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1"/>
            <p:cNvSpPr/>
            <p:nvPr/>
          </p:nvSpPr>
          <p:spPr>
            <a:xfrm>
              <a:off x="5642510"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1"/>
            <p:cNvSpPr/>
            <p:nvPr/>
          </p:nvSpPr>
          <p:spPr>
            <a:xfrm>
              <a:off x="5639206" y="3596058"/>
              <a:ext cx="119423" cy="44901"/>
            </a:xfrm>
            <a:custGeom>
              <a:rect b="b" l="l" r="r" t="t"/>
              <a:pathLst>
                <a:path extrusionOk="0" h="761" w="2024">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1"/>
            <p:cNvSpPr/>
            <p:nvPr/>
          </p:nvSpPr>
          <p:spPr>
            <a:xfrm>
              <a:off x="5782053"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1"/>
            <p:cNvSpPr/>
            <p:nvPr/>
          </p:nvSpPr>
          <p:spPr>
            <a:xfrm>
              <a:off x="5778808"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1"/>
            <p:cNvSpPr/>
            <p:nvPr/>
          </p:nvSpPr>
          <p:spPr>
            <a:xfrm>
              <a:off x="5923307" y="3599304"/>
              <a:ext cx="113345" cy="38411"/>
            </a:xfrm>
            <a:custGeom>
              <a:rect b="b" l="l" r="r" t="t"/>
              <a:pathLst>
                <a:path extrusionOk="0" h="651" w="1921">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1"/>
            <p:cNvSpPr/>
            <p:nvPr/>
          </p:nvSpPr>
          <p:spPr>
            <a:xfrm>
              <a:off x="5920003" y="3596058"/>
              <a:ext cx="119954" cy="44901"/>
            </a:xfrm>
            <a:custGeom>
              <a:rect b="b" l="l" r="r" t="t"/>
              <a:pathLst>
                <a:path extrusionOk="0" h="761" w="2033">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1"/>
            <p:cNvSpPr/>
            <p:nvPr/>
          </p:nvSpPr>
          <p:spPr>
            <a:xfrm>
              <a:off x="6063440"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1"/>
            <p:cNvSpPr/>
            <p:nvPr/>
          </p:nvSpPr>
          <p:spPr>
            <a:xfrm>
              <a:off x="6060136" y="3596058"/>
              <a:ext cx="119364" cy="44901"/>
            </a:xfrm>
            <a:custGeom>
              <a:rect b="b" l="l" r="r" t="t"/>
              <a:pathLst>
                <a:path extrusionOk="0" h="761" w="2023">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1"/>
            <p:cNvSpPr/>
            <p:nvPr/>
          </p:nvSpPr>
          <p:spPr>
            <a:xfrm>
              <a:off x="6206818" y="3599304"/>
              <a:ext cx="112814" cy="38411"/>
            </a:xfrm>
            <a:custGeom>
              <a:rect b="b" l="l" r="r" t="t"/>
              <a:pathLst>
                <a:path extrusionOk="0" h="651" w="1912">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1"/>
            <p:cNvSpPr/>
            <p:nvPr/>
          </p:nvSpPr>
          <p:spPr>
            <a:xfrm>
              <a:off x="6202982" y="3596058"/>
              <a:ext cx="119954" cy="44901"/>
            </a:xfrm>
            <a:custGeom>
              <a:rect b="b" l="l" r="r" t="t"/>
              <a:pathLst>
                <a:path extrusionOk="0" h="761" w="2033">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1"/>
            <p:cNvSpPr/>
            <p:nvPr/>
          </p:nvSpPr>
          <p:spPr>
            <a:xfrm>
              <a:off x="6346419"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1"/>
            <p:cNvSpPr/>
            <p:nvPr/>
          </p:nvSpPr>
          <p:spPr>
            <a:xfrm>
              <a:off x="6342584" y="3596058"/>
              <a:ext cx="119895" cy="44901"/>
            </a:xfrm>
            <a:custGeom>
              <a:rect b="b" l="l" r="r" t="t"/>
              <a:pathLst>
                <a:path extrusionOk="0" h="761" w="2032">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1"/>
            <p:cNvSpPr/>
            <p:nvPr/>
          </p:nvSpPr>
          <p:spPr>
            <a:xfrm>
              <a:off x="6493101"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1"/>
            <p:cNvSpPr/>
            <p:nvPr/>
          </p:nvSpPr>
          <p:spPr>
            <a:xfrm>
              <a:off x="6489797" y="3596058"/>
              <a:ext cx="119423" cy="44901"/>
            </a:xfrm>
            <a:custGeom>
              <a:rect b="b" l="l" r="r" t="t"/>
              <a:pathLst>
                <a:path extrusionOk="0" h="761" w="2024">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1"/>
            <p:cNvSpPr/>
            <p:nvPr/>
          </p:nvSpPr>
          <p:spPr>
            <a:xfrm>
              <a:off x="6632644"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1"/>
            <p:cNvSpPr/>
            <p:nvPr/>
          </p:nvSpPr>
          <p:spPr>
            <a:xfrm>
              <a:off x="6629399"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1"/>
            <p:cNvSpPr/>
            <p:nvPr/>
          </p:nvSpPr>
          <p:spPr>
            <a:xfrm>
              <a:off x="5370447" y="2293916"/>
              <a:ext cx="907057" cy="792060"/>
            </a:xfrm>
            <a:custGeom>
              <a:rect b="b" l="l" r="r" t="t"/>
              <a:pathLst>
                <a:path extrusionOk="0" h="13424" w="15373">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1"/>
            <p:cNvSpPr/>
            <p:nvPr/>
          </p:nvSpPr>
          <p:spPr>
            <a:xfrm>
              <a:off x="5367201" y="2290611"/>
              <a:ext cx="913606" cy="798668"/>
            </a:xfrm>
            <a:custGeom>
              <a:rect b="b" l="l" r="r" t="t"/>
              <a:pathLst>
                <a:path extrusionOk="0" h="13536" w="15484">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1"/>
            <p:cNvSpPr/>
            <p:nvPr/>
          </p:nvSpPr>
          <p:spPr>
            <a:xfrm>
              <a:off x="5370447" y="2293916"/>
              <a:ext cx="907057" cy="72279"/>
            </a:xfrm>
            <a:custGeom>
              <a:rect b="b" l="l" r="r" t="t"/>
              <a:pathLst>
                <a:path extrusionOk="0" h="1225" w="15373">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1"/>
            <p:cNvSpPr/>
            <p:nvPr/>
          </p:nvSpPr>
          <p:spPr>
            <a:xfrm>
              <a:off x="5367201" y="2290611"/>
              <a:ext cx="913606" cy="78887"/>
            </a:xfrm>
            <a:custGeom>
              <a:rect b="b" l="l" r="r" t="t"/>
              <a:pathLst>
                <a:path extrusionOk="0" h="1337" w="15484">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1"/>
            <p:cNvSpPr/>
            <p:nvPr/>
          </p:nvSpPr>
          <p:spPr>
            <a:xfrm>
              <a:off x="5462433"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1"/>
            <p:cNvSpPr/>
            <p:nvPr/>
          </p:nvSpPr>
          <p:spPr>
            <a:xfrm>
              <a:off x="5510048"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1"/>
            <p:cNvSpPr/>
            <p:nvPr/>
          </p:nvSpPr>
          <p:spPr>
            <a:xfrm>
              <a:off x="5415348"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1"/>
            <p:cNvSpPr/>
            <p:nvPr/>
          </p:nvSpPr>
          <p:spPr>
            <a:xfrm>
              <a:off x="5458597" y="2489275"/>
              <a:ext cx="556165" cy="7198"/>
            </a:xfrm>
            <a:custGeom>
              <a:rect b="b" l="l" r="r" t="t"/>
              <a:pathLst>
                <a:path extrusionOk="0" h="122" w="9426">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1"/>
            <p:cNvSpPr/>
            <p:nvPr/>
          </p:nvSpPr>
          <p:spPr>
            <a:xfrm>
              <a:off x="5458597" y="2588932"/>
              <a:ext cx="199844" cy="7139"/>
            </a:xfrm>
            <a:custGeom>
              <a:rect b="b" l="l" r="r" t="t"/>
              <a:pathLst>
                <a:path extrusionOk="0" h="121" w="3387">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1"/>
            <p:cNvSpPr/>
            <p:nvPr/>
          </p:nvSpPr>
          <p:spPr>
            <a:xfrm>
              <a:off x="5731192" y="2588932"/>
              <a:ext cx="240851" cy="7139"/>
            </a:xfrm>
            <a:custGeom>
              <a:rect b="b" l="l" r="r" t="t"/>
              <a:pathLst>
                <a:path extrusionOk="0" h="121" w="4082">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1"/>
            <p:cNvSpPr/>
            <p:nvPr/>
          </p:nvSpPr>
          <p:spPr>
            <a:xfrm>
              <a:off x="5458597" y="2892150"/>
              <a:ext cx="359094" cy="6608"/>
            </a:xfrm>
            <a:custGeom>
              <a:rect b="b" l="l" r="r" t="t"/>
              <a:pathLst>
                <a:path extrusionOk="0" h="112" w="6086">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1"/>
            <p:cNvSpPr/>
            <p:nvPr/>
          </p:nvSpPr>
          <p:spPr>
            <a:xfrm>
              <a:off x="5458597" y="2694017"/>
              <a:ext cx="561121" cy="6608"/>
            </a:xfrm>
            <a:custGeom>
              <a:rect b="b" l="l" r="r" t="t"/>
              <a:pathLst>
                <a:path extrusionOk="0" h="112" w="951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1"/>
            <p:cNvSpPr/>
            <p:nvPr/>
          </p:nvSpPr>
          <p:spPr>
            <a:xfrm>
              <a:off x="5458597" y="2793614"/>
              <a:ext cx="182320" cy="7198"/>
            </a:xfrm>
            <a:custGeom>
              <a:rect b="b" l="l" r="r" t="t"/>
              <a:pathLst>
                <a:path extrusionOk="0" h="122" w="309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1"/>
            <p:cNvSpPr/>
            <p:nvPr/>
          </p:nvSpPr>
          <p:spPr>
            <a:xfrm>
              <a:off x="5688474" y="2793614"/>
              <a:ext cx="326288" cy="7198"/>
            </a:xfrm>
            <a:custGeom>
              <a:rect b="b" l="l" r="r" t="t"/>
              <a:pathLst>
                <a:path extrusionOk="0" h="122" w="553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1"/>
            <p:cNvSpPr/>
            <p:nvPr/>
          </p:nvSpPr>
          <p:spPr>
            <a:xfrm>
              <a:off x="6337628" y="2408264"/>
              <a:ext cx="409483" cy="672224"/>
            </a:xfrm>
            <a:custGeom>
              <a:rect b="b" l="l" r="r" t="t"/>
              <a:pathLst>
                <a:path extrusionOk="0" h="11393" w="694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1"/>
            <p:cNvSpPr/>
            <p:nvPr/>
          </p:nvSpPr>
          <p:spPr>
            <a:xfrm>
              <a:off x="6334383" y="2405019"/>
              <a:ext cx="416563" cy="678773"/>
            </a:xfrm>
            <a:custGeom>
              <a:rect b="b" l="l" r="r" t="t"/>
              <a:pathLst>
                <a:path extrusionOk="0" h="11504" w="706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1"/>
            <p:cNvSpPr/>
            <p:nvPr/>
          </p:nvSpPr>
          <p:spPr>
            <a:xfrm>
              <a:off x="6397280" y="2535829"/>
              <a:ext cx="135825" cy="7139"/>
            </a:xfrm>
            <a:custGeom>
              <a:rect b="b" l="l" r="r" t="t"/>
              <a:pathLst>
                <a:path extrusionOk="0" h="121" w="2302">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1"/>
            <p:cNvSpPr/>
            <p:nvPr/>
          </p:nvSpPr>
          <p:spPr>
            <a:xfrm>
              <a:off x="6558772" y="2535829"/>
              <a:ext cx="53162" cy="7139"/>
            </a:xfrm>
            <a:custGeom>
              <a:rect b="b" l="l" r="r" t="t"/>
              <a:pathLst>
                <a:path extrusionOk="0" h="121" w="901">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1"/>
            <p:cNvSpPr/>
            <p:nvPr/>
          </p:nvSpPr>
          <p:spPr>
            <a:xfrm>
              <a:off x="6641967" y="2535829"/>
              <a:ext cx="48796" cy="7139"/>
            </a:xfrm>
            <a:custGeom>
              <a:rect b="b" l="l" r="r" t="t"/>
              <a:pathLst>
                <a:path extrusionOk="0" h="121" w="827">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1"/>
            <p:cNvSpPr/>
            <p:nvPr/>
          </p:nvSpPr>
          <p:spPr>
            <a:xfrm>
              <a:off x="6554937" y="2625042"/>
              <a:ext cx="135825" cy="6608"/>
            </a:xfrm>
            <a:custGeom>
              <a:rect b="b" l="l" r="r" t="t"/>
              <a:pathLst>
                <a:path extrusionOk="0" h="112" w="2302">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1"/>
            <p:cNvSpPr/>
            <p:nvPr/>
          </p:nvSpPr>
          <p:spPr>
            <a:xfrm>
              <a:off x="6476108" y="2625042"/>
              <a:ext cx="53162" cy="6608"/>
            </a:xfrm>
            <a:custGeom>
              <a:rect b="b" l="l" r="r" t="t"/>
              <a:pathLst>
                <a:path extrusionOk="0" h="112" w="901">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1"/>
            <p:cNvSpPr/>
            <p:nvPr/>
          </p:nvSpPr>
          <p:spPr>
            <a:xfrm>
              <a:off x="6397280" y="2625042"/>
              <a:ext cx="48796" cy="6608"/>
            </a:xfrm>
            <a:custGeom>
              <a:rect b="b" l="l" r="r" t="t"/>
              <a:pathLst>
                <a:path extrusionOk="0" h="112" w="827">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1"/>
            <p:cNvSpPr/>
            <p:nvPr/>
          </p:nvSpPr>
          <p:spPr>
            <a:xfrm>
              <a:off x="6397280" y="2580140"/>
              <a:ext cx="73459" cy="6667"/>
            </a:xfrm>
            <a:custGeom>
              <a:rect b="b" l="l" r="r" t="t"/>
              <a:pathLst>
                <a:path extrusionOk="0" h="113" w="1245">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1"/>
            <p:cNvSpPr/>
            <p:nvPr/>
          </p:nvSpPr>
          <p:spPr>
            <a:xfrm>
              <a:off x="6491980" y="2580140"/>
              <a:ext cx="119954" cy="6667"/>
            </a:xfrm>
            <a:custGeom>
              <a:rect b="b" l="l" r="r" t="t"/>
              <a:pathLst>
                <a:path extrusionOk="0" h="113" w="2033">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1"/>
            <p:cNvSpPr/>
            <p:nvPr/>
          </p:nvSpPr>
          <p:spPr>
            <a:xfrm>
              <a:off x="6641967" y="2580140"/>
              <a:ext cx="48796" cy="6667"/>
            </a:xfrm>
            <a:custGeom>
              <a:rect b="b" l="l" r="r" t="t"/>
              <a:pathLst>
                <a:path extrusionOk="0" h="113" w="827">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1"/>
            <p:cNvSpPr/>
            <p:nvPr/>
          </p:nvSpPr>
          <p:spPr>
            <a:xfrm>
              <a:off x="6397280" y="2664456"/>
              <a:ext cx="135825" cy="7198"/>
            </a:xfrm>
            <a:custGeom>
              <a:rect b="b" l="l" r="r" t="t"/>
              <a:pathLst>
                <a:path extrusionOk="0" h="122" w="2302">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1"/>
            <p:cNvSpPr/>
            <p:nvPr/>
          </p:nvSpPr>
          <p:spPr>
            <a:xfrm>
              <a:off x="6558772" y="2664456"/>
              <a:ext cx="53162" cy="7198"/>
            </a:xfrm>
            <a:custGeom>
              <a:rect b="b" l="l" r="r" t="t"/>
              <a:pathLst>
                <a:path extrusionOk="0" h="122" w="901">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1"/>
            <p:cNvSpPr/>
            <p:nvPr/>
          </p:nvSpPr>
          <p:spPr>
            <a:xfrm>
              <a:off x="6397280" y="2806772"/>
              <a:ext cx="135825" cy="7139"/>
            </a:xfrm>
            <a:custGeom>
              <a:rect b="b" l="l" r="r" t="t"/>
              <a:pathLst>
                <a:path extrusionOk="0" h="121" w="2302">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1"/>
            <p:cNvSpPr/>
            <p:nvPr/>
          </p:nvSpPr>
          <p:spPr>
            <a:xfrm>
              <a:off x="6558772" y="2806772"/>
              <a:ext cx="53162" cy="7139"/>
            </a:xfrm>
            <a:custGeom>
              <a:rect b="b" l="l" r="r" t="t"/>
              <a:pathLst>
                <a:path extrusionOk="0" h="121" w="901">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1"/>
            <p:cNvSpPr/>
            <p:nvPr/>
          </p:nvSpPr>
          <p:spPr>
            <a:xfrm>
              <a:off x="6641967" y="2664456"/>
              <a:ext cx="48796" cy="7198"/>
            </a:xfrm>
            <a:custGeom>
              <a:rect b="b" l="l" r="r" t="t"/>
              <a:pathLst>
                <a:path extrusionOk="0" h="122" w="827">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1"/>
            <p:cNvSpPr/>
            <p:nvPr/>
          </p:nvSpPr>
          <p:spPr>
            <a:xfrm>
              <a:off x="6554937" y="2753669"/>
              <a:ext cx="135825" cy="6608"/>
            </a:xfrm>
            <a:custGeom>
              <a:rect b="b" l="l" r="r" t="t"/>
              <a:pathLst>
                <a:path extrusionOk="0" h="112" w="2302">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1"/>
            <p:cNvSpPr/>
            <p:nvPr/>
          </p:nvSpPr>
          <p:spPr>
            <a:xfrm>
              <a:off x="6476108" y="2753669"/>
              <a:ext cx="53162" cy="6608"/>
            </a:xfrm>
            <a:custGeom>
              <a:rect b="b" l="l" r="r" t="t"/>
              <a:pathLst>
                <a:path extrusionOk="0" h="112" w="901">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1"/>
            <p:cNvSpPr/>
            <p:nvPr/>
          </p:nvSpPr>
          <p:spPr>
            <a:xfrm>
              <a:off x="6397280" y="2753669"/>
              <a:ext cx="48796" cy="6608"/>
            </a:xfrm>
            <a:custGeom>
              <a:rect b="b" l="l" r="r" t="t"/>
              <a:pathLst>
                <a:path extrusionOk="0" h="112" w="827">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1"/>
            <p:cNvSpPr/>
            <p:nvPr/>
          </p:nvSpPr>
          <p:spPr>
            <a:xfrm>
              <a:off x="6476108" y="2854919"/>
              <a:ext cx="53162" cy="7198"/>
            </a:xfrm>
            <a:custGeom>
              <a:rect b="b" l="l" r="r" t="t"/>
              <a:pathLst>
                <a:path extrusionOk="0" h="122" w="901">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1"/>
            <p:cNvSpPr/>
            <p:nvPr/>
          </p:nvSpPr>
          <p:spPr>
            <a:xfrm>
              <a:off x="6397280" y="2854919"/>
              <a:ext cx="48796" cy="7198"/>
            </a:xfrm>
            <a:custGeom>
              <a:rect b="b" l="l" r="r" t="t"/>
              <a:pathLst>
                <a:path extrusionOk="0" h="122" w="827">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1"/>
            <p:cNvSpPr/>
            <p:nvPr/>
          </p:nvSpPr>
          <p:spPr>
            <a:xfrm>
              <a:off x="6397280" y="2708236"/>
              <a:ext cx="73459" cy="7198"/>
            </a:xfrm>
            <a:custGeom>
              <a:rect b="b" l="l" r="r" t="t"/>
              <a:pathLst>
                <a:path extrusionOk="0" h="122" w="1245">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1"/>
            <p:cNvSpPr/>
            <p:nvPr/>
          </p:nvSpPr>
          <p:spPr>
            <a:xfrm>
              <a:off x="6491980" y="2708236"/>
              <a:ext cx="119954" cy="7198"/>
            </a:xfrm>
            <a:custGeom>
              <a:rect b="b" l="l" r="r" t="t"/>
              <a:pathLst>
                <a:path extrusionOk="0" h="122" w="2033">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1"/>
            <p:cNvSpPr/>
            <p:nvPr/>
          </p:nvSpPr>
          <p:spPr>
            <a:xfrm>
              <a:off x="6641967" y="2708236"/>
              <a:ext cx="48796" cy="7198"/>
            </a:xfrm>
            <a:custGeom>
              <a:rect b="b" l="l" r="r" t="t"/>
              <a:pathLst>
                <a:path extrusionOk="0" h="122" w="827">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1"/>
            <p:cNvSpPr/>
            <p:nvPr/>
          </p:nvSpPr>
          <p:spPr>
            <a:xfrm>
              <a:off x="6396218" y="2902534"/>
              <a:ext cx="119895" cy="6667"/>
            </a:xfrm>
            <a:custGeom>
              <a:rect b="b" l="l" r="r" t="t"/>
              <a:pathLst>
                <a:path extrusionOk="0" h="113" w="2032">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1"/>
            <p:cNvSpPr/>
            <p:nvPr/>
          </p:nvSpPr>
          <p:spPr>
            <a:xfrm>
              <a:off x="6396218" y="2946905"/>
              <a:ext cx="49327" cy="6608"/>
            </a:xfrm>
            <a:custGeom>
              <a:rect b="b" l="l" r="r" t="t"/>
              <a:pathLst>
                <a:path extrusionOk="0" h="112" w="836">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1"/>
            <p:cNvSpPr/>
            <p:nvPr/>
          </p:nvSpPr>
          <p:spPr>
            <a:xfrm>
              <a:off x="5656730" y="2411037"/>
              <a:ext cx="707803" cy="605963"/>
            </a:xfrm>
            <a:custGeom>
              <a:rect b="b" l="l" r="r" t="t"/>
              <a:pathLst>
                <a:path extrusionOk="0" h="10270" w="11996">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1"/>
            <p:cNvSpPr/>
            <p:nvPr/>
          </p:nvSpPr>
          <p:spPr>
            <a:xfrm>
              <a:off x="5695023" y="2385312"/>
              <a:ext cx="707272" cy="605432"/>
            </a:xfrm>
            <a:custGeom>
              <a:rect b="b" l="l" r="r" t="t"/>
              <a:pathLst>
                <a:path extrusionOk="0" h="10261" w="11987">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1"/>
            <p:cNvSpPr/>
            <p:nvPr/>
          </p:nvSpPr>
          <p:spPr>
            <a:xfrm>
              <a:off x="5691778" y="2382007"/>
              <a:ext cx="714352" cy="611982"/>
            </a:xfrm>
            <a:custGeom>
              <a:rect b="b" l="l" r="r" t="t"/>
              <a:pathLst>
                <a:path extrusionOk="0" h="10372" w="12107">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1"/>
            <p:cNvSpPr/>
            <p:nvPr/>
          </p:nvSpPr>
          <p:spPr>
            <a:xfrm>
              <a:off x="5647408" y="1634318"/>
              <a:ext cx="784979" cy="105144"/>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1"/>
            <p:cNvSpPr/>
            <p:nvPr/>
          </p:nvSpPr>
          <p:spPr>
            <a:xfrm>
              <a:off x="5644163" y="1630483"/>
              <a:ext cx="791529" cy="112283"/>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1"/>
            <p:cNvSpPr/>
            <p:nvPr/>
          </p:nvSpPr>
          <p:spPr>
            <a:xfrm>
              <a:off x="5783174" y="1797993"/>
              <a:ext cx="513505"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1"/>
            <p:cNvSpPr/>
            <p:nvPr/>
          </p:nvSpPr>
          <p:spPr>
            <a:xfrm>
              <a:off x="5779870" y="1794689"/>
              <a:ext cx="520055" cy="67972"/>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1"/>
            <p:cNvSpPr/>
            <p:nvPr/>
          </p:nvSpPr>
          <p:spPr>
            <a:xfrm>
              <a:off x="5918351" y="1908565"/>
              <a:ext cx="243093" cy="75052"/>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1"/>
            <p:cNvSpPr/>
            <p:nvPr/>
          </p:nvSpPr>
          <p:spPr>
            <a:xfrm>
              <a:off x="5915106" y="1904730"/>
              <a:ext cx="249643" cy="82133"/>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1"/>
            <p:cNvSpPr/>
            <p:nvPr/>
          </p:nvSpPr>
          <p:spPr>
            <a:xfrm>
              <a:off x="5656199" y="1614611"/>
              <a:ext cx="784979" cy="105144"/>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1"/>
            <p:cNvSpPr/>
            <p:nvPr/>
          </p:nvSpPr>
          <p:spPr>
            <a:xfrm>
              <a:off x="5652895" y="1611366"/>
              <a:ext cx="792119" cy="112224"/>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1"/>
            <p:cNvSpPr/>
            <p:nvPr/>
          </p:nvSpPr>
          <p:spPr>
            <a:xfrm>
              <a:off x="5742698" y="1644172"/>
              <a:ext cx="607615"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1"/>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1"/>
            <p:cNvSpPr/>
            <p:nvPr/>
          </p:nvSpPr>
          <p:spPr>
            <a:xfrm>
              <a:off x="5788662" y="1775572"/>
              <a:ext cx="520055" cy="67913"/>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1"/>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1"/>
            <p:cNvSpPr/>
            <p:nvPr/>
          </p:nvSpPr>
          <p:spPr>
            <a:xfrm>
              <a:off x="5953399" y="1795810"/>
              <a:ext cx="27437" cy="27437"/>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1"/>
            <p:cNvSpPr/>
            <p:nvPr/>
          </p:nvSpPr>
          <p:spPr>
            <a:xfrm>
              <a:off x="6006502" y="1795810"/>
              <a:ext cx="27437" cy="27437"/>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1"/>
            <p:cNvSpPr/>
            <p:nvPr/>
          </p:nvSpPr>
          <p:spPr>
            <a:xfrm>
              <a:off x="6063440" y="1795810"/>
              <a:ext cx="27378" cy="27437"/>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1"/>
            <p:cNvSpPr/>
            <p:nvPr/>
          </p:nvSpPr>
          <p:spPr>
            <a:xfrm>
              <a:off x="6118136" y="1795810"/>
              <a:ext cx="27437" cy="27437"/>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1"/>
            <p:cNvSpPr/>
            <p:nvPr/>
          </p:nvSpPr>
          <p:spPr>
            <a:xfrm>
              <a:off x="6175074" y="1795810"/>
              <a:ext cx="27437" cy="27437"/>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1"/>
            <p:cNvSpPr/>
            <p:nvPr/>
          </p:nvSpPr>
          <p:spPr>
            <a:xfrm>
              <a:off x="5860882" y="1237521"/>
              <a:ext cx="328471" cy="329002"/>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1"/>
            <p:cNvSpPr/>
            <p:nvPr/>
          </p:nvSpPr>
          <p:spPr>
            <a:xfrm>
              <a:off x="5857046" y="1234217"/>
              <a:ext cx="335610" cy="335610"/>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1"/>
            <p:cNvSpPr/>
            <p:nvPr/>
          </p:nvSpPr>
          <p:spPr>
            <a:xfrm>
              <a:off x="5884424" y="1216693"/>
              <a:ext cx="329002" cy="329002"/>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1"/>
            <p:cNvSpPr/>
            <p:nvPr/>
          </p:nvSpPr>
          <p:spPr>
            <a:xfrm>
              <a:off x="5881179" y="1213448"/>
              <a:ext cx="335551" cy="335551"/>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1"/>
            <p:cNvSpPr/>
            <p:nvPr/>
          </p:nvSpPr>
          <p:spPr>
            <a:xfrm>
              <a:off x="5975820" y="1391284"/>
              <a:ext cx="146210" cy="73105"/>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1"/>
            <p:cNvSpPr/>
            <p:nvPr/>
          </p:nvSpPr>
          <p:spPr>
            <a:xfrm>
              <a:off x="5972575" y="1387508"/>
              <a:ext cx="152759" cy="80480"/>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1"/>
            <p:cNvSpPr/>
            <p:nvPr/>
          </p:nvSpPr>
          <p:spPr>
            <a:xfrm>
              <a:off x="6007564" y="1298236"/>
              <a:ext cx="83254" cy="82723"/>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1"/>
            <p:cNvSpPr/>
            <p:nvPr/>
          </p:nvSpPr>
          <p:spPr>
            <a:xfrm>
              <a:off x="6004318" y="1294401"/>
              <a:ext cx="89803" cy="89862"/>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1"/>
            <p:cNvSpPr/>
            <p:nvPr/>
          </p:nvSpPr>
          <p:spPr>
            <a:xfrm>
              <a:off x="5927673" y="1888858"/>
              <a:ext cx="242562" cy="75583"/>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1"/>
            <p:cNvSpPr/>
            <p:nvPr/>
          </p:nvSpPr>
          <p:spPr>
            <a:xfrm>
              <a:off x="5924369" y="1885554"/>
              <a:ext cx="249112" cy="82192"/>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1"/>
            <p:cNvSpPr/>
            <p:nvPr/>
          </p:nvSpPr>
          <p:spPr>
            <a:xfrm>
              <a:off x="5808369" y="2463550"/>
              <a:ext cx="490494" cy="488842"/>
            </a:xfrm>
            <a:custGeom>
              <a:rect b="b" l="l" r="r" t="t"/>
              <a:pathLst>
                <a:path extrusionOk="0" h="8285" w="8313">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1"/>
            <p:cNvSpPr/>
            <p:nvPr/>
          </p:nvSpPr>
          <p:spPr>
            <a:xfrm>
              <a:off x="5807248" y="2460305"/>
              <a:ext cx="492677" cy="495922"/>
            </a:xfrm>
            <a:custGeom>
              <a:rect b="b" l="l" r="r" t="t"/>
              <a:pathLst>
                <a:path extrusionOk="0" h="8405" w="835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1"/>
            <p:cNvSpPr/>
            <p:nvPr/>
          </p:nvSpPr>
          <p:spPr>
            <a:xfrm>
              <a:off x="5808369" y="2421422"/>
              <a:ext cx="490494" cy="489373"/>
            </a:xfrm>
            <a:custGeom>
              <a:rect b="b" l="l" r="r" t="t"/>
              <a:pathLst>
                <a:path extrusionOk="0" h="8294" w="8313">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1"/>
            <p:cNvSpPr/>
            <p:nvPr/>
          </p:nvSpPr>
          <p:spPr>
            <a:xfrm>
              <a:off x="5807248" y="2418117"/>
              <a:ext cx="492677" cy="495981"/>
            </a:xfrm>
            <a:custGeom>
              <a:rect b="b" l="l" r="r" t="t"/>
              <a:pathLst>
                <a:path extrusionOk="0" h="8406" w="835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3" name="Google Shape;1013;p21"/>
            <p:cNvGrpSpPr/>
            <p:nvPr/>
          </p:nvGrpSpPr>
          <p:grpSpPr>
            <a:xfrm>
              <a:off x="5968208" y="2549518"/>
              <a:ext cx="174119" cy="231588"/>
              <a:chOff x="4803668" y="3224977"/>
              <a:chExt cx="98578" cy="131115"/>
            </a:xfrm>
          </p:grpSpPr>
          <p:sp>
            <p:nvSpPr>
              <p:cNvPr id="1014" name="Google Shape;1014;p21"/>
              <p:cNvSpPr/>
              <p:nvPr/>
            </p:nvSpPr>
            <p:spPr>
              <a:xfrm>
                <a:off x="4821006" y="3226815"/>
                <a:ext cx="63870" cy="47769"/>
              </a:xfrm>
              <a:custGeom>
                <a:rect b="b" l="l" r="r" t="t"/>
                <a:pathLst>
                  <a:path extrusionOk="0" h="1430" w="1912">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1"/>
              <p:cNvSpPr/>
              <p:nvPr/>
            </p:nvSpPr>
            <p:spPr>
              <a:xfrm>
                <a:off x="4818834" y="3224977"/>
                <a:ext cx="67912" cy="51477"/>
              </a:xfrm>
              <a:custGeom>
                <a:rect b="b" l="l" r="r" t="t"/>
                <a:pathLst>
                  <a:path extrusionOk="0" h="1541" w="2033">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1"/>
              <p:cNvSpPr/>
              <p:nvPr/>
            </p:nvSpPr>
            <p:spPr>
              <a:xfrm>
                <a:off x="4805506" y="3274550"/>
                <a:ext cx="94870" cy="79671"/>
              </a:xfrm>
              <a:custGeom>
                <a:rect b="b" l="l" r="r" t="t"/>
                <a:pathLst>
                  <a:path extrusionOk="0" h="2385" w="284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1"/>
              <p:cNvSpPr/>
              <p:nvPr/>
            </p:nvSpPr>
            <p:spPr>
              <a:xfrm>
                <a:off x="4803668" y="3272680"/>
                <a:ext cx="98578" cy="83412"/>
              </a:xfrm>
              <a:custGeom>
                <a:rect b="b" l="l" r="r" t="t"/>
                <a:pathLst>
                  <a:path extrusionOk="0" h="2497" w="2951">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1"/>
              <p:cNvSpPr/>
              <p:nvPr/>
            </p:nvSpPr>
            <p:spPr>
              <a:xfrm>
                <a:off x="4842084" y="3295930"/>
                <a:ext cx="21413" cy="36913"/>
              </a:xfrm>
              <a:custGeom>
                <a:rect b="b" l="l" r="r" t="t"/>
                <a:pathLst>
                  <a:path extrusionOk="0" h="1105" w="641">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sp>
        <p:nvSpPr>
          <p:cNvPr id="1594" name="Google Shape;1594;p30"/>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¿Por qu</a:t>
            </a:r>
            <a:r>
              <a:rPr lang="en"/>
              <a:t>é nginx?</a:t>
            </a:r>
            <a:endParaRPr/>
          </a:p>
        </p:txBody>
      </p:sp>
      <p:sp>
        <p:nvSpPr>
          <p:cNvPr id="1595" name="Google Shape;1595;p30"/>
          <p:cNvSpPr txBox="1"/>
          <p:nvPr/>
        </p:nvSpPr>
        <p:spPr>
          <a:xfrm>
            <a:off x="720000" y="1309650"/>
            <a:ext cx="3852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ra"/>
                <a:ea typeface="Sora"/>
                <a:cs typeface="Sora"/>
                <a:sym typeface="Sora"/>
              </a:rPr>
              <a:t>Es la alternativa ganadora frente a otras soluciones en la nube porque NGINX proporciona un control directo y personalizado sobre el balanceo de tráfico, sin la dependencia de servicios gestionados que pueden limitar la flexibilidad en la configuración</a:t>
            </a:r>
            <a:endParaRPr>
              <a:solidFill>
                <a:schemeClr val="dk1"/>
              </a:solidFill>
              <a:latin typeface="Sora"/>
              <a:ea typeface="Sora"/>
              <a:cs typeface="Sora"/>
              <a:sym typeface="Sora"/>
            </a:endParaRPr>
          </a:p>
        </p:txBody>
      </p:sp>
      <p:sp>
        <p:nvSpPr>
          <p:cNvPr id="1596" name="Google Shape;1596;p30"/>
          <p:cNvSpPr txBox="1"/>
          <p:nvPr/>
        </p:nvSpPr>
        <p:spPr>
          <a:xfrm>
            <a:off x="5083800" y="1094250"/>
            <a:ext cx="3347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Sora"/>
              <a:buChar char="●"/>
            </a:pPr>
            <a:r>
              <a:rPr b="1" lang="en" sz="1800">
                <a:solidFill>
                  <a:schemeClr val="dk1"/>
                </a:solidFill>
                <a:latin typeface="Sora"/>
                <a:ea typeface="Sora"/>
                <a:cs typeface="Sora"/>
                <a:sym typeface="Sora"/>
              </a:rPr>
              <a:t>Costo controlado</a:t>
            </a:r>
            <a:endParaRPr b="1" sz="1800">
              <a:solidFill>
                <a:schemeClr val="dk1"/>
              </a:solidFill>
              <a:latin typeface="Sora"/>
              <a:ea typeface="Sora"/>
              <a:cs typeface="Sora"/>
              <a:sym typeface="Sora"/>
            </a:endParaRPr>
          </a:p>
          <a:p>
            <a:pPr indent="0" lvl="0" marL="457200" rtl="0" algn="l">
              <a:spcBef>
                <a:spcPts val="0"/>
              </a:spcBef>
              <a:spcAft>
                <a:spcPts val="0"/>
              </a:spcAft>
              <a:buNone/>
            </a:pPr>
            <a:r>
              <a:t/>
            </a:r>
            <a:endParaRPr b="1" sz="1800">
              <a:solidFill>
                <a:schemeClr val="dk1"/>
              </a:solidFill>
              <a:latin typeface="Sora"/>
              <a:ea typeface="Sora"/>
              <a:cs typeface="Sora"/>
              <a:sym typeface="Sora"/>
            </a:endParaRPr>
          </a:p>
          <a:p>
            <a:pPr indent="-342900" lvl="0" marL="457200" rtl="0" algn="l">
              <a:spcBef>
                <a:spcPts val="0"/>
              </a:spcBef>
              <a:spcAft>
                <a:spcPts val="0"/>
              </a:spcAft>
              <a:buClr>
                <a:schemeClr val="dk1"/>
              </a:buClr>
              <a:buSzPts val="1800"/>
              <a:buFont typeface="Sora"/>
              <a:buChar char="●"/>
            </a:pPr>
            <a:r>
              <a:rPr b="1" lang="en" sz="1800">
                <a:solidFill>
                  <a:schemeClr val="dk1"/>
                </a:solidFill>
                <a:latin typeface="Sora"/>
                <a:ea typeface="Sora"/>
                <a:cs typeface="Sora"/>
                <a:sym typeface="Sora"/>
              </a:rPr>
              <a:t>Flexibilidad y personalización</a:t>
            </a:r>
            <a:endParaRPr b="1" sz="1800">
              <a:solidFill>
                <a:schemeClr val="dk1"/>
              </a:solidFill>
              <a:latin typeface="Sora"/>
              <a:ea typeface="Sora"/>
              <a:cs typeface="Sora"/>
              <a:sym typeface="Sora"/>
            </a:endParaRPr>
          </a:p>
          <a:p>
            <a:pPr indent="0" lvl="0" marL="457200" rtl="0" algn="l">
              <a:spcBef>
                <a:spcPts val="0"/>
              </a:spcBef>
              <a:spcAft>
                <a:spcPts val="0"/>
              </a:spcAft>
              <a:buNone/>
            </a:pPr>
            <a:r>
              <a:t/>
            </a:r>
            <a:endParaRPr b="1" sz="1800">
              <a:solidFill>
                <a:schemeClr val="dk1"/>
              </a:solidFill>
              <a:latin typeface="Sora"/>
              <a:ea typeface="Sora"/>
              <a:cs typeface="Sora"/>
              <a:sym typeface="Sora"/>
            </a:endParaRPr>
          </a:p>
          <a:p>
            <a:pPr indent="-342900" lvl="0" marL="457200" rtl="0" algn="l">
              <a:spcBef>
                <a:spcPts val="0"/>
              </a:spcBef>
              <a:spcAft>
                <a:spcPts val="0"/>
              </a:spcAft>
              <a:buClr>
                <a:schemeClr val="dk1"/>
              </a:buClr>
              <a:buSzPts val="1800"/>
              <a:buFont typeface="Sora"/>
              <a:buChar char="●"/>
            </a:pPr>
            <a:r>
              <a:rPr b="1" lang="en" sz="1800">
                <a:latin typeface="Sora"/>
                <a:ea typeface="Sora"/>
                <a:cs typeface="Sora"/>
                <a:sym typeface="Sora"/>
              </a:rPr>
              <a:t>Compatibilidad multiplataforma</a:t>
            </a:r>
            <a:endParaRPr b="1" sz="1800">
              <a:solidFill>
                <a:schemeClr val="dk1"/>
              </a:solidFill>
              <a:latin typeface="Sora"/>
              <a:ea typeface="Sora"/>
              <a:cs typeface="Sora"/>
              <a:sym typeface="Sora"/>
            </a:endParaRPr>
          </a:p>
        </p:txBody>
      </p:sp>
      <p:pic>
        <p:nvPicPr>
          <p:cNvPr id="1597" name="Google Shape;1597;p30"/>
          <p:cNvPicPr preferRelativeResize="0"/>
          <p:nvPr/>
        </p:nvPicPr>
        <p:blipFill>
          <a:blip r:embed="rId3">
            <a:alphaModFix/>
          </a:blip>
          <a:stretch>
            <a:fillRect/>
          </a:stretch>
        </p:blipFill>
        <p:spPr>
          <a:xfrm>
            <a:off x="796775" y="3002850"/>
            <a:ext cx="3291000" cy="1471200"/>
          </a:xfrm>
          <a:prstGeom prst="roundRect">
            <a:avLst>
              <a:gd fmla="val 16667"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31"/>
          <p:cNvSpPr txBox="1"/>
          <p:nvPr>
            <p:ph type="title"/>
          </p:nvPr>
        </p:nvSpPr>
        <p:spPr>
          <a:xfrm>
            <a:off x="4130550" y="2623450"/>
            <a:ext cx="4300200" cy="8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Diseño de la soluci</a:t>
            </a:r>
            <a:r>
              <a:rPr lang="en"/>
              <a:t>ón</a:t>
            </a:r>
            <a:endParaRPr/>
          </a:p>
        </p:txBody>
      </p:sp>
      <p:sp>
        <p:nvSpPr>
          <p:cNvPr id="1603" name="Google Shape;1603;p31"/>
          <p:cNvSpPr txBox="1"/>
          <p:nvPr>
            <p:ph idx="2" type="title"/>
          </p:nvPr>
        </p:nvSpPr>
        <p:spPr>
          <a:xfrm>
            <a:off x="4130550" y="1678250"/>
            <a:ext cx="43002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03</a:t>
            </a:r>
            <a:endParaRPr/>
          </a:p>
        </p:txBody>
      </p:sp>
      <p:pic>
        <p:nvPicPr>
          <p:cNvPr id="1604" name="Google Shape;1604;p31"/>
          <p:cNvPicPr preferRelativeResize="0"/>
          <p:nvPr/>
        </p:nvPicPr>
        <p:blipFill>
          <a:blip r:embed="rId3">
            <a:alphaModFix/>
          </a:blip>
          <a:stretch>
            <a:fillRect/>
          </a:stretch>
        </p:blipFill>
        <p:spPr>
          <a:xfrm>
            <a:off x="1296525" y="1509775"/>
            <a:ext cx="2426775" cy="242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pic>
        <p:nvPicPr>
          <p:cNvPr id="1609" name="Google Shape;1609;p32"/>
          <p:cNvPicPr preferRelativeResize="0"/>
          <p:nvPr/>
        </p:nvPicPr>
        <p:blipFill>
          <a:blip r:embed="rId3">
            <a:alphaModFix/>
          </a:blip>
          <a:stretch>
            <a:fillRect/>
          </a:stretch>
        </p:blipFill>
        <p:spPr>
          <a:xfrm>
            <a:off x="618225" y="560850"/>
            <a:ext cx="7907549" cy="368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33"/>
          <p:cNvSpPr txBox="1"/>
          <p:nvPr>
            <p:ph type="title"/>
          </p:nvPr>
        </p:nvSpPr>
        <p:spPr>
          <a:xfrm>
            <a:off x="4130550" y="2623450"/>
            <a:ext cx="4300200" cy="1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Implementaci</a:t>
            </a:r>
            <a:r>
              <a:rPr lang="en"/>
              <a:t>ón</a:t>
            </a:r>
            <a:endParaRPr/>
          </a:p>
        </p:txBody>
      </p:sp>
      <p:sp>
        <p:nvSpPr>
          <p:cNvPr id="1615" name="Google Shape;1615;p33"/>
          <p:cNvSpPr txBox="1"/>
          <p:nvPr>
            <p:ph idx="2" type="title"/>
          </p:nvPr>
        </p:nvSpPr>
        <p:spPr>
          <a:xfrm>
            <a:off x="4130550" y="1678250"/>
            <a:ext cx="43002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04</a:t>
            </a:r>
            <a:endParaRPr/>
          </a:p>
        </p:txBody>
      </p:sp>
      <p:pic>
        <p:nvPicPr>
          <p:cNvPr id="1616" name="Google Shape;1616;p33"/>
          <p:cNvPicPr preferRelativeResize="0"/>
          <p:nvPr/>
        </p:nvPicPr>
        <p:blipFill>
          <a:blip r:embed="rId3">
            <a:alphaModFix/>
          </a:blip>
          <a:stretch>
            <a:fillRect/>
          </a:stretch>
        </p:blipFill>
        <p:spPr>
          <a:xfrm>
            <a:off x="779325" y="1201550"/>
            <a:ext cx="2914100" cy="291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34"/>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Ruta de implementaci</a:t>
            </a:r>
            <a:r>
              <a:rPr lang="en"/>
              <a:t>ón</a:t>
            </a:r>
            <a:endParaRPr/>
          </a:p>
        </p:txBody>
      </p:sp>
      <p:sp>
        <p:nvSpPr>
          <p:cNvPr id="1622" name="Google Shape;1622;p34"/>
          <p:cNvSpPr/>
          <p:nvPr/>
        </p:nvSpPr>
        <p:spPr>
          <a:xfrm>
            <a:off x="15311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4"/>
          <p:cNvSpPr/>
          <p:nvPr/>
        </p:nvSpPr>
        <p:spPr>
          <a:xfrm>
            <a:off x="34950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4"/>
          <p:cNvSpPr/>
          <p:nvPr/>
        </p:nvSpPr>
        <p:spPr>
          <a:xfrm>
            <a:off x="54589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4"/>
          <p:cNvSpPr/>
          <p:nvPr/>
        </p:nvSpPr>
        <p:spPr>
          <a:xfrm>
            <a:off x="74228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4"/>
          <p:cNvSpPr txBox="1"/>
          <p:nvPr/>
        </p:nvSpPr>
        <p:spPr>
          <a:xfrm flipH="1">
            <a:off x="713125" y="1938775"/>
            <a:ext cx="1812300" cy="37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Open Sans"/>
                <a:ea typeface="Open Sans"/>
                <a:cs typeface="Open Sans"/>
                <a:sym typeface="Open Sans"/>
              </a:rPr>
              <a:t>Instalación Vagrant/</a:t>
            </a:r>
            <a:r>
              <a:rPr lang="en" sz="1200">
                <a:solidFill>
                  <a:schemeClr val="dk1"/>
                </a:solidFill>
                <a:latin typeface="Open Sans"/>
                <a:ea typeface="Open Sans"/>
                <a:cs typeface="Open Sans"/>
                <a:sym typeface="Open Sans"/>
              </a:rPr>
              <a:t>Virtualbox</a:t>
            </a:r>
            <a:endParaRPr b="0" i="0" sz="1200" u="none" cap="none" strike="noStrike">
              <a:solidFill>
                <a:schemeClr val="dk1"/>
              </a:solidFill>
              <a:latin typeface="Open Sans"/>
              <a:ea typeface="Open Sans"/>
              <a:cs typeface="Open Sans"/>
              <a:sym typeface="Open Sans"/>
            </a:endParaRPr>
          </a:p>
        </p:txBody>
      </p:sp>
      <p:sp>
        <p:nvSpPr>
          <p:cNvPr id="1627" name="Google Shape;1627;p34"/>
          <p:cNvSpPr txBox="1"/>
          <p:nvPr/>
        </p:nvSpPr>
        <p:spPr>
          <a:xfrm flipH="1">
            <a:off x="2677025" y="1938775"/>
            <a:ext cx="1812300" cy="37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Open Sans"/>
                <a:ea typeface="Open Sans"/>
                <a:cs typeface="Open Sans"/>
                <a:sym typeface="Open Sans"/>
              </a:rPr>
              <a:t>Creación Vagrantfile</a:t>
            </a:r>
            <a:endParaRPr b="0" i="0" sz="1200" u="none" cap="none" strike="noStrike">
              <a:solidFill>
                <a:schemeClr val="dk1"/>
              </a:solidFill>
              <a:latin typeface="Open Sans"/>
              <a:ea typeface="Open Sans"/>
              <a:cs typeface="Open Sans"/>
              <a:sym typeface="Open Sans"/>
            </a:endParaRPr>
          </a:p>
        </p:txBody>
      </p:sp>
      <p:sp>
        <p:nvSpPr>
          <p:cNvPr id="1628" name="Google Shape;1628;p34"/>
          <p:cNvSpPr txBox="1"/>
          <p:nvPr/>
        </p:nvSpPr>
        <p:spPr>
          <a:xfrm flipH="1">
            <a:off x="4640925" y="1938775"/>
            <a:ext cx="1812300" cy="37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Open Sans"/>
                <a:ea typeface="Open Sans"/>
                <a:cs typeface="Open Sans"/>
                <a:sym typeface="Open Sans"/>
              </a:rPr>
              <a:t>Se levantan </a:t>
            </a:r>
            <a:r>
              <a:rPr lang="en" sz="1200">
                <a:solidFill>
                  <a:schemeClr val="dk1"/>
                </a:solidFill>
                <a:latin typeface="Open Sans"/>
                <a:ea typeface="Open Sans"/>
                <a:cs typeface="Open Sans"/>
                <a:sym typeface="Open Sans"/>
              </a:rPr>
              <a:t>máquinas</a:t>
            </a:r>
            <a:r>
              <a:rPr lang="en" sz="1200">
                <a:solidFill>
                  <a:schemeClr val="dk1"/>
                </a:solidFill>
                <a:latin typeface="Open Sans"/>
                <a:ea typeface="Open Sans"/>
                <a:cs typeface="Open Sans"/>
                <a:sym typeface="Open Sans"/>
              </a:rPr>
              <a:t> y establecemos una conexión ssh para cada nodo</a:t>
            </a:r>
            <a:endParaRPr b="0" i="0" sz="1200" u="none" cap="none" strike="noStrike">
              <a:solidFill>
                <a:schemeClr val="dk1"/>
              </a:solidFill>
              <a:latin typeface="Open Sans"/>
              <a:ea typeface="Open Sans"/>
              <a:cs typeface="Open Sans"/>
              <a:sym typeface="Open Sans"/>
            </a:endParaRPr>
          </a:p>
        </p:txBody>
      </p:sp>
      <p:sp>
        <p:nvSpPr>
          <p:cNvPr id="1629" name="Google Shape;1629;p34"/>
          <p:cNvSpPr txBox="1"/>
          <p:nvPr/>
        </p:nvSpPr>
        <p:spPr>
          <a:xfrm flipH="1">
            <a:off x="6604825" y="1938775"/>
            <a:ext cx="1812300" cy="37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Open Sans"/>
                <a:ea typeface="Open Sans"/>
                <a:cs typeface="Open Sans"/>
                <a:sym typeface="Open Sans"/>
              </a:rPr>
              <a:t>Instalación Nginx/MySQL</a:t>
            </a:r>
            <a:endParaRPr b="0" i="0" sz="1200" u="none" cap="none" strike="noStrike">
              <a:solidFill>
                <a:schemeClr val="dk1"/>
              </a:solidFill>
              <a:latin typeface="Open Sans"/>
              <a:ea typeface="Open Sans"/>
              <a:cs typeface="Open Sans"/>
              <a:sym typeface="Open Sans"/>
            </a:endParaRPr>
          </a:p>
        </p:txBody>
      </p:sp>
      <p:cxnSp>
        <p:nvCxnSpPr>
          <p:cNvPr id="1630" name="Google Shape;1630;p34"/>
          <p:cNvCxnSpPr>
            <a:stCxn id="1622" idx="3"/>
            <a:endCxn id="1623" idx="1"/>
          </p:cNvCxnSpPr>
          <p:nvPr/>
        </p:nvCxnSpPr>
        <p:spPr>
          <a:xfrm>
            <a:off x="1707525" y="1526100"/>
            <a:ext cx="1787400" cy="0"/>
          </a:xfrm>
          <a:prstGeom prst="straightConnector1">
            <a:avLst/>
          </a:prstGeom>
          <a:noFill/>
          <a:ln cap="flat" cmpd="sng" w="9525">
            <a:solidFill>
              <a:schemeClr val="dk1"/>
            </a:solidFill>
            <a:prstDash val="solid"/>
            <a:round/>
            <a:headEnd len="sm" w="sm" type="none"/>
            <a:tailEnd len="sm" w="sm" type="none"/>
          </a:ln>
        </p:spPr>
      </p:cxnSp>
      <p:cxnSp>
        <p:nvCxnSpPr>
          <p:cNvPr id="1631" name="Google Shape;1631;p34"/>
          <p:cNvCxnSpPr>
            <a:stCxn id="1623" idx="3"/>
            <a:endCxn id="1624" idx="1"/>
          </p:cNvCxnSpPr>
          <p:nvPr/>
        </p:nvCxnSpPr>
        <p:spPr>
          <a:xfrm>
            <a:off x="3671425" y="1526100"/>
            <a:ext cx="1787400" cy="0"/>
          </a:xfrm>
          <a:prstGeom prst="straightConnector1">
            <a:avLst/>
          </a:prstGeom>
          <a:noFill/>
          <a:ln cap="flat" cmpd="sng" w="9525">
            <a:solidFill>
              <a:schemeClr val="dk1"/>
            </a:solidFill>
            <a:prstDash val="solid"/>
            <a:round/>
            <a:headEnd len="sm" w="sm" type="none"/>
            <a:tailEnd len="sm" w="sm" type="none"/>
          </a:ln>
        </p:spPr>
      </p:cxnSp>
      <p:cxnSp>
        <p:nvCxnSpPr>
          <p:cNvPr id="1632" name="Google Shape;1632;p34"/>
          <p:cNvCxnSpPr>
            <a:stCxn id="1624" idx="3"/>
            <a:endCxn id="1625" idx="1"/>
          </p:cNvCxnSpPr>
          <p:nvPr/>
        </p:nvCxnSpPr>
        <p:spPr>
          <a:xfrm>
            <a:off x="5635325" y="1526100"/>
            <a:ext cx="1787400" cy="0"/>
          </a:xfrm>
          <a:prstGeom prst="straightConnector1">
            <a:avLst/>
          </a:prstGeom>
          <a:noFill/>
          <a:ln cap="flat" cmpd="sng" w="9525">
            <a:solidFill>
              <a:schemeClr val="dk1"/>
            </a:solidFill>
            <a:prstDash val="solid"/>
            <a:round/>
            <a:headEnd len="sm" w="sm" type="none"/>
            <a:tailEnd len="sm" w="sm" type="none"/>
          </a:ln>
        </p:spPr>
      </p:cxnSp>
      <p:cxnSp>
        <p:nvCxnSpPr>
          <p:cNvPr id="1633" name="Google Shape;1633;p34"/>
          <p:cNvCxnSpPr>
            <a:stCxn id="1622" idx="2"/>
            <a:endCxn id="1626" idx="0"/>
          </p:cNvCxnSpPr>
          <p:nvPr/>
        </p:nvCxnSpPr>
        <p:spPr>
          <a:xfrm>
            <a:off x="1619325" y="1614300"/>
            <a:ext cx="0" cy="324600"/>
          </a:xfrm>
          <a:prstGeom prst="straightConnector1">
            <a:avLst/>
          </a:prstGeom>
          <a:noFill/>
          <a:ln cap="flat" cmpd="sng" w="9525">
            <a:solidFill>
              <a:schemeClr val="dk1"/>
            </a:solidFill>
            <a:prstDash val="solid"/>
            <a:round/>
            <a:headEnd len="sm" w="sm" type="none"/>
            <a:tailEnd len="sm" w="sm" type="none"/>
          </a:ln>
        </p:spPr>
      </p:cxnSp>
      <p:cxnSp>
        <p:nvCxnSpPr>
          <p:cNvPr id="1634" name="Google Shape;1634;p34"/>
          <p:cNvCxnSpPr>
            <a:stCxn id="1623" idx="2"/>
            <a:endCxn id="1627" idx="0"/>
          </p:cNvCxnSpPr>
          <p:nvPr/>
        </p:nvCxnSpPr>
        <p:spPr>
          <a:xfrm>
            <a:off x="3583225" y="1614300"/>
            <a:ext cx="0" cy="324600"/>
          </a:xfrm>
          <a:prstGeom prst="straightConnector1">
            <a:avLst/>
          </a:prstGeom>
          <a:noFill/>
          <a:ln cap="flat" cmpd="sng" w="9525">
            <a:solidFill>
              <a:schemeClr val="dk1"/>
            </a:solidFill>
            <a:prstDash val="solid"/>
            <a:round/>
            <a:headEnd len="sm" w="sm" type="none"/>
            <a:tailEnd len="sm" w="sm" type="none"/>
          </a:ln>
        </p:spPr>
      </p:cxnSp>
      <p:cxnSp>
        <p:nvCxnSpPr>
          <p:cNvPr id="1635" name="Google Shape;1635;p34"/>
          <p:cNvCxnSpPr>
            <a:stCxn id="1624" idx="2"/>
            <a:endCxn id="1628" idx="0"/>
          </p:cNvCxnSpPr>
          <p:nvPr/>
        </p:nvCxnSpPr>
        <p:spPr>
          <a:xfrm>
            <a:off x="5547125" y="1614300"/>
            <a:ext cx="0" cy="324600"/>
          </a:xfrm>
          <a:prstGeom prst="straightConnector1">
            <a:avLst/>
          </a:prstGeom>
          <a:noFill/>
          <a:ln cap="flat" cmpd="sng" w="9525">
            <a:solidFill>
              <a:schemeClr val="dk1"/>
            </a:solidFill>
            <a:prstDash val="solid"/>
            <a:round/>
            <a:headEnd len="sm" w="sm" type="none"/>
            <a:tailEnd len="sm" w="sm" type="none"/>
          </a:ln>
        </p:spPr>
      </p:cxnSp>
      <p:cxnSp>
        <p:nvCxnSpPr>
          <p:cNvPr id="1636" name="Google Shape;1636;p34"/>
          <p:cNvCxnSpPr>
            <a:stCxn id="1625" idx="2"/>
            <a:endCxn id="1629" idx="0"/>
          </p:cNvCxnSpPr>
          <p:nvPr/>
        </p:nvCxnSpPr>
        <p:spPr>
          <a:xfrm>
            <a:off x="7511025" y="1614300"/>
            <a:ext cx="0" cy="324600"/>
          </a:xfrm>
          <a:prstGeom prst="straightConnector1">
            <a:avLst/>
          </a:prstGeom>
          <a:noFill/>
          <a:ln cap="flat" cmpd="sng" w="9525">
            <a:solidFill>
              <a:schemeClr val="dk1"/>
            </a:solidFill>
            <a:prstDash val="solid"/>
            <a:round/>
            <a:headEnd len="sm" w="sm" type="none"/>
            <a:tailEnd len="sm" w="sm" type="none"/>
          </a:ln>
        </p:spPr>
      </p:cxnSp>
      <p:sp>
        <p:nvSpPr>
          <p:cNvPr id="1637" name="Google Shape;1637;p34"/>
          <p:cNvSpPr/>
          <p:nvPr/>
        </p:nvSpPr>
        <p:spPr>
          <a:xfrm>
            <a:off x="15311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4"/>
          <p:cNvSpPr/>
          <p:nvPr/>
        </p:nvSpPr>
        <p:spPr>
          <a:xfrm>
            <a:off x="34950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4"/>
          <p:cNvSpPr/>
          <p:nvPr/>
        </p:nvSpPr>
        <p:spPr>
          <a:xfrm>
            <a:off x="54589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4"/>
          <p:cNvSpPr/>
          <p:nvPr/>
        </p:nvSpPr>
        <p:spPr>
          <a:xfrm>
            <a:off x="74228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4"/>
          <p:cNvSpPr txBox="1"/>
          <p:nvPr/>
        </p:nvSpPr>
        <p:spPr>
          <a:xfrm flipH="1">
            <a:off x="713125" y="3849425"/>
            <a:ext cx="1812300" cy="37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Open Sans"/>
                <a:ea typeface="Open Sans"/>
                <a:cs typeface="Open Sans"/>
                <a:sym typeface="Open Sans"/>
              </a:rPr>
              <a:t>Establecemos nodo1 como maestro</a:t>
            </a:r>
            <a:endParaRPr b="0" i="0" sz="1200" u="none" cap="none" strike="noStrike">
              <a:solidFill>
                <a:schemeClr val="dk1"/>
              </a:solidFill>
              <a:latin typeface="Open Sans"/>
              <a:ea typeface="Open Sans"/>
              <a:cs typeface="Open Sans"/>
              <a:sym typeface="Open Sans"/>
            </a:endParaRPr>
          </a:p>
        </p:txBody>
      </p:sp>
      <p:sp>
        <p:nvSpPr>
          <p:cNvPr id="1642" name="Google Shape;1642;p34"/>
          <p:cNvSpPr txBox="1"/>
          <p:nvPr/>
        </p:nvSpPr>
        <p:spPr>
          <a:xfrm flipH="1">
            <a:off x="2677025" y="3849425"/>
            <a:ext cx="1812300" cy="37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Open Sans"/>
                <a:ea typeface="Open Sans"/>
                <a:cs typeface="Open Sans"/>
                <a:sym typeface="Open Sans"/>
              </a:rPr>
              <a:t>Replicación</a:t>
            </a:r>
            <a:endParaRPr b="0" i="0" sz="1200" u="none" cap="none" strike="noStrike">
              <a:solidFill>
                <a:schemeClr val="dk1"/>
              </a:solidFill>
              <a:latin typeface="Open Sans"/>
              <a:ea typeface="Open Sans"/>
              <a:cs typeface="Open Sans"/>
              <a:sym typeface="Open Sans"/>
            </a:endParaRPr>
          </a:p>
        </p:txBody>
      </p:sp>
      <p:sp>
        <p:nvSpPr>
          <p:cNvPr id="1643" name="Google Shape;1643;p34"/>
          <p:cNvSpPr txBox="1"/>
          <p:nvPr/>
        </p:nvSpPr>
        <p:spPr>
          <a:xfrm flipH="1">
            <a:off x="4640925" y="3849425"/>
            <a:ext cx="1812300" cy="37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Open Sans"/>
                <a:ea typeface="Open Sans"/>
                <a:cs typeface="Open Sans"/>
                <a:sym typeface="Open Sans"/>
              </a:rPr>
              <a:t>Pruebas de carga usando Sysbench</a:t>
            </a:r>
            <a:endParaRPr b="0" i="0" sz="1200" u="none" cap="none" strike="noStrike">
              <a:solidFill>
                <a:schemeClr val="dk1"/>
              </a:solidFill>
              <a:latin typeface="Open Sans"/>
              <a:ea typeface="Open Sans"/>
              <a:cs typeface="Open Sans"/>
              <a:sym typeface="Open Sans"/>
            </a:endParaRPr>
          </a:p>
        </p:txBody>
      </p:sp>
      <p:sp>
        <p:nvSpPr>
          <p:cNvPr id="1644" name="Google Shape;1644;p34"/>
          <p:cNvSpPr txBox="1"/>
          <p:nvPr/>
        </p:nvSpPr>
        <p:spPr>
          <a:xfrm flipH="1">
            <a:off x="6604825" y="3849425"/>
            <a:ext cx="1812300" cy="37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Open Sans"/>
                <a:ea typeface="Open Sans"/>
                <a:cs typeface="Open Sans"/>
                <a:sym typeface="Open Sans"/>
              </a:rPr>
              <a:t>Despliegue</a:t>
            </a:r>
            <a:endParaRPr b="0" i="0" sz="1200" u="none" cap="none" strike="noStrike">
              <a:solidFill>
                <a:schemeClr val="dk1"/>
              </a:solidFill>
              <a:latin typeface="Open Sans"/>
              <a:ea typeface="Open Sans"/>
              <a:cs typeface="Open Sans"/>
              <a:sym typeface="Open Sans"/>
            </a:endParaRPr>
          </a:p>
        </p:txBody>
      </p:sp>
      <p:cxnSp>
        <p:nvCxnSpPr>
          <p:cNvPr id="1645" name="Google Shape;1645;p34"/>
          <p:cNvCxnSpPr>
            <a:stCxn id="1637" idx="3"/>
            <a:endCxn id="1638" idx="1"/>
          </p:cNvCxnSpPr>
          <p:nvPr/>
        </p:nvCxnSpPr>
        <p:spPr>
          <a:xfrm>
            <a:off x="1707525" y="3436750"/>
            <a:ext cx="1787400" cy="0"/>
          </a:xfrm>
          <a:prstGeom prst="straightConnector1">
            <a:avLst/>
          </a:prstGeom>
          <a:noFill/>
          <a:ln cap="flat" cmpd="sng" w="9525">
            <a:solidFill>
              <a:schemeClr val="dk1"/>
            </a:solidFill>
            <a:prstDash val="solid"/>
            <a:round/>
            <a:headEnd len="sm" w="sm" type="none"/>
            <a:tailEnd len="sm" w="sm" type="none"/>
          </a:ln>
        </p:spPr>
      </p:cxnSp>
      <p:cxnSp>
        <p:nvCxnSpPr>
          <p:cNvPr id="1646" name="Google Shape;1646;p34"/>
          <p:cNvCxnSpPr>
            <a:stCxn id="1638" idx="3"/>
            <a:endCxn id="1639" idx="1"/>
          </p:cNvCxnSpPr>
          <p:nvPr/>
        </p:nvCxnSpPr>
        <p:spPr>
          <a:xfrm>
            <a:off x="3671425" y="3436750"/>
            <a:ext cx="1787400" cy="0"/>
          </a:xfrm>
          <a:prstGeom prst="straightConnector1">
            <a:avLst/>
          </a:prstGeom>
          <a:noFill/>
          <a:ln cap="flat" cmpd="sng" w="9525">
            <a:solidFill>
              <a:schemeClr val="dk1"/>
            </a:solidFill>
            <a:prstDash val="solid"/>
            <a:round/>
            <a:headEnd len="sm" w="sm" type="none"/>
            <a:tailEnd len="sm" w="sm" type="none"/>
          </a:ln>
        </p:spPr>
      </p:cxnSp>
      <p:cxnSp>
        <p:nvCxnSpPr>
          <p:cNvPr id="1647" name="Google Shape;1647;p34"/>
          <p:cNvCxnSpPr>
            <a:stCxn id="1639" idx="3"/>
            <a:endCxn id="1640" idx="1"/>
          </p:cNvCxnSpPr>
          <p:nvPr/>
        </p:nvCxnSpPr>
        <p:spPr>
          <a:xfrm>
            <a:off x="5635325" y="3436750"/>
            <a:ext cx="1787400" cy="0"/>
          </a:xfrm>
          <a:prstGeom prst="straightConnector1">
            <a:avLst/>
          </a:prstGeom>
          <a:noFill/>
          <a:ln cap="flat" cmpd="sng" w="9525">
            <a:solidFill>
              <a:schemeClr val="dk1"/>
            </a:solidFill>
            <a:prstDash val="solid"/>
            <a:round/>
            <a:headEnd len="sm" w="sm" type="none"/>
            <a:tailEnd len="sm" w="sm" type="none"/>
          </a:ln>
        </p:spPr>
      </p:cxnSp>
      <p:cxnSp>
        <p:nvCxnSpPr>
          <p:cNvPr id="1648" name="Google Shape;1648;p34"/>
          <p:cNvCxnSpPr>
            <a:stCxn id="1637" idx="2"/>
            <a:endCxn id="1641" idx="0"/>
          </p:cNvCxnSpPr>
          <p:nvPr/>
        </p:nvCxnSpPr>
        <p:spPr>
          <a:xfrm>
            <a:off x="1619325" y="3524950"/>
            <a:ext cx="0" cy="324600"/>
          </a:xfrm>
          <a:prstGeom prst="straightConnector1">
            <a:avLst/>
          </a:prstGeom>
          <a:noFill/>
          <a:ln cap="flat" cmpd="sng" w="9525">
            <a:solidFill>
              <a:schemeClr val="dk1"/>
            </a:solidFill>
            <a:prstDash val="solid"/>
            <a:round/>
            <a:headEnd len="sm" w="sm" type="none"/>
            <a:tailEnd len="sm" w="sm" type="none"/>
          </a:ln>
        </p:spPr>
      </p:cxnSp>
      <p:cxnSp>
        <p:nvCxnSpPr>
          <p:cNvPr id="1649" name="Google Shape;1649;p34"/>
          <p:cNvCxnSpPr>
            <a:stCxn id="1638" idx="2"/>
            <a:endCxn id="1642" idx="0"/>
          </p:cNvCxnSpPr>
          <p:nvPr/>
        </p:nvCxnSpPr>
        <p:spPr>
          <a:xfrm>
            <a:off x="3583225" y="3524950"/>
            <a:ext cx="0" cy="324600"/>
          </a:xfrm>
          <a:prstGeom prst="straightConnector1">
            <a:avLst/>
          </a:prstGeom>
          <a:noFill/>
          <a:ln cap="flat" cmpd="sng" w="9525">
            <a:solidFill>
              <a:schemeClr val="dk1"/>
            </a:solidFill>
            <a:prstDash val="solid"/>
            <a:round/>
            <a:headEnd len="sm" w="sm" type="none"/>
            <a:tailEnd len="sm" w="sm" type="none"/>
          </a:ln>
        </p:spPr>
      </p:cxnSp>
      <p:cxnSp>
        <p:nvCxnSpPr>
          <p:cNvPr id="1650" name="Google Shape;1650;p34"/>
          <p:cNvCxnSpPr>
            <a:stCxn id="1639" idx="2"/>
            <a:endCxn id="1643" idx="0"/>
          </p:cNvCxnSpPr>
          <p:nvPr/>
        </p:nvCxnSpPr>
        <p:spPr>
          <a:xfrm>
            <a:off x="5547125" y="3524950"/>
            <a:ext cx="0" cy="324600"/>
          </a:xfrm>
          <a:prstGeom prst="straightConnector1">
            <a:avLst/>
          </a:prstGeom>
          <a:noFill/>
          <a:ln cap="flat" cmpd="sng" w="9525">
            <a:solidFill>
              <a:schemeClr val="dk1"/>
            </a:solidFill>
            <a:prstDash val="solid"/>
            <a:round/>
            <a:headEnd len="sm" w="sm" type="none"/>
            <a:tailEnd len="sm" w="sm" type="none"/>
          </a:ln>
        </p:spPr>
      </p:cxnSp>
      <p:cxnSp>
        <p:nvCxnSpPr>
          <p:cNvPr id="1651" name="Google Shape;1651;p34"/>
          <p:cNvCxnSpPr>
            <a:stCxn id="1640" idx="2"/>
            <a:endCxn id="1644" idx="0"/>
          </p:cNvCxnSpPr>
          <p:nvPr/>
        </p:nvCxnSpPr>
        <p:spPr>
          <a:xfrm>
            <a:off x="7511025" y="3524950"/>
            <a:ext cx="0" cy="324600"/>
          </a:xfrm>
          <a:prstGeom prst="straightConnector1">
            <a:avLst/>
          </a:prstGeom>
          <a:noFill/>
          <a:ln cap="flat" cmpd="sng" w="9525">
            <a:solidFill>
              <a:schemeClr val="dk1"/>
            </a:solidFill>
            <a:prstDash val="solid"/>
            <a:round/>
            <a:headEnd len="sm" w="sm" type="none"/>
            <a:tailEnd len="sm" w="sm" type="none"/>
          </a:ln>
        </p:spPr>
      </p:cxnSp>
      <p:cxnSp>
        <p:nvCxnSpPr>
          <p:cNvPr id="1652" name="Google Shape;1652;p34"/>
          <p:cNvCxnSpPr>
            <a:stCxn id="1629" idx="2"/>
            <a:endCxn id="1637" idx="0"/>
          </p:cNvCxnSpPr>
          <p:nvPr/>
        </p:nvCxnSpPr>
        <p:spPr>
          <a:xfrm rot="5400000">
            <a:off x="4047175" y="-115325"/>
            <a:ext cx="1035900" cy="5891700"/>
          </a:xfrm>
          <a:prstGeom prst="bentConnector3">
            <a:avLst>
              <a:gd fmla="val 50004" name="adj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35"/>
          <p:cNvSpPr txBox="1"/>
          <p:nvPr>
            <p:ph type="title"/>
          </p:nvPr>
        </p:nvSpPr>
        <p:spPr>
          <a:xfrm>
            <a:off x="4130550" y="2623450"/>
            <a:ext cx="4300200" cy="1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Pruebas</a:t>
            </a:r>
            <a:endParaRPr/>
          </a:p>
        </p:txBody>
      </p:sp>
      <p:sp>
        <p:nvSpPr>
          <p:cNvPr id="1658" name="Google Shape;1658;p35"/>
          <p:cNvSpPr txBox="1"/>
          <p:nvPr>
            <p:ph idx="2" type="title"/>
          </p:nvPr>
        </p:nvSpPr>
        <p:spPr>
          <a:xfrm>
            <a:off x="4130550" y="1678250"/>
            <a:ext cx="43002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05</a:t>
            </a:r>
            <a:endParaRPr/>
          </a:p>
        </p:txBody>
      </p:sp>
      <p:pic>
        <p:nvPicPr>
          <p:cNvPr id="1659" name="Google Shape;1659;p35"/>
          <p:cNvPicPr preferRelativeResize="0"/>
          <p:nvPr/>
        </p:nvPicPr>
        <p:blipFill>
          <a:blip r:embed="rId3">
            <a:alphaModFix/>
          </a:blip>
          <a:stretch>
            <a:fillRect/>
          </a:stretch>
        </p:blipFill>
        <p:spPr>
          <a:xfrm>
            <a:off x="960950" y="1352550"/>
            <a:ext cx="2605625" cy="260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36"/>
          <p:cNvSpPr txBox="1"/>
          <p:nvPr>
            <p:ph type="title"/>
          </p:nvPr>
        </p:nvSpPr>
        <p:spPr>
          <a:xfrm>
            <a:off x="720000" y="541675"/>
            <a:ext cx="7710900" cy="116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Escenarios de pruebas ( lectura)</a:t>
            </a:r>
            <a:endParaRPr/>
          </a:p>
        </p:txBody>
      </p:sp>
      <p:graphicFrame>
        <p:nvGraphicFramePr>
          <p:cNvPr id="1665" name="Google Shape;1665;p36"/>
          <p:cNvGraphicFramePr/>
          <p:nvPr/>
        </p:nvGraphicFramePr>
        <p:xfrm>
          <a:off x="720000" y="1498263"/>
          <a:ext cx="3000000" cy="3000000"/>
        </p:xfrm>
        <a:graphic>
          <a:graphicData uri="http://schemas.openxmlformats.org/drawingml/2006/table">
            <a:tbl>
              <a:tblPr>
                <a:noFill/>
                <a:tableStyleId>{8FD70CCE-1C36-460C-AC6C-5E4D8A3DA996}</a:tableStyleId>
              </a:tblPr>
              <a:tblGrid>
                <a:gridCol w="751650"/>
                <a:gridCol w="1293700"/>
                <a:gridCol w="1040750"/>
              </a:tblGrid>
              <a:tr h="200025">
                <a:tc>
                  <a:txBody>
                    <a:bodyPr/>
                    <a:lstStyle/>
                    <a:p>
                      <a:pPr indent="0" lvl="0" marL="0" rtl="0" algn="ctr">
                        <a:lnSpc>
                          <a:spcPct val="115000"/>
                        </a:lnSpc>
                        <a:spcBef>
                          <a:spcPts val="0"/>
                        </a:spcBef>
                        <a:spcAft>
                          <a:spcPts val="0"/>
                        </a:spcAft>
                        <a:buNone/>
                      </a:pPr>
                      <a:r>
                        <a:rPr b="1" lang="en" sz="1000">
                          <a:latin typeface="Sora"/>
                          <a:ea typeface="Sora"/>
                          <a:cs typeface="Sora"/>
                          <a:sym typeface="Sora"/>
                        </a:rPr>
                        <a:t>Category</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Sora"/>
                          <a:ea typeface="Sora"/>
                          <a:cs typeface="Sora"/>
                          <a:sym typeface="Sora"/>
                        </a:rPr>
                        <a:t>Metric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Sora"/>
                          <a:ea typeface="Sora"/>
                          <a:cs typeface="Sora"/>
                          <a:sym typeface="Sora"/>
                        </a:rPr>
                        <a:t>Value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3">
                  <a:txBody>
                    <a:bodyPr/>
                    <a:lstStyle/>
                    <a:p>
                      <a:pPr indent="0" lvl="0" marL="0" rtl="0" algn="ctr">
                        <a:lnSpc>
                          <a:spcPct val="115000"/>
                        </a:lnSpc>
                        <a:spcBef>
                          <a:spcPts val="0"/>
                        </a:spcBef>
                        <a:spcAft>
                          <a:spcPts val="0"/>
                        </a:spcAft>
                        <a:buNone/>
                      </a:pPr>
                      <a:r>
                        <a:rPr b="1" lang="en" sz="1000">
                          <a:latin typeface="Sora"/>
                          <a:ea typeface="Sora"/>
                          <a:cs typeface="Sora"/>
                          <a:sym typeface="Sora"/>
                        </a:rPr>
                        <a:t>Test Setup</a:t>
                      </a:r>
                      <a:endParaRPr b="1" sz="1000">
                        <a:latin typeface="Sora"/>
                        <a:ea typeface="Sora"/>
                        <a:cs typeface="Sora"/>
                        <a:sym typeface="Sora"/>
                      </a:endParaRPr>
                    </a:p>
                  </a:txBody>
                  <a:tcPr marT="25400" marB="25400" marR="25400" marL="2540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Number of Threads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100</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Time</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60.6187 seconds</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Number of Events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10,5</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7">
                  <a:txBody>
                    <a:bodyPr/>
                    <a:lstStyle/>
                    <a:p>
                      <a:pPr indent="0" lvl="0" marL="0" rtl="0" algn="ctr">
                        <a:lnSpc>
                          <a:spcPct val="115000"/>
                        </a:lnSpc>
                        <a:spcBef>
                          <a:spcPts val="0"/>
                        </a:spcBef>
                        <a:spcAft>
                          <a:spcPts val="0"/>
                        </a:spcAft>
                        <a:buNone/>
                      </a:pPr>
                      <a:r>
                        <a:rPr b="1" lang="en" sz="1000">
                          <a:latin typeface="Sora"/>
                          <a:ea typeface="Sora"/>
                          <a:cs typeface="Sora"/>
                          <a:sym typeface="Sora"/>
                        </a:rPr>
                        <a:t>SQL Statistics</a:t>
                      </a:r>
                      <a:endParaRPr b="1" sz="1000">
                        <a:latin typeface="Sora"/>
                        <a:ea typeface="Sora"/>
                        <a:cs typeface="Sora"/>
                        <a:sym typeface="Sora"/>
                      </a:endParaRPr>
                    </a:p>
                  </a:txBody>
                  <a:tcPr marT="25400" marB="25400" marR="25400" marL="2540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(Read)</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147</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(Write)</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(Other)</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21</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Queries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168,000 (2,771.38/sec)</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Transactions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10,500 (173.21/sec)</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Ignored Errors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66" name="Google Shape;1666;p36"/>
          <p:cNvSpPr txBox="1"/>
          <p:nvPr/>
        </p:nvSpPr>
        <p:spPr>
          <a:xfrm>
            <a:off x="1781950" y="1128975"/>
            <a:ext cx="1155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solidFill>
                  <a:schemeClr val="dk1"/>
                </a:solidFill>
                <a:latin typeface="Open Sans"/>
                <a:ea typeface="Open Sans"/>
                <a:cs typeface="Open Sans"/>
                <a:sym typeface="Open Sans"/>
              </a:rPr>
              <a:t>100 hilos</a:t>
            </a:r>
            <a:endParaRPr b="1" i="1" sz="1200">
              <a:solidFill>
                <a:schemeClr val="dk1"/>
              </a:solidFill>
              <a:latin typeface="Open Sans"/>
              <a:ea typeface="Open Sans"/>
              <a:cs typeface="Open Sans"/>
              <a:sym typeface="Open Sans"/>
            </a:endParaRPr>
          </a:p>
        </p:txBody>
      </p:sp>
      <p:graphicFrame>
        <p:nvGraphicFramePr>
          <p:cNvPr id="1667" name="Google Shape;1667;p36"/>
          <p:cNvGraphicFramePr/>
          <p:nvPr/>
        </p:nvGraphicFramePr>
        <p:xfrm>
          <a:off x="4377225" y="1498263"/>
          <a:ext cx="3000000" cy="3000000"/>
        </p:xfrm>
        <a:graphic>
          <a:graphicData uri="http://schemas.openxmlformats.org/drawingml/2006/table">
            <a:tbl>
              <a:tblPr>
                <a:noFill/>
                <a:tableStyleId>{8FD70CCE-1C36-460C-AC6C-5E4D8A3DA996}</a:tableStyleId>
              </a:tblPr>
              <a:tblGrid>
                <a:gridCol w="729575"/>
                <a:gridCol w="1305950"/>
                <a:gridCol w="1050575"/>
              </a:tblGrid>
              <a:tr h="200025">
                <a:tc>
                  <a:txBody>
                    <a:bodyPr/>
                    <a:lstStyle/>
                    <a:p>
                      <a:pPr indent="0" lvl="0" marL="0" rtl="0" algn="ctr">
                        <a:lnSpc>
                          <a:spcPct val="115000"/>
                        </a:lnSpc>
                        <a:spcBef>
                          <a:spcPts val="0"/>
                        </a:spcBef>
                        <a:spcAft>
                          <a:spcPts val="0"/>
                        </a:spcAft>
                        <a:buNone/>
                      </a:pPr>
                      <a:r>
                        <a:rPr b="1" lang="en" sz="1000">
                          <a:latin typeface="Sora"/>
                          <a:ea typeface="Sora"/>
                          <a:cs typeface="Sora"/>
                          <a:sym typeface="Sora"/>
                        </a:rPr>
                        <a:t>Category</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Sora"/>
                          <a:ea typeface="Sora"/>
                          <a:cs typeface="Sora"/>
                          <a:sym typeface="Sora"/>
                        </a:rPr>
                        <a:t>Metric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Sora"/>
                          <a:ea typeface="Sora"/>
                          <a:cs typeface="Sora"/>
                          <a:sym typeface="Sora"/>
                        </a:rPr>
                        <a:t>Value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3">
                  <a:txBody>
                    <a:bodyPr/>
                    <a:lstStyle/>
                    <a:p>
                      <a:pPr indent="0" lvl="0" marL="0" rtl="0" algn="ctr">
                        <a:lnSpc>
                          <a:spcPct val="115000"/>
                        </a:lnSpc>
                        <a:spcBef>
                          <a:spcPts val="0"/>
                        </a:spcBef>
                        <a:spcAft>
                          <a:spcPts val="0"/>
                        </a:spcAft>
                        <a:buNone/>
                      </a:pPr>
                      <a:r>
                        <a:rPr b="1" lang="en" sz="1000">
                          <a:latin typeface="Sora"/>
                          <a:ea typeface="Sora"/>
                          <a:cs typeface="Sora"/>
                          <a:sym typeface="Sora"/>
                        </a:rPr>
                        <a:t>Test Setup</a:t>
                      </a:r>
                      <a:endParaRPr b="1" sz="1000">
                        <a:latin typeface="Sora"/>
                        <a:ea typeface="Sora"/>
                        <a:cs typeface="Sora"/>
                        <a:sym typeface="Sora"/>
                      </a:endParaRPr>
                    </a:p>
                  </a:txBody>
                  <a:tcPr marT="25400" marB="25400" marR="25400" marL="2540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Number of Threads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200</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Time</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64.1323 seconds</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Number of Events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11,506</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7">
                  <a:txBody>
                    <a:bodyPr/>
                    <a:lstStyle/>
                    <a:p>
                      <a:pPr indent="0" lvl="0" marL="0" rtl="0" algn="ctr">
                        <a:lnSpc>
                          <a:spcPct val="115000"/>
                        </a:lnSpc>
                        <a:spcBef>
                          <a:spcPts val="0"/>
                        </a:spcBef>
                        <a:spcAft>
                          <a:spcPts val="0"/>
                        </a:spcAft>
                        <a:buNone/>
                      </a:pPr>
                      <a:r>
                        <a:rPr b="1" lang="en" sz="1000">
                          <a:latin typeface="Sora"/>
                          <a:ea typeface="Sora"/>
                          <a:cs typeface="Sora"/>
                          <a:sym typeface="Sora"/>
                        </a:rPr>
                        <a:t>SQL Statistics</a:t>
                      </a:r>
                      <a:endParaRPr b="1" sz="1000">
                        <a:latin typeface="Sora"/>
                        <a:ea typeface="Sora"/>
                        <a:cs typeface="Sora"/>
                        <a:sym typeface="Sora"/>
                      </a:endParaRPr>
                    </a:p>
                  </a:txBody>
                  <a:tcPr marT="25400" marB="25400" marR="25400" marL="2540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(Read)</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161,084</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(Write)</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(Other)</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23,012</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Queries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184,096 (2,870.52/sec)</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Transactions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11,506 (179.41/sec)</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Ignored Errors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Reconnects</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68" name="Google Shape;1668;p36"/>
          <p:cNvSpPr txBox="1"/>
          <p:nvPr/>
        </p:nvSpPr>
        <p:spPr>
          <a:xfrm>
            <a:off x="5342775" y="1128975"/>
            <a:ext cx="1155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solidFill>
                  <a:schemeClr val="dk1"/>
                </a:solidFill>
                <a:latin typeface="Open Sans"/>
                <a:ea typeface="Open Sans"/>
                <a:cs typeface="Open Sans"/>
                <a:sym typeface="Open Sans"/>
              </a:rPr>
              <a:t>2</a:t>
            </a:r>
            <a:r>
              <a:rPr b="1" i="1" lang="en" sz="1200">
                <a:solidFill>
                  <a:schemeClr val="dk1"/>
                </a:solidFill>
                <a:latin typeface="Open Sans"/>
                <a:ea typeface="Open Sans"/>
                <a:cs typeface="Open Sans"/>
                <a:sym typeface="Open Sans"/>
              </a:rPr>
              <a:t>00 hilos</a:t>
            </a:r>
            <a:endParaRPr b="1" i="1" sz="120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37"/>
          <p:cNvSpPr txBox="1"/>
          <p:nvPr>
            <p:ph type="title"/>
          </p:nvPr>
        </p:nvSpPr>
        <p:spPr>
          <a:xfrm>
            <a:off x="720000" y="541675"/>
            <a:ext cx="7710900" cy="116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Escenarios de pruebas ( lectura)</a:t>
            </a:r>
            <a:endParaRPr/>
          </a:p>
        </p:txBody>
      </p:sp>
      <p:graphicFrame>
        <p:nvGraphicFramePr>
          <p:cNvPr id="1674" name="Google Shape;1674;p37"/>
          <p:cNvGraphicFramePr/>
          <p:nvPr/>
        </p:nvGraphicFramePr>
        <p:xfrm>
          <a:off x="720000" y="1498263"/>
          <a:ext cx="3000000" cy="3000000"/>
        </p:xfrm>
        <a:graphic>
          <a:graphicData uri="http://schemas.openxmlformats.org/drawingml/2006/table">
            <a:tbl>
              <a:tblPr>
                <a:noFill/>
                <a:tableStyleId>{8FD70CCE-1C36-460C-AC6C-5E4D8A3DA996}</a:tableStyleId>
              </a:tblPr>
              <a:tblGrid>
                <a:gridCol w="751650"/>
                <a:gridCol w="1293700"/>
                <a:gridCol w="1040750"/>
              </a:tblGrid>
              <a:tr h="200025">
                <a:tc>
                  <a:txBody>
                    <a:bodyPr/>
                    <a:lstStyle/>
                    <a:p>
                      <a:pPr indent="0" lvl="0" marL="0" rtl="0" algn="ctr">
                        <a:lnSpc>
                          <a:spcPct val="115000"/>
                        </a:lnSpc>
                        <a:spcBef>
                          <a:spcPts val="0"/>
                        </a:spcBef>
                        <a:spcAft>
                          <a:spcPts val="0"/>
                        </a:spcAft>
                        <a:buNone/>
                      </a:pPr>
                      <a:r>
                        <a:rPr b="1" lang="en" sz="1000">
                          <a:latin typeface="Sora"/>
                          <a:ea typeface="Sora"/>
                          <a:cs typeface="Sora"/>
                          <a:sym typeface="Sora"/>
                        </a:rPr>
                        <a:t>Category</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Sora"/>
                          <a:ea typeface="Sora"/>
                          <a:cs typeface="Sora"/>
                          <a:sym typeface="Sora"/>
                        </a:rPr>
                        <a:t>Metric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Sora"/>
                          <a:ea typeface="Sora"/>
                          <a:cs typeface="Sora"/>
                          <a:sym typeface="Sora"/>
                        </a:rPr>
                        <a:t>Value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3">
                  <a:txBody>
                    <a:bodyPr/>
                    <a:lstStyle/>
                    <a:p>
                      <a:pPr indent="0" lvl="0" marL="0" rtl="0" algn="ctr">
                        <a:lnSpc>
                          <a:spcPct val="115000"/>
                        </a:lnSpc>
                        <a:spcBef>
                          <a:spcPts val="0"/>
                        </a:spcBef>
                        <a:spcAft>
                          <a:spcPts val="0"/>
                        </a:spcAft>
                        <a:buNone/>
                      </a:pPr>
                      <a:r>
                        <a:rPr b="1" lang="en" sz="1000">
                          <a:latin typeface="Sora"/>
                          <a:ea typeface="Sora"/>
                          <a:cs typeface="Sora"/>
                          <a:sym typeface="Sora"/>
                        </a:rPr>
                        <a:t>Test Setup</a:t>
                      </a:r>
                      <a:endParaRPr b="1" sz="1000">
                        <a:latin typeface="Sora"/>
                        <a:ea typeface="Sora"/>
                        <a:cs typeface="Sora"/>
                        <a:sym typeface="Sora"/>
                      </a:endParaRPr>
                    </a:p>
                  </a:txBody>
                  <a:tcPr marT="25400" marB="2540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Number of Threads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300</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Time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66.1002 seconds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Number of Events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5,027</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7">
                  <a:txBody>
                    <a:bodyPr/>
                    <a:lstStyle/>
                    <a:p>
                      <a:pPr indent="0" lvl="0" marL="0" rtl="0" algn="ctr">
                        <a:lnSpc>
                          <a:spcPct val="115000"/>
                        </a:lnSpc>
                        <a:spcBef>
                          <a:spcPts val="0"/>
                        </a:spcBef>
                        <a:spcAft>
                          <a:spcPts val="0"/>
                        </a:spcAft>
                        <a:buNone/>
                      </a:pPr>
                      <a:r>
                        <a:rPr b="1" lang="en" sz="1000">
                          <a:latin typeface="Sora"/>
                          <a:ea typeface="Sora"/>
                          <a:cs typeface="Sora"/>
                          <a:sym typeface="Sora"/>
                        </a:rPr>
                        <a:t>SQL Statistics</a:t>
                      </a:r>
                      <a:endParaRPr b="1" sz="1000">
                        <a:latin typeface="Sora"/>
                        <a:ea typeface="Sora"/>
                        <a:cs typeface="Sora"/>
                        <a:sym typeface="Sora"/>
                      </a:endParaRPr>
                    </a:p>
                  </a:txBody>
                  <a:tcPr marT="25400" marB="2540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(Read)</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70,378</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(Write)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(Other)</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10,054</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Queries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80,432 (1,216.80/sec)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Transactions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5,027 (76.05/sec)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Ignored Errors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t/>
                      </a:r>
                      <a:endParaRPr sz="1000">
                        <a:latin typeface="Sora"/>
                        <a:ea typeface="Sora"/>
                        <a:cs typeface="Sora"/>
                        <a:sym typeface="Sora"/>
                      </a:endParaRPr>
                    </a:p>
                  </a:txBody>
                  <a:tcPr marT="25400" marB="25400" marR="25400" marL="25400" anchor="b">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000">
                        <a:latin typeface="Sora"/>
                        <a:ea typeface="Sora"/>
                        <a:cs typeface="Sora"/>
                        <a:sym typeface="Sora"/>
                      </a:endParaRPr>
                    </a:p>
                  </a:txBody>
                  <a:tcPr marT="25400" marB="25400" marR="25400" marL="25400"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75" name="Google Shape;1675;p37"/>
          <p:cNvSpPr txBox="1"/>
          <p:nvPr/>
        </p:nvSpPr>
        <p:spPr>
          <a:xfrm>
            <a:off x="1781950" y="1128975"/>
            <a:ext cx="1155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solidFill>
                  <a:schemeClr val="dk1"/>
                </a:solidFill>
                <a:latin typeface="Open Sans"/>
                <a:ea typeface="Open Sans"/>
                <a:cs typeface="Open Sans"/>
                <a:sym typeface="Open Sans"/>
              </a:rPr>
              <a:t>3</a:t>
            </a:r>
            <a:r>
              <a:rPr b="1" i="1" lang="en" sz="1200">
                <a:solidFill>
                  <a:schemeClr val="dk1"/>
                </a:solidFill>
                <a:latin typeface="Open Sans"/>
                <a:ea typeface="Open Sans"/>
                <a:cs typeface="Open Sans"/>
                <a:sym typeface="Open Sans"/>
              </a:rPr>
              <a:t>00 hilos</a:t>
            </a:r>
            <a:endParaRPr b="1" i="1" sz="1200">
              <a:solidFill>
                <a:schemeClr val="dk1"/>
              </a:solidFill>
              <a:latin typeface="Open Sans"/>
              <a:ea typeface="Open Sans"/>
              <a:cs typeface="Open Sans"/>
              <a:sym typeface="Open Sans"/>
            </a:endParaRPr>
          </a:p>
        </p:txBody>
      </p:sp>
      <p:sp>
        <p:nvSpPr>
          <p:cNvPr id="1676" name="Google Shape;1676;p37"/>
          <p:cNvSpPr txBox="1"/>
          <p:nvPr/>
        </p:nvSpPr>
        <p:spPr>
          <a:xfrm>
            <a:off x="5342775" y="1128975"/>
            <a:ext cx="1155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solidFill>
                  <a:schemeClr val="dk1"/>
                </a:solidFill>
                <a:latin typeface="Open Sans"/>
                <a:ea typeface="Open Sans"/>
                <a:cs typeface="Open Sans"/>
                <a:sym typeface="Open Sans"/>
              </a:rPr>
              <a:t>4</a:t>
            </a:r>
            <a:r>
              <a:rPr b="1" i="1" lang="en" sz="1200">
                <a:solidFill>
                  <a:schemeClr val="dk1"/>
                </a:solidFill>
                <a:latin typeface="Open Sans"/>
                <a:ea typeface="Open Sans"/>
                <a:cs typeface="Open Sans"/>
                <a:sym typeface="Open Sans"/>
              </a:rPr>
              <a:t>00 hilos</a:t>
            </a:r>
            <a:endParaRPr b="1" i="1" sz="1200">
              <a:solidFill>
                <a:schemeClr val="dk1"/>
              </a:solidFill>
              <a:latin typeface="Open Sans"/>
              <a:ea typeface="Open Sans"/>
              <a:cs typeface="Open Sans"/>
              <a:sym typeface="Open Sans"/>
            </a:endParaRPr>
          </a:p>
        </p:txBody>
      </p:sp>
      <p:pic>
        <p:nvPicPr>
          <p:cNvPr id="1677" name="Google Shape;1677;p37"/>
          <p:cNvPicPr preferRelativeResize="0"/>
          <p:nvPr/>
        </p:nvPicPr>
        <p:blipFill>
          <a:blip r:embed="rId3">
            <a:alphaModFix/>
          </a:blip>
          <a:stretch>
            <a:fillRect/>
          </a:stretch>
        </p:blipFill>
        <p:spPr>
          <a:xfrm>
            <a:off x="5085950" y="1660400"/>
            <a:ext cx="2438400" cy="2438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38"/>
          <p:cNvSpPr txBox="1"/>
          <p:nvPr>
            <p:ph type="title"/>
          </p:nvPr>
        </p:nvSpPr>
        <p:spPr>
          <a:xfrm>
            <a:off x="720000" y="541675"/>
            <a:ext cx="7710900" cy="116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Escenarios de pruebas ( escritura)</a:t>
            </a:r>
            <a:endParaRPr/>
          </a:p>
        </p:txBody>
      </p:sp>
      <p:graphicFrame>
        <p:nvGraphicFramePr>
          <p:cNvPr id="1683" name="Google Shape;1683;p38"/>
          <p:cNvGraphicFramePr/>
          <p:nvPr/>
        </p:nvGraphicFramePr>
        <p:xfrm>
          <a:off x="720000" y="1498263"/>
          <a:ext cx="3000000" cy="3000000"/>
        </p:xfrm>
        <a:graphic>
          <a:graphicData uri="http://schemas.openxmlformats.org/drawingml/2006/table">
            <a:tbl>
              <a:tblPr>
                <a:noFill/>
                <a:tableStyleId>{8FD70CCE-1C36-460C-AC6C-5E4D8A3DA996}</a:tableStyleId>
              </a:tblPr>
              <a:tblGrid>
                <a:gridCol w="751650"/>
                <a:gridCol w="1293700"/>
                <a:gridCol w="1040750"/>
              </a:tblGrid>
              <a:tr h="200025">
                <a:tc>
                  <a:txBody>
                    <a:bodyPr/>
                    <a:lstStyle/>
                    <a:p>
                      <a:pPr indent="0" lvl="0" marL="0" rtl="0" algn="ctr">
                        <a:lnSpc>
                          <a:spcPct val="115000"/>
                        </a:lnSpc>
                        <a:spcBef>
                          <a:spcPts val="0"/>
                        </a:spcBef>
                        <a:spcAft>
                          <a:spcPts val="0"/>
                        </a:spcAft>
                        <a:buNone/>
                      </a:pPr>
                      <a:r>
                        <a:rPr b="1" lang="en" sz="1000">
                          <a:latin typeface="Sora"/>
                          <a:ea typeface="Sora"/>
                          <a:cs typeface="Sora"/>
                          <a:sym typeface="Sora"/>
                        </a:rPr>
                        <a:t>Category</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Sora"/>
                          <a:ea typeface="Sora"/>
                          <a:cs typeface="Sora"/>
                          <a:sym typeface="Sora"/>
                        </a:rPr>
                        <a:t>Metric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Sora"/>
                          <a:ea typeface="Sora"/>
                          <a:cs typeface="Sora"/>
                          <a:sym typeface="Sora"/>
                        </a:rPr>
                        <a:t>Value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3">
                  <a:txBody>
                    <a:bodyPr/>
                    <a:lstStyle/>
                    <a:p>
                      <a:pPr indent="0" lvl="0" marL="0" rtl="0" algn="ctr">
                        <a:lnSpc>
                          <a:spcPct val="115000"/>
                        </a:lnSpc>
                        <a:spcBef>
                          <a:spcPts val="0"/>
                        </a:spcBef>
                        <a:spcAft>
                          <a:spcPts val="0"/>
                        </a:spcAft>
                        <a:buNone/>
                      </a:pPr>
                      <a:r>
                        <a:rPr b="1" lang="en" sz="1000">
                          <a:latin typeface="Sora"/>
                          <a:ea typeface="Sora"/>
                          <a:cs typeface="Sora"/>
                          <a:sym typeface="Sora"/>
                        </a:rPr>
                        <a:t>Test Setup</a:t>
                      </a:r>
                      <a:endParaRPr b="1" sz="1000">
                        <a:latin typeface="Sora"/>
                        <a:ea typeface="Sora"/>
                        <a:cs typeface="Sora"/>
                        <a:sym typeface="Sora"/>
                      </a:endParaRPr>
                    </a:p>
                  </a:txBody>
                  <a:tcPr marT="25400" marB="2540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Number of Threads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100</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Time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61.0790 seconds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Number of Events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3,979</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7">
                  <a:txBody>
                    <a:bodyPr/>
                    <a:lstStyle/>
                    <a:p>
                      <a:pPr indent="0" lvl="0" marL="0" rtl="0" algn="ctr">
                        <a:lnSpc>
                          <a:spcPct val="115000"/>
                        </a:lnSpc>
                        <a:spcBef>
                          <a:spcPts val="0"/>
                        </a:spcBef>
                        <a:spcAft>
                          <a:spcPts val="0"/>
                        </a:spcAft>
                        <a:buNone/>
                      </a:pPr>
                      <a:r>
                        <a:rPr b="1" lang="en" sz="1000">
                          <a:latin typeface="Sora"/>
                          <a:ea typeface="Sora"/>
                          <a:cs typeface="Sora"/>
                          <a:sym typeface="Sora"/>
                        </a:rPr>
                        <a:t>SQL Statistics</a:t>
                      </a:r>
                      <a:endParaRPr b="1" sz="1000">
                        <a:latin typeface="Sora"/>
                        <a:ea typeface="Sora"/>
                        <a:cs typeface="Sora"/>
                        <a:sym typeface="Sora"/>
                      </a:endParaRPr>
                    </a:p>
                  </a:txBody>
                  <a:tcPr marT="25400" marB="2540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(Read)</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55,706</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(Write)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15,916</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(Other)</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7,958</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Queries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79,580 (1,302.87/sec)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Transactions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3,979 (65.14/sec)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Ignored Errors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Reconnects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84" name="Google Shape;1684;p38"/>
          <p:cNvSpPr txBox="1"/>
          <p:nvPr/>
        </p:nvSpPr>
        <p:spPr>
          <a:xfrm>
            <a:off x="1781950" y="1128975"/>
            <a:ext cx="1155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solidFill>
                  <a:schemeClr val="dk1"/>
                </a:solidFill>
                <a:latin typeface="Open Sans"/>
                <a:ea typeface="Open Sans"/>
                <a:cs typeface="Open Sans"/>
                <a:sym typeface="Open Sans"/>
              </a:rPr>
              <a:t>1</a:t>
            </a:r>
            <a:r>
              <a:rPr b="1" i="1" lang="en" sz="1200">
                <a:solidFill>
                  <a:schemeClr val="dk1"/>
                </a:solidFill>
                <a:latin typeface="Open Sans"/>
                <a:ea typeface="Open Sans"/>
                <a:cs typeface="Open Sans"/>
                <a:sym typeface="Open Sans"/>
              </a:rPr>
              <a:t>00 hilos</a:t>
            </a:r>
            <a:endParaRPr b="1" i="1" sz="1200">
              <a:solidFill>
                <a:schemeClr val="dk1"/>
              </a:solidFill>
              <a:latin typeface="Open Sans"/>
              <a:ea typeface="Open Sans"/>
              <a:cs typeface="Open Sans"/>
              <a:sym typeface="Open Sans"/>
            </a:endParaRPr>
          </a:p>
        </p:txBody>
      </p:sp>
      <p:sp>
        <p:nvSpPr>
          <p:cNvPr id="1685" name="Google Shape;1685;p38"/>
          <p:cNvSpPr txBox="1"/>
          <p:nvPr/>
        </p:nvSpPr>
        <p:spPr>
          <a:xfrm>
            <a:off x="5342775" y="1128975"/>
            <a:ext cx="1155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solidFill>
                  <a:schemeClr val="dk1"/>
                </a:solidFill>
                <a:latin typeface="Open Sans"/>
                <a:ea typeface="Open Sans"/>
                <a:cs typeface="Open Sans"/>
                <a:sym typeface="Open Sans"/>
              </a:rPr>
              <a:t>15</a:t>
            </a:r>
            <a:r>
              <a:rPr b="1" i="1" lang="en" sz="1200">
                <a:solidFill>
                  <a:schemeClr val="dk1"/>
                </a:solidFill>
                <a:latin typeface="Open Sans"/>
                <a:ea typeface="Open Sans"/>
                <a:cs typeface="Open Sans"/>
                <a:sym typeface="Open Sans"/>
              </a:rPr>
              <a:t>0 hilos</a:t>
            </a:r>
            <a:endParaRPr b="1" i="1" sz="1200">
              <a:solidFill>
                <a:schemeClr val="dk1"/>
              </a:solidFill>
              <a:latin typeface="Open Sans"/>
              <a:ea typeface="Open Sans"/>
              <a:cs typeface="Open Sans"/>
              <a:sym typeface="Open Sans"/>
            </a:endParaRPr>
          </a:p>
        </p:txBody>
      </p:sp>
      <p:graphicFrame>
        <p:nvGraphicFramePr>
          <p:cNvPr id="1686" name="Google Shape;1686;p38"/>
          <p:cNvGraphicFramePr/>
          <p:nvPr/>
        </p:nvGraphicFramePr>
        <p:xfrm>
          <a:off x="4905950" y="1498263"/>
          <a:ext cx="3000000" cy="3000000"/>
        </p:xfrm>
        <a:graphic>
          <a:graphicData uri="http://schemas.openxmlformats.org/drawingml/2006/table">
            <a:tbl>
              <a:tblPr>
                <a:noFill/>
                <a:tableStyleId>{8FD70CCE-1C36-460C-AC6C-5E4D8A3DA996}</a:tableStyleId>
              </a:tblPr>
              <a:tblGrid>
                <a:gridCol w="751650"/>
                <a:gridCol w="1293700"/>
                <a:gridCol w="1040750"/>
              </a:tblGrid>
              <a:tr h="200025">
                <a:tc>
                  <a:txBody>
                    <a:bodyPr/>
                    <a:lstStyle/>
                    <a:p>
                      <a:pPr indent="0" lvl="0" marL="0" rtl="0" algn="ctr">
                        <a:lnSpc>
                          <a:spcPct val="115000"/>
                        </a:lnSpc>
                        <a:spcBef>
                          <a:spcPts val="0"/>
                        </a:spcBef>
                        <a:spcAft>
                          <a:spcPts val="0"/>
                        </a:spcAft>
                        <a:buNone/>
                      </a:pPr>
                      <a:r>
                        <a:rPr b="1" lang="en" sz="1000">
                          <a:latin typeface="Sora"/>
                          <a:ea typeface="Sora"/>
                          <a:cs typeface="Sora"/>
                          <a:sym typeface="Sora"/>
                        </a:rPr>
                        <a:t>Category</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Sora"/>
                          <a:ea typeface="Sora"/>
                          <a:cs typeface="Sora"/>
                          <a:sym typeface="Sora"/>
                        </a:rPr>
                        <a:t>Metric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Sora"/>
                          <a:ea typeface="Sora"/>
                          <a:cs typeface="Sora"/>
                          <a:sym typeface="Sora"/>
                        </a:rPr>
                        <a:t>Value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3">
                  <a:txBody>
                    <a:bodyPr/>
                    <a:lstStyle/>
                    <a:p>
                      <a:pPr indent="0" lvl="0" marL="0" rtl="0" algn="ctr">
                        <a:lnSpc>
                          <a:spcPct val="115000"/>
                        </a:lnSpc>
                        <a:spcBef>
                          <a:spcPts val="0"/>
                        </a:spcBef>
                        <a:spcAft>
                          <a:spcPts val="0"/>
                        </a:spcAft>
                        <a:buNone/>
                      </a:pPr>
                      <a:r>
                        <a:rPr b="1" lang="en" sz="1000">
                          <a:latin typeface="Sora"/>
                          <a:ea typeface="Sora"/>
                          <a:cs typeface="Sora"/>
                          <a:sym typeface="Sora"/>
                        </a:rPr>
                        <a:t>Test Setup</a:t>
                      </a:r>
                      <a:endParaRPr b="1" sz="1000">
                        <a:latin typeface="Sora"/>
                        <a:ea typeface="Sora"/>
                        <a:cs typeface="Sora"/>
                        <a:sym typeface="Sora"/>
                      </a:endParaRPr>
                    </a:p>
                  </a:txBody>
                  <a:tcPr marT="25400" marB="2540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Number of Threads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150</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Time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61.9553 seconds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Number of Events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4,606</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rowSpan="7">
                  <a:txBody>
                    <a:bodyPr/>
                    <a:lstStyle/>
                    <a:p>
                      <a:pPr indent="0" lvl="0" marL="0" rtl="0" algn="ctr">
                        <a:lnSpc>
                          <a:spcPct val="115000"/>
                        </a:lnSpc>
                        <a:spcBef>
                          <a:spcPts val="0"/>
                        </a:spcBef>
                        <a:spcAft>
                          <a:spcPts val="0"/>
                        </a:spcAft>
                        <a:buNone/>
                      </a:pPr>
                      <a:r>
                        <a:rPr b="1" lang="en" sz="1000">
                          <a:latin typeface="Sora"/>
                          <a:ea typeface="Sora"/>
                          <a:cs typeface="Sora"/>
                          <a:sym typeface="Sora"/>
                        </a:rPr>
                        <a:t>SQL Statistics</a:t>
                      </a:r>
                      <a:endParaRPr b="1" sz="1000">
                        <a:latin typeface="Sora"/>
                        <a:ea typeface="Sora"/>
                        <a:cs typeface="Sora"/>
                        <a:sym typeface="Sora"/>
                      </a:endParaRPr>
                    </a:p>
                  </a:txBody>
                  <a:tcPr marT="25400" marB="25400" marR="25400" marL="25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(Read)</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64,484</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(Write)</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18,424</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Queries (Other)</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9,212</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Total Queries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92,120 (1,486.85/sec)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Transactions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4,606 (74.34/sec)</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Ignored Errors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vMerge="1"/>
                <a:tc>
                  <a:txBody>
                    <a:bodyPr/>
                    <a:lstStyle/>
                    <a:p>
                      <a:pPr indent="0" lvl="0" marL="0" rtl="0" algn="ctr">
                        <a:lnSpc>
                          <a:spcPct val="115000"/>
                        </a:lnSpc>
                        <a:spcBef>
                          <a:spcPts val="0"/>
                        </a:spcBef>
                        <a:spcAft>
                          <a:spcPts val="0"/>
                        </a:spcAft>
                        <a:buNone/>
                      </a:pPr>
                      <a:r>
                        <a:rPr lang="en" sz="1000">
                          <a:latin typeface="Sora"/>
                          <a:ea typeface="Sora"/>
                          <a:cs typeface="Sora"/>
                          <a:sym typeface="Sora"/>
                        </a:rPr>
                        <a:t>Reconnects</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Sora"/>
                          <a:ea typeface="Sora"/>
                          <a:cs typeface="Sora"/>
                          <a:sym typeface="Sora"/>
                        </a:rPr>
                        <a:t>0</a:t>
                      </a:r>
                      <a:endParaRPr sz="1000">
                        <a:latin typeface="Sora"/>
                        <a:ea typeface="Sora"/>
                        <a:cs typeface="Sora"/>
                        <a:sym typeface="Sora"/>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39"/>
          <p:cNvSpPr txBox="1"/>
          <p:nvPr>
            <p:ph type="title"/>
          </p:nvPr>
        </p:nvSpPr>
        <p:spPr>
          <a:xfrm>
            <a:off x="720000" y="541675"/>
            <a:ext cx="7710900" cy="116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Escenarios de pruebas ( escritura)</a:t>
            </a:r>
            <a:endParaRPr/>
          </a:p>
        </p:txBody>
      </p:sp>
      <p:sp>
        <p:nvSpPr>
          <p:cNvPr id="1692" name="Google Shape;1692;p39"/>
          <p:cNvSpPr txBox="1"/>
          <p:nvPr/>
        </p:nvSpPr>
        <p:spPr>
          <a:xfrm>
            <a:off x="3861925" y="1527475"/>
            <a:ext cx="1155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solidFill>
                  <a:schemeClr val="dk1"/>
                </a:solidFill>
                <a:latin typeface="Open Sans"/>
                <a:ea typeface="Open Sans"/>
                <a:cs typeface="Open Sans"/>
                <a:sym typeface="Open Sans"/>
              </a:rPr>
              <a:t>2</a:t>
            </a:r>
            <a:r>
              <a:rPr b="1" i="1" lang="en" sz="1600">
                <a:solidFill>
                  <a:schemeClr val="dk1"/>
                </a:solidFill>
                <a:latin typeface="Open Sans"/>
                <a:ea typeface="Open Sans"/>
                <a:cs typeface="Open Sans"/>
                <a:sym typeface="Open Sans"/>
              </a:rPr>
              <a:t>00 hilos</a:t>
            </a:r>
            <a:endParaRPr b="1" i="1" sz="1600">
              <a:solidFill>
                <a:schemeClr val="dk1"/>
              </a:solidFill>
              <a:latin typeface="Open Sans"/>
              <a:ea typeface="Open Sans"/>
              <a:cs typeface="Open Sans"/>
              <a:sym typeface="Open Sans"/>
            </a:endParaRPr>
          </a:p>
        </p:txBody>
      </p:sp>
      <p:pic>
        <p:nvPicPr>
          <p:cNvPr id="1693" name="Google Shape;1693;p39"/>
          <p:cNvPicPr preferRelativeResize="0"/>
          <p:nvPr/>
        </p:nvPicPr>
        <p:blipFill>
          <a:blip r:embed="rId3">
            <a:alphaModFix/>
          </a:blip>
          <a:stretch>
            <a:fillRect/>
          </a:stretch>
        </p:blipFill>
        <p:spPr>
          <a:xfrm>
            <a:off x="3220225" y="1896775"/>
            <a:ext cx="2438400" cy="243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22"/>
          <p:cNvSpPr txBox="1"/>
          <p:nvPr>
            <p:ph type="ctrTitle"/>
          </p:nvPr>
        </p:nvSpPr>
        <p:spPr>
          <a:xfrm>
            <a:off x="2508300" y="597075"/>
            <a:ext cx="4127400" cy="69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4500"/>
              <a:t>Integrantes</a:t>
            </a:r>
            <a:endParaRPr sz="4500"/>
          </a:p>
        </p:txBody>
      </p:sp>
      <p:sp>
        <p:nvSpPr>
          <p:cNvPr id="1024" name="Google Shape;1024;p22"/>
          <p:cNvSpPr txBox="1"/>
          <p:nvPr/>
        </p:nvSpPr>
        <p:spPr>
          <a:xfrm>
            <a:off x="1074750" y="1441550"/>
            <a:ext cx="69945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Sora"/>
                <a:ea typeface="Sora"/>
                <a:cs typeface="Sora"/>
                <a:sym typeface="Sora"/>
              </a:rPr>
              <a:t>Andrés Felipe Gómez Ordoñez…………………………………. 2206486</a:t>
            </a:r>
            <a:endParaRPr sz="1700">
              <a:solidFill>
                <a:schemeClr val="dk1"/>
              </a:solidFill>
              <a:latin typeface="Sora"/>
              <a:ea typeface="Sora"/>
              <a:cs typeface="Sora"/>
              <a:sym typeface="Sora"/>
            </a:endParaRPr>
          </a:p>
          <a:p>
            <a:pPr indent="0" lvl="0" marL="0" rtl="0" algn="l">
              <a:spcBef>
                <a:spcPts val="0"/>
              </a:spcBef>
              <a:spcAft>
                <a:spcPts val="0"/>
              </a:spcAft>
              <a:buNone/>
            </a:pPr>
            <a:r>
              <a:t/>
            </a:r>
            <a:endParaRPr sz="1700">
              <a:solidFill>
                <a:schemeClr val="dk1"/>
              </a:solidFill>
              <a:latin typeface="Sora"/>
              <a:ea typeface="Sora"/>
              <a:cs typeface="Sora"/>
              <a:sym typeface="Sora"/>
            </a:endParaRPr>
          </a:p>
          <a:p>
            <a:pPr indent="0" lvl="0" marL="0" rtl="0" algn="l">
              <a:spcBef>
                <a:spcPts val="0"/>
              </a:spcBef>
              <a:spcAft>
                <a:spcPts val="0"/>
              </a:spcAft>
              <a:buNone/>
            </a:pPr>
            <a:r>
              <a:rPr lang="en" sz="1700">
                <a:solidFill>
                  <a:schemeClr val="dk1"/>
                </a:solidFill>
                <a:latin typeface="Sora"/>
                <a:ea typeface="Sora"/>
                <a:cs typeface="Sora"/>
                <a:sym typeface="Sora"/>
              </a:rPr>
              <a:t>Jairo Andrés Gómez Molina…………………………………………2185618</a:t>
            </a:r>
            <a:endParaRPr sz="1700">
              <a:solidFill>
                <a:schemeClr val="dk1"/>
              </a:solidFill>
              <a:latin typeface="Sora"/>
              <a:ea typeface="Sora"/>
              <a:cs typeface="Sora"/>
              <a:sym typeface="Sora"/>
            </a:endParaRPr>
          </a:p>
          <a:p>
            <a:pPr indent="0" lvl="0" marL="0" rtl="0" algn="l">
              <a:spcBef>
                <a:spcPts val="0"/>
              </a:spcBef>
              <a:spcAft>
                <a:spcPts val="0"/>
              </a:spcAft>
              <a:buNone/>
            </a:pPr>
            <a:r>
              <a:t/>
            </a:r>
            <a:endParaRPr sz="1700">
              <a:solidFill>
                <a:schemeClr val="dk1"/>
              </a:solidFill>
              <a:latin typeface="Sora"/>
              <a:ea typeface="Sora"/>
              <a:cs typeface="Sora"/>
              <a:sym typeface="Sora"/>
            </a:endParaRPr>
          </a:p>
          <a:p>
            <a:pPr indent="0" lvl="0" marL="0" rtl="0" algn="l">
              <a:spcBef>
                <a:spcPts val="0"/>
              </a:spcBef>
              <a:spcAft>
                <a:spcPts val="0"/>
              </a:spcAft>
              <a:buNone/>
            </a:pPr>
            <a:r>
              <a:rPr lang="en" sz="1700">
                <a:solidFill>
                  <a:schemeClr val="dk1"/>
                </a:solidFill>
                <a:latin typeface="Sora"/>
                <a:ea typeface="Sora"/>
                <a:cs typeface="Sora"/>
                <a:sym typeface="Sora"/>
              </a:rPr>
              <a:t>Jefferson Sneyder Anaya……………………………………………. 2210981</a:t>
            </a:r>
            <a:endParaRPr sz="1700">
              <a:solidFill>
                <a:schemeClr val="dk1"/>
              </a:solidFill>
              <a:latin typeface="Sora"/>
              <a:ea typeface="Sora"/>
              <a:cs typeface="Sora"/>
              <a:sym typeface="Sora"/>
            </a:endParaRPr>
          </a:p>
          <a:p>
            <a:pPr indent="0" lvl="0" marL="0" rtl="0" algn="l">
              <a:spcBef>
                <a:spcPts val="0"/>
              </a:spcBef>
              <a:spcAft>
                <a:spcPts val="0"/>
              </a:spcAft>
              <a:buNone/>
            </a:pPr>
            <a:r>
              <a:t/>
            </a:r>
            <a:endParaRPr sz="1700">
              <a:solidFill>
                <a:schemeClr val="dk1"/>
              </a:solidFill>
              <a:latin typeface="Sora"/>
              <a:ea typeface="Sora"/>
              <a:cs typeface="Sora"/>
              <a:sym typeface="Sora"/>
            </a:endParaRPr>
          </a:p>
          <a:p>
            <a:pPr indent="0" lvl="0" marL="0" rtl="0" algn="l">
              <a:spcBef>
                <a:spcPts val="0"/>
              </a:spcBef>
              <a:spcAft>
                <a:spcPts val="0"/>
              </a:spcAft>
              <a:buNone/>
            </a:pPr>
            <a:r>
              <a:rPr lang="en" sz="1700">
                <a:solidFill>
                  <a:schemeClr val="dk1"/>
                </a:solidFill>
                <a:latin typeface="Sora"/>
                <a:ea typeface="Sora"/>
                <a:cs typeface="Sora"/>
                <a:sym typeface="Sora"/>
              </a:rPr>
              <a:t>Jose Miguel Hernandez Castro…………………………………….2215513</a:t>
            </a:r>
            <a:endParaRPr sz="1700">
              <a:solidFill>
                <a:schemeClr val="dk1"/>
              </a:solidFill>
              <a:latin typeface="Sora"/>
              <a:ea typeface="Sora"/>
              <a:cs typeface="Sora"/>
              <a:sym typeface="S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40"/>
          <p:cNvSpPr txBox="1"/>
          <p:nvPr>
            <p:ph type="title"/>
          </p:nvPr>
        </p:nvSpPr>
        <p:spPr>
          <a:xfrm>
            <a:off x="4130550" y="2623450"/>
            <a:ext cx="4300200" cy="1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Demostraci</a:t>
            </a:r>
            <a:r>
              <a:rPr lang="en"/>
              <a:t>ón en vivo</a:t>
            </a:r>
            <a:endParaRPr/>
          </a:p>
        </p:txBody>
      </p:sp>
      <p:sp>
        <p:nvSpPr>
          <p:cNvPr id="1699" name="Google Shape;1699;p40"/>
          <p:cNvSpPr txBox="1"/>
          <p:nvPr>
            <p:ph idx="2" type="title"/>
          </p:nvPr>
        </p:nvSpPr>
        <p:spPr>
          <a:xfrm>
            <a:off x="4130550" y="1678250"/>
            <a:ext cx="43002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05</a:t>
            </a:r>
            <a:endParaRPr/>
          </a:p>
        </p:txBody>
      </p:sp>
      <p:pic>
        <p:nvPicPr>
          <p:cNvPr id="1700" name="Google Shape;1700;p40"/>
          <p:cNvPicPr preferRelativeResize="0"/>
          <p:nvPr/>
        </p:nvPicPr>
        <p:blipFill>
          <a:blip r:embed="rId3">
            <a:alphaModFix/>
          </a:blip>
          <a:stretch>
            <a:fillRect/>
          </a:stretch>
        </p:blipFill>
        <p:spPr>
          <a:xfrm>
            <a:off x="813325" y="1367325"/>
            <a:ext cx="2726150" cy="2726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41"/>
          <p:cNvSpPr txBox="1"/>
          <p:nvPr/>
        </p:nvSpPr>
        <p:spPr>
          <a:xfrm>
            <a:off x="779850" y="616425"/>
            <a:ext cx="7584300" cy="3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3000"/>
              <a:buFont typeface="Arial"/>
              <a:buNone/>
            </a:pPr>
            <a:r>
              <a:rPr b="1" lang="en" sz="3000">
                <a:solidFill>
                  <a:schemeClr val="dk1"/>
                </a:solidFill>
                <a:latin typeface="Sora"/>
                <a:ea typeface="Sora"/>
                <a:cs typeface="Sora"/>
                <a:sym typeface="Sora"/>
              </a:rPr>
              <a:t>Pruebas de lectura y escritura</a:t>
            </a:r>
            <a:endParaRPr b="1" sz="3000">
              <a:solidFill>
                <a:schemeClr val="dk1"/>
              </a:solidFill>
              <a:latin typeface="Sora"/>
              <a:ea typeface="Sora"/>
              <a:cs typeface="Sora"/>
              <a:sym typeface="Sora"/>
            </a:endParaRPr>
          </a:p>
          <a:p>
            <a:pPr indent="0" lvl="0" marL="0" rtl="0" algn="ctr">
              <a:spcBef>
                <a:spcPts val="0"/>
              </a:spcBef>
              <a:spcAft>
                <a:spcPts val="0"/>
              </a:spcAft>
              <a:buNone/>
            </a:pPr>
            <a:r>
              <a:t/>
            </a:r>
            <a:endParaRPr sz="1200">
              <a:solidFill>
                <a:schemeClr val="dk1"/>
              </a:solidFill>
              <a:latin typeface="Open Sans"/>
              <a:ea typeface="Open Sans"/>
              <a:cs typeface="Open Sans"/>
              <a:sym typeface="Open Sans"/>
            </a:endParaRPr>
          </a:p>
        </p:txBody>
      </p:sp>
      <p:pic>
        <p:nvPicPr>
          <p:cNvPr id="1706" name="Google Shape;1706;p41" title="Pruebas de lectura y escritura en los nodos.mp4">
            <a:hlinkClick r:id="rId3"/>
          </p:cNvPr>
          <p:cNvPicPr preferRelativeResize="0"/>
          <p:nvPr/>
        </p:nvPicPr>
        <p:blipFill>
          <a:blip r:embed="rId4">
            <a:alphaModFix/>
          </a:blip>
          <a:stretch>
            <a:fillRect/>
          </a:stretch>
        </p:blipFill>
        <p:spPr>
          <a:xfrm>
            <a:off x="1646497" y="1328500"/>
            <a:ext cx="5851027" cy="3065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6"/>
                                        </p:tgtEl>
                                        <p:attrNameLst>
                                          <p:attrName>style.visibility</p:attrName>
                                        </p:attrNameLst>
                                      </p:cBhvr>
                                      <p:to>
                                        <p:strVal val="visible"/>
                                      </p:to>
                                    </p:set>
                                    <p:animEffect filter="fade" transition="in">
                                      <p:cBhvr>
                                        <p:cTn dur="1000"/>
                                        <p:tgtEl>
                                          <p:spTgt spid="17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42"/>
          <p:cNvSpPr txBox="1"/>
          <p:nvPr/>
        </p:nvSpPr>
        <p:spPr>
          <a:xfrm>
            <a:off x="1379100" y="596825"/>
            <a:ext cx="6385800" cy="34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3000">
                <a:solidFill>
                  <a:schemeClr val="dk1"/>
                </a:solidFill>
                <a:latin typeface="Sora"/>
                <a:ea typeface="Sora"/>
                <a:cs typeface="Sora"/>
                <a:sym typeface="Sora"/>
              </a:rPr>
              <a:t>Prueba de lectura - Balanceo de carga a nodos esclavos</a:t>
            </a:r>
            <a:endParaRPr sz="100">
              <a:solidFill>
                <a:schemeClr val="dk1"/>
              </a:solidFill>
              <a:latin typeface="Open Sans"/>
              <a:ea typeface="Open Sans"/>
              <a:cs typeface="Open Sans"/>
              <a:sym typeface="Open Sans"/>
            </a:endParaRPr>
          </a:p>
        </p:txBody>
      </p:sp>
      <p:pic>
        <p:nvPicPr>
          <p:cNvPr id="1712" name="Google Shape;1712;p42" title="Prueba de lectura, balanceo de carga a nodos esclavos puerto 3308.mp4">
            <a:hlinkClick r:id="rId3"/>
          </p:cNvPr>
          <p:cNvPicPr preferRelativeResize="0"/>
          <p:nvPr/>
        </p:nvPicPr>
        <p:blipFill>
          <a:blip r:embed="rId4">
            <a:alphaModFix/>
          </a:blip>
          <a:stretch>
            <a:fillRect/>
          </a:stretch>
        </p:blipFill>
        <p:spPr>
          <a:xfrm>
            <a:off x="1818288" y="1655250"/>
            <a:ext cx="5507424" cy="29028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2"/>
                                        </p:tgtEl>
                                        <p:attrNameLst>
                                          <p:attrName>style.visibility</p:attrName>
                                        </p:attrNameLst>
                                      </p:cBhvr>
                                      <p:to>
                                        <p:strVal val="visible"/>
                                      </p:to>
                                    </p:set>
                                    <p:animEffect filter="fade" transition="in">
                                      <p:cBhvr>
                                        <p:cTn dur="1000"/>
                                        <p:tgtEl>
                                          <p:spTgt spid="17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43"/>
          <p:cNvSpPr txBox="1"/>
          <p:nvPr/>
        </p:nvSpPr>
        <p:spPr>
          <a:xfrm>
            <a:off x="767250" y="791500"/>
            <a:ext cx="7609500" cy="3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Sora"/>
                <a:ea typeface="Sora"/>
                <a:cs typeface="Sora"/>
                <a:sym typeface="Sora"/>
              </a:rPr>
              <a:t>Prueba de escritura a nodo maestro, puerto 3307</a:t>
            </a:r>
            <a:endParaRPr sz="1200">
              <a:solidFill>
                <a:schemeClr val="dk1"/>
              </a:solidFill>
              <a:latin typeface="Open Sans"/>
              <a:ea typeface="Open Sans"/>
              <a:cs typeface="Open Sans"/>
              <a:sym typeface="Open Sans"/>
            </a:endParaRPr>
          </a:p>
        </p:txBody>
      </p:sp>
      <p:pic>
        <p:nvPicPr>
          <p:cNvPr id="1718" name="Google Shape;1718;p43" title="Prueba de escritura a nodo maestro puerto 3307.mp4">
            <a:hlinkClick r:id="rId3"/>
          </p:cNvPr>
          <p:cNvPicPr preferRelativeResize="0"/>
          <p:nvPr/>
        </p:nvPicPr>
        <p:blipFill>
          <a:blip r:embed="rId4">
            <a:alphaModFix/>
          </a:blip>
          <a:stretch>
            <a:fillRect/>
          </a:stretch>
        </p:blipFill>
        <p:spPr>
          <a:xfrm>
            <a:off x="2194588" y="1960725"/>
            <a:ext cx="4754827" cy="2486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8"/>
                                        </p:tgtEl>
                                        <p:attrNameLst>
                                          <p:attrName>style.visibility</p:attrName>
                                        </p:attrNameLst>
                                      </p:cBhvr>
                                      <p:to>
                                        <p:strVal val="visible"/>
                                      </p:to>
                                    </p:set>
                                    <p:animEffect filter="fade" transition="in">
                                      <p:cBhvr>
                                        <p:cTn dur="1000"/>
                                        <p:tgtEl>
                                          <p:spTgt spid="17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44"/>
          <p:cNvSpPr txBox="1"/>
          <p:nvPr/>
        </p:nvSpPr>
        <p:spPr>
          <a:xfrm>
            <a:off x="1379100" y="596825"/>
            <a:ext cx="6385800" cy="34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3000">
                <a:solidFill>
                  <a:schemeClr val="dk1"/>
                </a:solidFill>
                <a:latin typeface="Sora"/>
                <a:ea typeface="Sora"/>
                <a:cs typeface="Sora"/>
                <a:sym typeface="Sora"/>
              </a:rPr>
              <a:t>Límite</a:t>
            </a:r>
            <a:r>
              <a:rPr b="1" lang="en" sz="3000">
                <a:solidFill>
                  <a:schemeClr val="dk1"/>
                </a:solidFill>
                <a:latin typeface="Sora"/>
                <a:ea typeface="Sora"/>
                <a:cs typeface="Sora"/>
                <a:sym typeface="Sora"/>
              </a:rPr>
              <a:t> de conexiones de escritura y lectura</a:t>
            </a:r>
            <a:endParaRPr sz="100">
              <a:solidFill>
                <a:schemeClr val="dk1"/>
              </a:solidFill>
              <a:latin typeface="Open Sans"/>
              <a:ea typeface="Open Sans"/>
              <a:cs typeface="Open Sans"/>
              <a:sym typeface="Open Sans"/>
            </a:endParaRPr>
          </a:p>
        </p:txBody>
      </p:sp>
      <p:pic>
        <p:nvPicPr>
          <p:cNvPr id="1724" name="Google Shape;1724;p44" title="Limite de conexiones de escritura y lectura.mp4">
            <a:hlinkClick r:id="rId3"/>
          </p:cNvPr>
          <p:cNvPicPr preferRelativeResize="0"/>
          <p:nvPr/>
        </p:nvPicPr>
        <p:blipFill>
          <a:blip r:embed="rId4">
            <a:alphaModFix/>
          </a:blip>
          <a:stretch>
            <a:fillRect/>
          </a:stretch>
        </p:blipFill>
        <p:spPr>
          <a:xfrm>
            <a:off x="1776575" y="1687600"/>
            <a:ext cx="5590848" cy="291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4"/>
                                        </p:tgtEl>
                                        <p:attrNameLst>
                                          <p:attrName>style.visibility</p:attrName>
                                        </p:attrNameLst>
                                      </p:cBhvr>
                                      <p:to>
                                        <p:strVal val="visible"/>
                                      </p:to>
                                    </p:set>
                                    <p:animEffect filter="fade" transition="in">
                                      <p:cBhvr>
                                        <p:cTn dur="1000"/>
                                        <p:tgtEl>
                                          <p:spTgt spid="17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45"/>
          <p:cNvSpPr txBox="1"/>
          <p:nvPr>
            <p:ph type="title"/>
          </p:nvPr>
        </p:nvSpPr>
        <p:spPr>
          <a:xfrm>
            <a:off x="3871288" y="1773850"/>
            <a:ext cx="44481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Gracias!</a:t>
            </a:r>
            <a:endParaRPr/>
          </a:p>
        </p:txBody>
      </p:sp>
      <p:grpSp>
        <p:nvGrpSpPr>
          <p:cNvPr id="1730" name="Google Shape;1730;p45"/>
          <p:cNvGrpSpPr/>
          <p:nvPr/>
        </p:nvGrpSpPr>
        <p:grpSpPr>
          <a:xfrm>
            <a:off x="755013" y="1075267"/>
            <a:ext cx="2994401" cy="2992970"/>
            <a:chOff x="699850" y="2299150"/>
            <a:chExt cx="1046225" cy="1045725"/>
          </a:xfrm>
        </p:grpSpPr>
        <p:sp>
          <p:nvSpPr>
            <p:cNvPr id="1731" name="Google Shape;1731;p45"/>
            <p:cNvSpPr/>
            <p:nvPr/>
          </p:nvSpPr>
          <p:spPr>
            <a:xfrm>
              <a:off x="1178075" y="2506950"/>
              <a:ext cx="225225" cy="137075"/>
            </a:xfrm>
            <a:custGeom>
              <a:rect b="b" l="l" r="r" t="t"/>
              <a:pathLst>
                <a:path extrusionOk="0" h="5483" w="9009">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45"/>
            <p:cNvSpPr/>
            <p:nvPr/>
          </p:nvSpPr>
          <p:spPr>
            <a:xfrm>
              <a:off x="1106400" y="2607825"/>
              <a:ext cx="3050" cy="52450"/>
            </a:xfrm>
            <a:custGeom>
              <a:rect b="b" l="l" r="r" t="t"/>
              <a:pathLst>
                <a:path extrusionOk="0" h="2098" w="122">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45"/>
            <p:cNvSpPr/>
            <p:nvPr/>
          </p:nvSpPr>
          <p:spPr>
            <a:xfrm>
              <a:off x="874500" y="2607825"/>
              <a:ext cx="159350" cy="393350"/>
            </a:xfrm>
            <a:custGeom>
              <a:rect b="b" l="l" r="r" t="t"/>
              <a:pathLst>
                <a:path extrusionOk="0" h="15734" w="6374">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5"/>
            <p:cNvSpPr/>
            <p:nvPr/>
          </p:nvSpPr>
          <p:spPr>
            <a:xfrm>
              <a:off x="699850" y="2962250"/>
              <a:ext cx="191375" cy="190375"/>
            </a:xfrm>
            <a:custGeom>
              <a:rect b="b" l="l" r="r" t="t"/>
              <a:pathLst>
                <a:path extrusionOk="0" h="7615" w="7655">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45"/>
            <p:cNvSpPr/>
            <p:nvPr/>
          </p:nvSpPr>
          <p:spPr>
            <a:xfrm>
              <a:off x="831825" y="2596225"/>
              <a:ext cx="95800" cy="95400"/>
            </a:xfrm>
            <a:custGeom>
              <a:rect b="b" l="l" r="r" t="t"/>
              <a:pathLst>
                <a:path extrusionOk="0" h="3816" w="3832">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45"/>
            <p:cNvSpPr/>
            <p:nvPr/>
          </p:nvSpPr>
          <p:spPr>
            <a:xfrm>
              <a:off x="830200" y="2594850"/>
              <a:ext cx="98825" cy="98350"/>
            </a:xfrm>
            <a:custGeom>
              <a:rect b="b" l="l" r="r" t="t"/>
              <a:pathLst>
                <a:path extrusionOk="0" h="3934" w="3953">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45"/>
            <p:cNvSpPr/>
            <p:nvPr/>
          </p:nvSpPr>
          <p:spPr>
            <a:xfrm>
              <a:off x="849225" y="2701300"/>
              <a:ext cx="3025" cy="246550"/>
            </a:xfrm>
            <a:custGeom>
              <a:rect b="b" l="l" r="r" t="t"/>
              <a:pathLst>
                <a:path extrusionOk="0" h="9862" w="121">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45"/>
            <p:cNvSpPr/>
            <p:nvPr/>
          </p:nvSpPr>
          <p:spPr>
            <a:xfrm>
              <a:off x="888650" y="2354575"/>
              <a:ext cx="43150" cy="43400"/>
            </a:xfrm>
            <a:custGeom>
              <a:rect b="b" l="l" r="r" t="t"/>
              <a:pathLst>
                <a:path extrusionOk="0" h="1736" w="1726">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45"/>
            <p:cNvSpPr/>
            <p:nvPr/>
          </p:nvSpPr>
          <p:spPr>
            <a:xfrm>
              <a:off x="1122175" y="3270875"/>
              <a:ext cx="44800" cy="44550"/>
            </a:xfrm>
            <a:custGeom>
              <a:rect b="b" l="l" r="r" t="t"/>
              <a:pathLst>
                <a:path extrusionOk="0" h="1782" w="1792">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45"/>
            <p:cNvSpPr/>
            <p:nvPr/>
          </p:nvSpPr>
          <p:spPr>
            <a:xfrm>
              <a:off x="1306550" y="2306100"/>
              <a:ext cx="2825" cy="16500"/>
            </a:xfrm>
            <a:custGeom>
              <a:rect b="b" l="l" r="r" t="t"/>
              <a:pathLst>
                <a:path extrusionOk="0" h="660" w="113">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5"/>
            <p:cNvSpPr/>
            <p:nvPr/>
          </p:nvSpPr>
          <p:spPr>
            <a:xfrm>
              <a:off x="1306550" y="2340900"/>
              <a:ext cx="2825" cy="16475"/>
            </a:xfrm>
            <a:custGeom>
              <a:rect b="b" l="l" r="r" t="t"/>
              <a:pathLst>
                <a:path extrusionOk="0" h="659" w="113">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5"/>
            <p:cNvSpPr/>
            <p:nvPr/>
          </p:nvSpPr>
          <p:spPr>
            <a:xfrm>
              <a:off x="1317225" y="2330225"/>
              <a:ext cx="16500" cy="3050"/>
            </a:xfrm>
            <a:custGeom>
              <a:rect b="b" l="l" r="r" t="t"/>
              <a:pathLst>
                <a:path extrusionOk="0" h="122" w="66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5"/>
            <p:cNvSpPr/>
            <p:nvPr/>
          </p:nvSpPr>
          <p:spPr>
            <a:xfrm>
              <a:off x="1282425" y="2330225"/>
              <a:ext cx="16500" cy="3050"/>
            </a:xfrm>
            <a:custGeom>
              <a:rect b="b" l="l" r="r" t="t"/>
              <a:pathLst>
                <a:path extrusionOk="0" h="122" w="66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45"/>
            <p:cNvSpPr/>
            <p:nvPr/>
          </p:nvSpPr>
          <p:spPr>
            <a:xfrm>
              <a:off x="1290775" y="2339275"/>
              <a:ext cx="9775" cy="9525"/>
            </a:xfrm>
            <a:custGeom>
              <a:rect b="b" l="l" r="r" t="t"/>
              <a:pathLst>
                <a:path extrusionOk="0" h="381" w="391">
                  <a:moveTo>
                    <a:pt x="1" y="381"/>
                  </a:moveTo>
                  <a:lnTo>
                    <a:pt x="39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5"/>
            <p:cNvSpPr/>
            <p:nvPr/>
          </p:nvSpPr>
          <p:spPr>
            <a:xfrm>
              <a:off x="1289400" y="2337775"/>
              <a:ext cx="12775" cy="12425"/>
            </a:xfrm>
            <a:custGeom>
              <a:rect b="b" l="l" r="r" t="t"/>
              <a:pathLst>
                <a:path extrusionOk="0" h="497" w="511">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5"/>
            <p:cNvSpPr/>
            <p:nvPr/>
          </p:nvSpPr>
          <p:spPr>
            <a:xfrm>
              <a:off x="1315375" y="2314700"/>
              <a:ext cx="9750" cy="9525"/>
            </a:xfrm>
            <a:custGeom>
              <a:rect b="b" l="l" r="r" t="t"/>
              <a:pathLst>
                <a:path extrusionOk="0" h="381" w="390">
                  <a:moveTo>
                    <a:pt x="0" y="380"/>
                  </a:moveTo>
                  <a:lnTo>
                    <a:pt x="3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5"/>
            <p:cNvSpPr/>
            <p:nvPr/>
          </p:nvSpPr>
          <p:spPr>
            <a:xfrm>
              <a:off x="1313975" y="2313175"/>
              <a:ext cx="12775" cy="12450"/>
            </a:xfrm>
            <a:custGeom>
              <a:rect b="b" l="l" r="r" t="t"/>
              <a:pathLst>
                <a:path extrusionOk="0" h="498" w="511">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5"/>
            <p:cNvSpPr/>
            <p:nvPr/>
          </p:nvSpPr>
          <p:spPr>
            <a:xfrm>
              <a:off x="1290775" y="2314700"/>
              <a:ext cx="9775" cy="9525"/>
            </a:xfrm>
            <a:custGeom>
              <a:rect b="b" l="l" r="r" t="t"/>
              <a:pathLst>
                <a:path extrusionOk="0" h="381" w="391">
                  <a:moveTo>
                    <a:pt x="1" y="0"/>
                  </a:moveTo>
                  <a:lnTo>
                    <a:pt x="391" y="38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5"/>
            <p:cNvSpPr/>
            <p:nvPr/>
          </p:nvSpPr>
          <p:spPr>
            <a:xfrm>
              <a:off x="1289400" y="2313175"/>
              <a:ext cx="12775" cy="12450"/>
            </a:xfrm>
            <a:custGeom>
              <a:rect b="b" l="l" r="r" t="t"/>
              <a:pathLst>
                <a:path extrusionOk="0" h="498" w="511">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45"/>
            <p:cNvSpPr/>
            <p:nvPr/>
          </p:nvSpPr>
          <p:spPr>
            <a:xfrm>
              <a:off x="1315375" y="2339275"/>
              <a:ext cx="9750" cy="9525"/>
            </a:xfrm>
            <a:custGeom>
              <a:rect b="b" l="l" r="r" t="t"/>
              <a:pathLst>
                <a:path extrusionOk="0" h="381" w="390">
                  <a:moveTo>
                    <a:pt x="0" y="0"/>
                  </a:moveTo>
                  <a:lnTo>
                    <a:pt x="390" y="38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5"/>
            <p:cNvSpPr/>
            <p:nvPr/>
          </p:nvSpPr>
          <p:spPr>
            <a:xfrm>
              <a:off x="1313975" y="2337775"/>
              <a:ext cx="12775" cy="12425"/>
            </a:xfrm>
            <a:custGeom>
              <a:rect b="b" l="l" r="r" t="t"/>
              <a:pathLst>
                <a:path extrusionOk="0" h="497" w="511">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5"/>
            <p:cNvSpPr/>
            <p:nvPr/>
          </p:nvSpPr>
          <p:spPr>
            <a:xfrm>
              <a:off x="791475" y="2851575"/>
              <a:ext cx="19500" cy="19500"/>
            </a:xfrm>
            <a:custGeom>
              <a:rect b="b" l="l" r="r" t="t"/>
              <a:pathLst>
                <a:path extrusionOk="0" h="780" w="78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5"/>
            <p:cNvSpPr/>
            <p:nvPr/>
          </p:nvSpPr>
          <p:spPr>
            <a:xfrm>
              <a:off x="745550" y="2652125"/>
              <a:ext cx="12550" cy="12775"/>
            </a:xfrm>
            <a:custGeom>
              <a:rect b="b" l="l" r="r" t="t"/>
              <a:pathLst>
                <a:path extrusionOk="0" h="511" w="502">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5"/>
            <p:cNvSpPr/>
            <p:nvPr/>
          </p:nvSpPr>
          <p:spPr>
            <a:xfrm>
              <a:off x="1494175" y="2299150"/>
              <a:ext cx="12550" cy="12550"/>
            </a:xfrm>
            <a:custGeom>
              <a:rect b="b" l="l" r="r" t="t"/>
              <a:pathLst>
                <a:path extrusionOk="0" h="502" w="502">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5"/>
            <p:cNvSpPr/>
            <p:nvPr/>
          </p:nvSpPr>
          <p:spPr>
            <a:xfrm>
              <a:off x="1219575" y="3181350"/>
              <a:ext cx="197175" cy="123175"/>
            </a:xfrm>
            <a:custGeom>
              <a:rect b="b" l="l" r="r" t="t"/>
              <a:pathLst>
                <a:path extrusionOk="0" h="4927" w="7887">
                  <a:moveTo>
                    <a:pt x="1328" y="1"/>
                  </a:moveTo>
                  <a:lnTo>
                    <a:pt x="1" y="4927"/>
                  </a:lnTo>
                  <a:lnTo>
                    <a:pt x="6550" y="4927"/>
                  </a:lnTo>
                  <a:lnTo>
                    <a:pt x="78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45"/>
            <p:cNvSpPr/>
            <p:nvPr/>
          </p:nvSpPr>
          <p:spPr>
            <a:xfrm>
              <a:off x="1218200" y="3179975"/>
              <a:ext cx="200175" cy="125950"/>
            </a:xfrm>
            <a:custGeom>
              <a:rect b="b" l="l" r="r" t="t"/>
              <a:pathLst>
                <a:path extrusionOk="0" h="5038" w="8007">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45"/>
            <p:cNvSpPr/>
            <p:nvPr/>
          </p:nvSpPr>
          <p:spPr>
            <a:xfrm>
              <a:off x="1173675" y="3304500"/>
              <a:ext cx="335375" cy="40375"/>
            </a:xfrm>
            <a:custGeom>
              <a:rect b="b" l="l" r="r" t="t"/>
              <a:pathLst>
                <a:path extrusionOk="0" h="1615" w="13415">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5"/>
            <p:cNvSpPr/>
            <p:nvPr/>
          </p:nvSpPr>
          <p:spPr>
            <a:xfrm>
              <a:off x="1230950" y="3197350"/>
              <a:ext cx="181625" cy="66600"/>
            </a:xfrm>
            <a:custGeom>
              <a:rect b="b" l="l" r="r" t="t"/>
              <a:pathLst>
                <a:path extrusionOk="0" h="2664" w="7265">
                  <a:moveTo>
                    <a:pt x="7255" y="29"/>
                  </a:moveTo>
                  <a:lnTo>
                    <a:pt x="1" y="2663"/>
                  </a:lnTo>
                  <a:lnTo>
                    <a:pt x="706" y="1"/>
                  </a:lnTo>
                  <a:lnTo>
                    <a:pt x="72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5"/>
            <p:cNvSpPr/>
            <p:nvPr/>
          </p:nvSpPr>
          <p:spPr>
            <a:xfrm>
              <a:off x="965175" y="2671850"/>
              <a:ext cx="779500" cy="525525"/>
            </a:xfrm>
            <a:custGeom>
              <a:rect b="b" l="l" r="r" t="t"/>
              <a:pathLst>
                <a:path extrusionOk="0" h="21021" w="3118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5"/>
            <p:cNvSpPr/>
            <p:nvPr/>
          </p:nvSpPr>
          <p:spPr>
            <a:xfrm>
              <a:off x="963550" y="2670450"/>
              <a:ext cx="782525" cy="528325"/>
            </a:xfrm>
            <a:custGeom>
              <a:rect b="b" l="l" r="r" t="t"/>
              <a:pathLst>
                <a:path extrusionOk="0" h="21133" w="31301">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45"/>
            <p:cNvSpPr/>
            <p:nvPr/>
          </p:nvSpPr>
          <p:spPr>
            <a:xfrm>
              <a:off x="938975" y="2671850"/>
              <a:ext cx="761625" cy="526700"/>
            </a:xfrm>
            <a:custGeom>
              <a:rect b="b" l="l" r="r" t="t"/>
              <a:pathLst>
                <a:path extrusionOk="0" h="21068" w="30465">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45"/>
            <p:cNvSpPr/>
            <p:nvPr/>
          </p:nvSpPr>
          <p:spPr>
            <a:xfrm>
              <a:off x="937575" y="2670450"/>
              <a:ext cx="772775" cy="529475"/>
            </a:xfrm>
            <a:custGeom>
              <a:rect b="b" l="l" r="r" t="t"/>
              <a:pathLst>
                <a:path extrusionOk="0" h="21179" w="30911">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5"/>
            <p:cNvSpPr/>
            <p:nvPr/>
          </p:nvSpPr>
          <p:spPr>
            <a:xfrm>
              <a:off x="1012725" y="2700375"/>
              <a:ext cx="688800" cy="404700"/>
            </a:xfrm>
            <a:custGeom>
              <a:rect b="b" l="l" r="r" t="t"/>
              <a:pathLst>
                <a:path extrusionOk="0" h="16188" w="27552">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5"/>
            <p:cNvSpPr/>
            <p:nvPr/>
          </p:nvSpPr>
          <p:spPr>
            <a:xfrm>
              <a:off x="1011325" y="2698975"/>
              <a:ext cx="691600" cy="407500"/>
            </a:xfrm>
            <a:custGeom>
              <a:rect b="b" l="l" r="r" t="t"/>
              <a:pathLst>
                <a:path extrusionOk="0" h="16300" w="27664">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5"/>
            <p:cNvSpPr/>
            <p:nvPr/>
          </p:nvSpPr>
          <p:spPr>
            <a:xfrm>
              <a:off x="1011325" y="2862250"/>
              <a:ext cx="2800" cy="82125"/>
            </a:xfrm>
            <a:custGeom>
              <a:rect b="b" l="l" r="r" t="t"/>
              <a:pathLst>
                <a:path extrusionOk="0" h="3285" w="112">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5"/>
            <p:cNvSpPr/>
            <p:nvPr/>
          </p:nvSpPr>
          <p:spPr>
            <a:xfrm>
              <a:off x="968425" y="3105050"/>
              <a:ext cx="773475" cy="89775"/>
            </a:xfrm>
            <a:custGeom>
              <a:rect b="b" l="l" r="r" t="t"/>
              <a:pathLst>
                <a:path extrusionOk="0" h="3591" w="30939">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45"/>
            <p:cNvSpPr/>
            <p:nvPr/>
          </p:nvSpPr>
          <p:spPr>
            <a:xfrm>
              <a:off x="967025" y="3103675"/>
              <a:ext cx="776250" cy="92550"/>
            </a:xfrm>
            <a:custGeom>
              <a:rect b="b" l="l" r="r" t="t"/>
              <a:pathLst>
                <a:path extrusionOk="0" h="3702" w="3105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45"/>
            <p:cNvSpPr/>
            <p:nvPr/>
          </p:nvSpPr>
          <p:spPr>
            <a:xfrm>
              <a:off x="1330450" y="3129400"/>
              <a:ext cx="45250" cy="45250"/>
            </a:xfrm>
            <a:custGeom>
              <a:rect b="b" l="l" r="r" t="t"/>
              <a:pathLst>
                <a:path extrusionOk="0" h="1810" w="181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5"/>
            <p:cNvSpPr/>
            <p:nvPr/>
          </p:nvSpPr>
          <p:spPr>
            <a:xfrm>
              <a:off x="1348075" y="2680875"/>
              <a:ext cx="10000" cy="9775"/>
            </a:xfrm>
            <a:custGeom>
              <a:rect b="b" l="l" r="r" t="t"/>
              <a:pathLst>
                <a:path extrusionOk="0" h="391" w="40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5"/>
            <p:cNvSpPr/>
            <p:nvPr/>
          </p:nvSpPr>
          <p:spPr>
            <a:xfrm>
              <a:off x="1346675" y="2679500"/>
              <a:ext cx="12775" cy="12775"/>
            </a:xfrm>
            <a:custGeom>
              <a:rect b="b" l="l" r="r" t="t"/>
              <a:pathLst>
                <a:path extrusionOk="0" h="511" w="511">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5"/>
            <p:cNvSpPr/>
            <p:nvPr/>
          </p:nvSpPr>
          <p:spPr>
            <a:xfrm>
              <a:off x="1345975" y="2836725"/>
              <a:ext cx="3050" cy="37375"/>
            </a:xfrm>
            <a:custGeom>
              <a:rect b="b" l="l" r="r" t="t"/>
              <a:pathLst>
                <a:path extrusionOk="0" h="1495" w="122">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5"/>
            <p:cNvSpPr/>
            <p:nvPr/>
          </p:nvSpPr>
          <p:spPr>
            <a:xfrm>
              <a:off x="1345750" y="2953850"/>
              <a:ext cx="3050" cy="47575"/>
            </a:xfrm>
            <a:custGeom>
              <a:rect b="b" l="l" r="r" t="t"/>
              <a:pathLst>
                <a:path extrusionOk="0" h="1903" w="122">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5"/>
            <p:cNvSpPr/>
            <p:nvPr/>
          </p:nvSpPr>
          <p:spPr>
            <a:xfrm>
              <a:off x="1144450" y="3030625"/>
              <a:ext cx="37125" cy="2800"/>
            </a:xfrm>
            <a:custGeom>
              <a:rect b="b" l="l" r="r" t="t"/>
              <a:pathLst>
                <a:path extrusionOk="0" h="112" w="1485">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5"/>
            <p:cNvSpPr/>
            <p:nvPr/>
          </p:nvSpPr>
          <p:spPr>
            <a:xfrm>
              <a:off x="1069300" y="2755800"/>
              <a:ext cx="323775" cy="82125"/>
            </a:xfrm>
            <a:custGeom>
              <a:rect b="b" l="l" r="r" t="t"/>
              <a:pathLst>
                <a:path extrusionOk="0" h="3285" w="12951">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5"/>
            <p:cNvSpPr/>
            <p:nvPr/>
          </p:nvSpPr>
          <p:spPr>
            <a:xfrm>
              <a:off x="1067925" y="2754400"/>
              <a:ext cx="326775" cy="84900"/>
            </a:xfrm>
            <a:custGeom>
              <a:rect b="b" l="l" r="r" t="t"/>
              <a:pathLst>
                <a:path extrusionOk="0" h="3396" w="13071">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5"/>
            <p:cNvSpPr/>
            <p:nvPr/>
          </p:nvSpPr>
          <p:spPr>
            <a:xfrm>
              <a:off x="1070000" y="2873150"/>
              <a:ext cx="80725" cy="80725"/>
            </a:xfrm>
            <a:custGeom>
              <a:rect b="b" l="l" r="r" t="t"/>
              <a:pathLst>
                <a:path extrusionOk="0" h="3229" w="3229">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5"/>
            <p:cNvSpPr/>
            <p:nvPr/>
          </p:nvSpPr>
          <p:spPr>
            <a:xfrm>
              <a:off x="1068600" y="2871750"/>
              <a:ext cx="83525" cy="83525"/>
            </a:xfrm>
            <a:custGeom>
              <a:rect b="b" l="l" r="r" t="t"/>
              <a:pathLst>
                <a:path extrusionOk="0" h="3341" w="3341">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5"/>
            <p:cNvSpPr/>
            <p:nvPr/>
          </p:nvSpPr>
          <p:spPr>
            <a:xfrm>
              <a:off x="1190825" y="2873150"/>
              <a:ext cx="80725" cy="80725"/>
            </a:xfrm>
            <a:custGeom>
              <a:rect b="b" l="l" r="r" t="t"/>
              <a:pathLst>
                <a:path extrusionOk="0" h="3229" w="3229">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5"/>
            <p:cNvSpPr/>
            <p:nvPr/>
          </p:nvSpPr>
          <p:spPr>
            <a:xfrm>
              <a:off x="1189450" y="2871750"/>
              <a:ext cx="83500" cy="83525"/>
            </a:xfrm>
            <a:custGeom>
              <a:rect b="b" l="l" r="r" t="t"/>
              <a:pathLst>
                <a:path extrusionOk="0" h="3341" w="334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5"/>
            <p:cNvSpPr/>
            <p:nvPr/>
          </p:nvSpPr>
          <p:spPr>
            <a:xfrm>
              <a:off x="1309350" y="2873150"/>
              <a:ext cx="80500" cy="80725"/>
            </a:xfrm>
            <a:custGeom>
              <a:rect b="b" l="l" r="r" t="t"/>
              <a:pathLst>
                <a:path extrusionOk="0" h="3229" w="322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5"/>
            <p:cNvSpPr/>
            <p:nvPr/>
          </p:nvSpPr>
          <p:spPr>
            <a:xfrm>
              <a:off x="1307950" y="2871750"/>
              <a:ext cx="83500" cy="83525"/>
            </a:xfrm>
            <a:custGeom>
              <a:rect b="b" l="l" r="r" t="t"/>
              <a:pathLst>
                <a:path extrusionOk="0" h="3341" w="334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45"/>
            <p:cNvSpPr/>
            <p:nvPr/>
          </p:nvSpPr>
          <p:spPr>
            <a:xfrm>
              <a:off x="1180850" y="3001400"/>
              <a:ext cx="207375" cy="61700"/>
            </a:xfrm>
            <a:custGeom>
              <a:rect b="b" l="l" r="r" t="t"/>
              <a:pathLst>
                <a:path extrusionOk="0" h="2468" w="8295">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45"/>
            <p:cNvSpPr/>
            <p:nvPr/>
          </p:nvSpPr>
          <p:spPr>
            <a:xfrm>
              <a:off x="1179475" y="2999775"/>
              <a:ext cx="210125" cy="64950"/>
            </a:xfrm>
            <a:custGeom>
              <a:rect b="b" l="l" r="r" t="t"/>
              <a:pathLst>
                <a:path extrusionOk="0" h="2598" w="8405">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5"/>
            <p:cNvSpPr/>
            <p:nvPr/>
          </p:nvSpPr>
          <p:spPr>
            <a:xfrm>
              <a:off x="1458450" y="2935300"/>
              <a:ext cx="70075" cy="2800"/>
            </a:xfrm>
            <a:custGeom>
              <a:rect b="b" l="l" r="r" t="t"/>
              <a:pathLst>
                <a:path extrusionOk="0" h="112" w="2803">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5"/>
            <p:cNvSpPr/>
            <p:nvPr/>
          </p:nvSpPr>
          <p:spPr>
            <a:xfrm>
              <a:off x="1553325" y="2935300"/>
              <a:ext cx="84425" cy="2800"/>
            </a:xfrm>
            <a:custGeom>
              <a:rect b="b" l="l" r="r" t="t"/>
              <a:pathLst>
                <a:path extrusionOk="0" h="112" w="3377">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45"/>
            <p:cNvSpPr/>
            <p:nvPr/>
          </p:nvSpPr>
          <p:spPr>
            <a:xfrm>
              <a:off x="1458450" y="3043125"/>
              <a:ext cx="125500" cy="2825"/>
            </a:xfrm>
            <a:custGeom>
              <a:rect b="b" l="l" r="r" t="t"/>
              <a:pathLst>
                <a:path extrusionOk="0" h="113" w="502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45"/>
            <p:cNvSpPr/>
            <p:nvPr/>
          </p:nvSpPr>
          <p:spPr>
            <a:xfrm>
              <a:off x="1458450" y="2972625"/>
              <a:ext cx="195775" cy="2825"/>
            </a:xfrm>
            <a:custGeom>
              <a:rect b="b" l="l" r="r" t="t"/>
              <a:pathLst>
                <a:path extrusionOk="0" h="113" w="7831">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45"/>
            <p:cNvSpPr/>
            <p:nvPr/>
          </p:nvSpPr>
          <p:spPr>
            <a:xfrm>
              <a:off x="1458450" y="3008125"/>
              <a:ext cx="64050" cy="3025"/>
            </a:xfrm>
            <a:custGeom>
              <a:rect b="b" l="l" r="r" t="t"/>
              <a:pathLst>
                <a:path extrusionOk="0" h="121" w="2562">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5"/>
            <p:cNvSpPr/>
            <p:nvPr/>
          </p:nvSpPr>
          <p:spPr>
            <a:xfrm>
              <a:off x="1538475" y="3008125"/>
              <a:ext cx="113900" cy="3025"/>
            </a:xfrm>
            <a:custGeom>
              <a:rect b="b" l="l" r="r" t="t"/>
              <a:pathLst>
                <a:path extrusionOk="0" h="121" w="4556">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45"/>
            <p:cNvSpPr/>
            <p:nvPr/>
          </p:nvSpPr>
          <p:spPr>
            <a:xfrm>
              <a:off x="1457300" y="2753925"/>
              <a:ext cx="203425" cy="24400"/>
            </a:xfrm>
            <a:custGeom>
              <a:rect b="b" l="l" r="r" t="t"/>
              <a:pathLst>
                <a:path extrusionOk="0" h="976" w="8137">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45"/>
            <p:cNvSpPr/>
            <p:nvPr/>
          </p:nvSpPr>
          <p:spPr>
            <a:xfrm>
              <a:off x="1478875" y="2760425"/>
              <a:ext cx="10225" cy="10475"/>
            </a:xfrm>
            <a:custGeom>
              <a:rect b="b" l="l" r="r" t="t"/>
              <a:pathLst>
                <a:path extrusionOk="0" h="419" w="409">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5"/>
            <p:cNvSpPr/>
            <p:nvPr/>
          </p:nvSpPr>
          <p:spPr>
            <a:xfrm>
              <a:off x="1493475" y="2760425"/>
              <a:ext cx="10475" cy="10475"/>
            </a:xfrm>
            <a:custGeom>
              <a:rect b="b" l="l" r="r" t="t"/>
              <a:pathLst>
                <a:path extrusionOk="0" h="419" w="419">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5"/>
            <p:cNvSpPr/>
            <p:nvPr/>
          </p:nvSpPr>
          <p:spPr>
            <a:xfrm>
              <a:off x="1464250" y="2760425"/>
              <a:ext cx="10475" cy="10475"/>
            </a:xfrm>
            <a:custGeom>
              <a:rect b="b" l="l" r="r" t="t"/>
              <a:pathLst>
                <a:path extrusionOk="0" h="419" w="419">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5"/>
            <p:cNvSpPr/>
            <p:nvPr/>
          </p:nvSpPr>
          <p:spPr>
            <a:xfrm>
              <a:off x="1457075" y="2778300"/>
              <a:ext cx="203400" cy="119450"/>
            </a:xfrm>
            <a:custGeom>
              <a:rect b="b" l="l" r="r" t="t"/>
              <a:pathLst>
                <a:path extrusionOk="0" h="4778" w="8136">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45"/>
            <p:cNvSpPr/>
            <p:nvPr/>
          </p:nvSpPr>
          <p:spPr>
            <a:xfrm>
              <a:off x="1541250" y="2805875"/>
              <a:ext cx="94200" cy="2825"/>
            </a:xfrm>
            <a:custGeom>
              <a:rect b="b" l="l" r="r" t="t"/>
              <a:pathLst>
                <a:path extrusionOk="0" h="113" w="3768">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45"/>
            <p:cNvSpPr/>
            <p:nvPr/>
          </p:nvSpPr>
          <p:spPr>
            <a:xfrm>
              <a:off x="1541025" y="2819800"/>
              <a:ext cx="35050" cy="2800"/>
            </a:xfrm>
            <a:custGeom>
              <a:rect b="b" l="l" r="r" t="t"/>
              <a:pathLst>
                <a:path extrusionOk="0" h="112" w="1402">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5"/>
            <p:cNvSpPr/>
            <p:nvPr/>
          </p:nvSpPr>
          <p:spPr>
            <a:xfrm>
              <a:off x="1586475" y="2819800"/>
              <a:ext cx="42000" cy="2800"/>
            </a:xfrm>
            <a:custGeom>
              <a:rect b="b" l="l" r="r" t="t"/>
              <a:pathLst>
                <a:path extrusionOk="0" h="112" w="168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5"/>
            <p:cNvSpPr/>
            <p:nvPr/>
          </p:nvSpPr>
          <p:spPr>
            <a:xfrm>
              <a:off x="1541250" y="2861775"/>
              <a:ext cx="61500" cy="2800"/>
            </a:xfrm>
            <a:custGeom>
              <a:rect b="b" l="l" r="r" t="t"/>
              <a:pathLst>
                <a:path extrusionOk="0" h="112" w="246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5"/>
            <p:cNvSpPr/>
            <p:nvPr/>
          </p:nvSpPr>
          <p:spPr>
            <a:xfrm>
              <a:off x="1541250" y="2834175"/>
              <a:ext cx="95125" cy="3050"/>
            </a:xfrm>
            <a:custGeom>
              <a:rect b="b" l="l" r="r" t="t"/>
              <a:pathLst>
                <a:path extrusionOk="0" h="122" w="3805">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5"/>
            <p:cNvSpPr/>
            <p:nvPr/>
          </p:nvSpPr>
          <p:spPr>
            <a:xfrm>
              <a:off x="1541250" y="2848100"/>
              <a:ext cx="32025" cy="3025"/>
            </a:xfrm>
            <a:custGeom>
              <a:rect b="b" l="l" r="r" t="t"/>
              <a:pathLst>
                <a:path extrusionOk="0" h="121" w="1281">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5"/>
            <p:cNvSpPr/>
            <p:nvPr/>
          </p:nvSpPr>
          <p:spPr>
            <a:xfrm>
              <a:off x="1579300" y="2848100"/>
              <a:ext cx="56150" cy="3025"/>
            </a:xfrm>
            <a:custGeom>
              <a:rect b="b" l="l" r="r" t="t"/>
              <a:pathLst>
                <a:path extrusionOk="0" h="121" w="2246">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5"/>
            <p:cNvSpPr/>
            <p:nvPr/>
          </p:nvSpPr>
          <p:spPr>
            <a:xfrm>
              <a:off x="1472150" y="2805425"/>
              <a:ext cx="26700" cy="32500"/>
            </a:xfrm>
            <a:custGeom>
              <a:rect b="b" l="l" r="r" t="t"/>
              <a:pathLst>
                <a:path extrusionOk="0" h="1300" w="1068">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5"/>
            <p:cNvSpPr/>
            <p:nvPr/>
          </p:nvSpPr>
          <p:spPr>
            <a:xfrm>
              <a:off x="1530600" y="2828375"/>
              <a:ext cx="475" cy="5825"/>
            </a:xfrm>
            <a:custGeom>
              <a:rect b="b" l="l" r="r" t="t"/>
              <a:pathLst>
                <a:path extrusionOk="0" h="233" w="19">
                  <a:moveTo>
                    <a:pt x="0" y="1"/>
                  </a:moveTo>
                  <a:cubicBezTo>
                    <a:pt x="9" y="84"/>
                    <a:pt x="9" y="159"/>
                    <a:pt x="9" y="233"/>
                  </a:cubicBezTo>
                  <a:cubicBezTo>
                    <a:pt x="19" y="159"/>
                    <a:pt x="9" y="84"/>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5"/>
            <p:cNvSpPr/>
            <p:nvPr/>
          </p:nvSpPr>
          <p:spPr>
            <a:xfrm>
              <a:off x="1474925" y="2836975"/>
              <a:ext cx="32500" cy="24525"/>
            </a:xfrm>
            <a:custGeom>
              <a:rect b="b" l="l" r="r" t="t"/>
              <a:pathLst>
                <a:path extrusionOk="0" h="981" w="130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5"/>
            <p:cNvSpPr/>
            <p:nvPr/>
          </p:nvSpPr>
          <p:spPr>
            <a:xfrm>
              <a:off x="1497900" y="2804975"/>
              <a:ext cx="33175" cy="56125"/>
            </a:xfrm>
            <a:custGeom>
              <a:rect b="b" l="l" r="r" t="t"/>
              <a:pathLst>
                <a:path extrusionOk="0" h="2245" w="1327">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45"/>
            <p:cNvSpPr/>
            <p:nvPr/>
          </p:nvSpPr>
          <p:spPr>
            <a:xfrm>
              <a:off x="762025" y="3044525"/>
              <a:ext cx="317750" cy="226600"/>
            </a:xfrm>
            <a:custGeom>
              <a:rect b="b" l="l" r="r" t="t"/>
              <a:pathLst>
                <a:path extrusionOk="0" h="9064" w="1271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5"/>
            <p:cNvSpPr/>
            <p:nvPr/>
          </p:nvSpPr>
          <p:spPr>
            <a:xfrm>
              <a:off x="762025" y="3044525"/>
              <a:ext cx="317750" cy="226600"/>
            </a:xfrm>
            <a:custGeom>
              <a:rect b="b" l="l" r="r" t="t"/>
              <a:pathLst>
                <a:path extrusionOk="0" h="9064" w="1271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45"/>
            <p:cNvSpPr/>
            <p:nvPr/>
          </p:nvSpPr>
          <p:spPr>
            <a:xfrm>
              <a:off x="779875" y="3027375"/>
              <a:ext cx="317750" cy="38275"/>
            </a:xfrm>
            <a:custGeom>
              <a:rect b="b" l="l" r="r" t="t"/>
              <a:pathLst>
                <a:path extrusionOk="0" h="1531" w="1271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5"/>
            <p:cNvSpPr/>
            <p:nvPr/>
          </p:nvSpPr>
          <p:spPr>
            <a:xfrm>
              <a:off x="778250" y="3025975"/>
              <a:ext cx="320775" cy="41075"/>
            </a:xfrm>
            <a:custGeom>
              <a:rect b="b" l="l" r="r" t="t"/>
              <a:pathLst>
                <a:path extrusionOk="0" h="1643" w="12831">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45"/>
            <p:cNvSpPr/>
            <p:nvPr/>
          </p:nvSpPr>
          <p:spPr>
            <a:xfrm>
              <a:off x="814200"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45"/>
            <p:cNvSpPr/>
            <p:nvPr/>
          </p:nvSpPr>
          <p:spPr>
            <a:xfrm>
              <a:off x="837150" y="3038725"/>
              <a:ext cx="14650" cy="14650"/>
            </a:xfrm>
            <a:custGeom>
              <a:rect b="b" l="l" r="r" t="t"/>
              <a:pathLst>
                <a:path extrusionOk="0" h="586" w="586">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45"/>
            <p:cNvSpPr/>
            <p:nvPr/>
          </p:nvSpPr>
          <p:spPr>
            <a:xfrm>
              <a:off x="791475"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45"/>
            <p:cNvSpPr/>
            <p:nvPr/>
          </p:nvSpPr>
          <p:spPr>
            <a:xfrm>
              <a:off x="779650" y="3065625"/>
              <a:ext cx="317975" cy="186725"/>
            </a:xfrm>
            <a:custGeom>
              <a:rect b="b" l="l" r="r" t="t"/>
              <a:pathLst>
                <a:path extrusionOk="0" h="7469" w="12719">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45"/>
            <p:cNvSpPr/>
            <p:nvPr/>
          </p:nvSpPr>
          <p:spPr>
            <a:xfrm>
              <a:off x="778250" y="3064000"/>
              <a:ext cx="320775" cy="189750"/>
            </a:xfrm>
            <a:custGeom>
              <a:rect b="b" l="l" r="r" t="t"/>
              <a:pathLst>
                <a:path extrusionOk="0" h="7590" w="12831">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45"/>
            <p:cNvSpPr/>
            <p:nvPr/>
          </p:nvSpPr>
          <p:spPr>
            <a:xfrm>
              <a:off x="911825" y="3109475"/>
              <a:ext cx="145675" cy="2800"/>
            </a:xfrm>
            <a:custGeom>
              <a:rect b="b" l="l" r="r" t="t"/>
              <a:pathLst>
                <a:path extrusionOk="0" h="112" w="5827">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45"/>
            <p:cNvSpPr/>
            <p:nvPr/>
          </p:nvSpPr>
          <p:spPr>
            <a:xfrm>
              <a:off x="911825" y="3131025"/>
              <a:ext cx="52900" cy="3050"/>
            </a:xfrm>
            <a:custGeom>
              <a:rect b="b" l="l" r="r" t="t"/>
              <a:pathLst>
                <a:path extrusionOk="0" h="122" w="2116">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45"/>
            <p:cNvSpPr/>
            <p:nvPr/>
          </p:nvSpPr>
          <p:spPr>
            <a:xfrm>
              <a:off x="982575" y="3131025"/>
              <a:ext cx="63800" cy="3050"/>
            </a:xfrm>
            <a:custGeom>
              <a:rect b="b" l="l" r="r" t="t"/>
              <a:pathLst>
                <a:path extrusionOk="0" h="122" w="2552">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45"/>
            <p:cNvSpPr/>
            <p:nvPr/>
          </p:nvSpPr>
          <p:spPr>
            <a:xfrm>
              <a:off x="911825" y="3196900"/>
              <a:ext cx="94425" cy="2800"/>
            </a:xfrm>
            <a:custGeom>
              <a:rect b="b" l="l" r="r" t="t"/>
              <a:pathLst>
                <a:path extrusionOk="0" h="112" w="3777">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45"/>
            <p:cNvSpPr/>
            <p:nvPr/>
          </p:nvSpPr>
          <p:spPr>
            <a:xfrm>
              <a:off x="911825" y="3153750"/>
              <a:ext cx="147075" cy="3050"/>
            </a:xfrm>
            <a:custGeom>
              <a:rect b="b" l="l" r="r" t="t"/>
              <a:pathLst>
                <a:path extrusionOk="0" h="122" w="5883">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5"/>
            <p:cNvSpPr/>
            <p:nvPr/>
          </p:nvSpPr>
          <p:spPr>
            <a:xfrm>
              <a:off x="911825" y="3175550"/>
              <a:ext cx="48500" cy="2825"/>
            </a:xfrm>
            <a:custGeom>
              <a:rect b="b" l="l" r="r" t="t"/>
              <a:pathLst>
                <a:path extrusionOk="0" h="113" w="194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45"/>
            <p:cNvSpPr/>
            <p:nvPr/>
          </p:nvSpPr>
          <p:spPr>
            <a:xfrm>
              <a:off x="971425" y="3175550"/>
              <a:ext cx="86075" cy="2825"/>
            </a:xfrm>
            <a:custGeom>
              <a:rect b="b" l="l" r="r" t="t"/>
              <a:pathLst>
                <a:path extrusionOk="0" h="113" w="3443">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45"/>
            <p:cNvSpPr/>
            <p:nvPr/>
          </p:nvSpPr>
          <p:spPr>
            <a:xfrm>
              <a:off x="803075" y="3107850"/>
              <a:ext cx="41750" cy="50800"/>
            </a:xfrm>
            <a:custGeom>
              <a:rect b="b" l="l" r="r" t="t"/>
              <a:pathLst>
                <a:path extrusionOk="0" h="2032" w="167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5"/>
            <p:cNvSpPr/>
            <p:nvPr/>
          </p:nvSpPr>
          <p:spPr>
            <a:xfrm>
              <a:off x="894200" y="3144025"/>
              <a:ext cx="725" cy="8825"/>
            </a:xfrm>
            <a:custGeom>
              <a:rect b="b" l="l" r="r" t="t"/>
              <a:pathLst>
                <a:path extrusionOk="0" h="353" w="29">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5"/>
            <p:cNvSpPr/>
            <p:nvPr/>
          </p:nvSpPr>
          <p:spPr>
            <a:xfrm>
              <a:off x="807250" y="3157250"/>
              <a:ext cx="50800" cy="38250"/>
            </a:xfrm>
            <a:custGeom>
              <a:rect b="b" l="l" r="r" t="t"/>
              <a:pathLst>
                <a:path extrusionOk="0" h="1530" w="2032">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5"/>
            <p:cNvSpPr/>
            <p:nvPr/>
          </p:nvSpPr>
          <p:spPr>
            <a:xfrm>
              <a:off x="843425" y="3107175"/>
              <a:ext cx="51500" cy="87650"/>
            </a:xfrm>
            <a:custGeom>
              <a:rect b="b" l="l" r="r" t="t"/>
              <a:pathLst>
                <a:path extrusionOk="0" h="3506" w="206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5"/>
            <p:cNvSpPr/>
            <p:nvPr/>
          </p:nvSpPr>
          <p:spPr>
            <a:xfrm>
              <a:off x="1033825" y="2993500"/>
              <a:ext cx="104150" cy="104150"/>
            </a:xfrm>
            <a:custGeom>
              <a:rect b="b" l="l" r="r" t="t"/>
              <a:pathLst>
                <a:path extrusionOk="0" h="4166" w="4166">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45"/>
            <p:cNvSpPr/>
            <p:nvPr/>
          </p:nvSpPr>
          <p:spPr>
            <a:xfrm>
              <a:off x="1032425" y="2991875"/>
              <a:ext cx="106950" cy="107175"/>
            </a:xfrm>
            <a:custGeom>
              <a:rect b="b" l="l" r="r" t="t"/>
              <a:pathLst>
                <a:path extrusionOk="0" h="4287" w="4278">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45"/>
            <p:cNvSpPr/>
            <p:nvPr/>
          </p:nvSpPr>
          <p:spPr>
            <a:xfrm>
              <a:off x="1038450" y="2988400"/>
              <a:ext cx="104175" cy="104150"/>
            </a:xfrm>
            <a:custGeom>
              <a:rect b="b" l="l" r="r" t="t"/>
              <a:pathLst>
                <a:path extrusionOk="0" h="4166" w="4167">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45"/>
            <p:cNvSpPr/>
            <p:nvPr/>
          </p:nvSpPr>
          <p:spPr>
            <a:xfrm>
              <a:off x="1037075" y="2986775"/>
              <a:ext cx="107175" cy="107175"/>
            </a:xfrm>
            <a:custGeom>
              <a:rect b="b" l="l" r="r" t="t"/>
              <a:pathLst>
                <a:path extrusionOk="0" h="4287" w="4287">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5"/>
            <p:cNvSpPr/>
            <p:nvPr/>
          </p:nvSpPr>
          <p:spPr>
            <a:xfrm>
              <a:off x="1065350" y="3040125"/>
              <a:ext cx="49200" cy="24700"/>
            </a:xfrm>
            <a:custGeom>
              <a:rect b="b" l="l" r="r" t="t"/>
              <a:pathLst>
                <a:path extrusionOk="0" h="988" w="1968">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5"/>
            <p:cNvSpPr/>
            <p:nvPr/>
          </p:nvSpPr>
          <p:spPr>
            <a:xfrm>
              <a:off x="1063975" y="3038725"/>
              <a:ext cx="51975" cy="27625"/>
            </a:xfrm>
            <a:custGeom>
              <a:rect b="b" l="l" r="r" t="t"/>
              <a:pathLst>
                <a:path extrusionOk="0" h="1105" w="2079">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5"/>
            <p:cNvSpPr/>
            <p:nvPr/>
          </p:nvSpPr>
          <p:spPr>
            <a:xfrm>
              <a:off x="1076250" y="3008825"/>
              <a:ext cx="27875" cy="28075"/>
            </a:xfrm>
            <a:custGeom>
              <a:rect b="b" l="l" r="r" t="t"/>
              <a:pathLst>
                <a:path extrusionOk="0" h="1123" w="1115">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45"/>
            <p:cNvSpPr/>
            <p:nvPr/>
          </p:nvSpPr>
          <p:spPr>
            <a:xfrm>
              <a:off x="1074875" y="3007425"/>
              <a:ext cx="30625" cy="30875"/>
            </a:xfrm>
            <a:custGeom>
              <a:rect b="b" l="l" r="r" t="t"/>
              <a:pathLst>
                <a:path extrusionOk="0" h="1235" w="1225">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5"/>
            <p:cNvSpPr/>
            <p:nvPr/>
          </p:nvSpPr>
          <p:spPr>
            <a:xfrm>
              <a:off x="1418350" y="2437150"/>
              <a:ext cx="234950" cy="153550"/>
            </a:xfrm>
            <a:custGeom>
              <a:rect b="b" l="l" r="r" t="t"/>
              <a:pathLst>
                <a:path extrusionOk="0" h="6142" w="9398">
                  <a:moveTo>
                    <a:pt x="0" y="0"/>
                  </a:moveTo>
                  <a:lnTo>
                    <a:pt x="0" y="6141"/>
                  </a:lnTo>
                  <a:lnTo>
                    <a:pt x="9397" y="6141"/>
                  </a:lnTo>
                  <a:lnTo>
                    <a:pt x="93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45"/>
            <p:cNvSpPr/>
            <p:nvPr/>
          </p:nvSpPr>
          <p:spPr>
            <a:xfrm>
              <a:off x="1416950" y="2435750"/>
              <a:ext cx="237975" cy="156575"/>
            </a:xfrm>
            <a:custGeom>
              <a:rect b="b" l="l" r="r" t="t"/>
              <a:pathLst>
                <a:path extrusionOk="0" h="6263" w="9519">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5"/>
            <p:cNvSpPr/>
            <p:nvPr/>
          </p:nvSpPr>
          <p:spPr>
            <a:xfrm>
              <a:off x="1410675" y="2356900"/>
              <a:ext cx="295975" cy="86050"/>
            </a:xfrm>
            <a:custGeom>
              <a:rect b="b" l="l" r="r" t="t"/>
              <a:pathLst>
                <a:path extrusionOk="0" h="3442" w="11839">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5"/>
            <p:cNvSpPr/>
            <p:nvPr/>
          </p:nvSpPr>
          <p:spPr>
            <a:xfrm>
              <a:off x="1409075" y="2355500"/>
              <a:ext cx="298950" cy="88850"/>
            </a:xfrm>
            <a:custGeom>
              <a:rect b="b" l="l" r="r" t="t"/>
              <a:pathLst>
                <a:path extrusionOk="0" h="3554" w="11958">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5"/>
            <p:cNvSpPr/>
            <p:nvPr/>
          </p:nvSpPr>
          <p:spPr>
            <a:xfrm>
              <a:off x="1410675" y="2450825"/>
              <a:ext cx="295975" cy="86075"/>
            </a:xfrm>
            <a:custGeom>
              <a:rect b="b" l="l" r="r" t="t"/>
              <a:pathLst>
                <a:path extrusionOk="0" h="3443" w="11839">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5"/>
            <p:cNvSpPr/>
            <p:nvPr/>
          </p:nvSpPr>
          <p:spPr>
            <a:xfrm>
              <a:off x="1409075" y="2449425"/>
              <a:ext cx="298950" cy="88850"/>
            </a:xfrm>
            <a:custGeom>
              <a:rect b="b" l="l" r="r" t="t"/>
              <a:pathLst>
                <a:path extrusionOk="0" h="3554" w="11958">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5"/>
            <p:cNvSpPr/>
            <p:nvPr/>
          </p:nvSpPr>
          <p:spPr>
            <a:xfrm>
              <a:off x="1410675" y="2546825"/>
              <a:ext cx="295975" cy="85850"/>
            </a:xfrm>
            <a:custGeom>
              <a:rect b="b" l="l" r="r" t="t"/>
              <a:pathLst>
                <a:path extrusionOk="0" h="3434" w="11839">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5"/>
            <p:cNvSpPr/>
            <p:nvPr/>
          </p:nvSpPr>
          <p:spPr>
            <a:xfrm>
              <a:off x="1409075" y="2545225"/>
              <a:ext cx="298950" cy="89075"/>
            </a:xfrm>
            <a:custGeom>
              <a:rect b="b" l="l" r="r" t="t"/>
              <a:pathLst>
                <a:path extrusionOk="0" h="3563" w="11958">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45"/>
            <p:cNvSpPr/>
            <p:nvPr/>
          </p:nvSpPr>
          <p:spPr>
            <a:xfrm>
              <a:off x="1458000" y="2356900"/>
              <a:ext cx="262100" cy="86050"/>
            </a:xfrm>
            <a:custGeom>
              <a:rect b="b" l="l" r="r" t="t"/>
              <a:pathLst>
                <a:path extrusionOk="0" h="3442" w="10484">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5"/>
            <p:cNvSpPr/>
            <p:nvPr/>
          </p:nvSpPr>
          <p:spPr>
            <a:xfrm>
              <a:off x="1456600" y="2355500"/>
              <a:ext cx="264875" cy="88850"/>
            </a:xfrm>
            <a:custGeom>
              <a:rect b="b" l="l" r="r" t="t"/>
              <a:pathLst>
                <a:path extrusionOk="0" h="3554" w="10595">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5"/>
            <p:cNvSpPr/>
            <p:nvPr/>
          </p:nvSpPr>
          <p:spPr>
            <a:xfrm>
              <a:off x="1485375" y="2386825"/>
              <a:ext cx="26450" cy="26225"/>
            </a:xfrm>
            <a:custGeom>
              <a:rect b="b" l="l" r="r" t="t"/>
              <a:pathLst>
                <a:path extrusionOk="0" h="1049" w="1058">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5"/>
            <p:cNvSpPr/>
            <p:nvPr/>
          </p:nvSpPr>
          <p:spPr>
            <a:xfrm>
              <a:off x="1483975" y="2385200"/>
              <a:ext cx="29250" cy="29475"/>
            </a:xfrm>
            <a:custGeom>
              <a:rect b="b" l="l" r="r" t="t"/>
              <a:pathLst>
                <a:path extrusionOk="0" h="1179" w="117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45"/>
            <p:cNvSpPr/>
            <p:nvPr/>
          </p:nvSpPr>
          <p:spPr>
            <a:xfrm>
              <a:off x="1539400" y="2382875"/>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5"/>
            <p:cNvSpPr/>
            <p:nvPr/>
          </p:nvSpPr>
          <p:spPr>
            <a:xfrm>
              <a:off x="1537775" y="2381250"/>
              <a:ext cx="158425" cy="37125"/>
            </a:xfrm>
            <a:custGeom>
              <a:rect b="b" l="l" r="r" t="t"/>
              <a:pathLst>
                <a:path extrusionOk="0" h="1485" w="6337">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45"/>
            <p:cNvSpPr/>
            <p:nvPr/>
          </p:nvSpPr>
          <p:spPr>
            <a:xfrm>
              <a:off x="1552850" y="2392600"/>
              <a:ext cx="54300" cy="3050"/>
            </a:xfrm>
            <a:custGeom>
              <a:rect b="b" l="l" r="r" t="t"/>
              <a:pathLst>
                <a:path extrusionOk="0" h="122" w="2172">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45"/>
            <p:cNvSpPr/>
            <p:nvPr/>
          </p:nvSpPr>
          <p:spPr>
            <a:xfrm>
              <a:off x="1614300" y="2392600"/>
              <a:ext cx="33675" cy="3050"/>
            </a:xfrm>
            <a:custGeom>
              <a:rect b="b" l="l" r="r" t="t"/>
              <a:pathLst>
                <a:path extrusionOk="0" h="122" w="1347">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45"/>
            <p:cNvSpPr/>
            <p:nvPr/>
          </p:nvSpPr>
          <p:spPr>
            <a:xfrm>
              <a:off x="1557025" y="2403750"/>
              <a:ext cx="33650" cy="3025"/>
            </a:xfrm>
            <a:custGeom>
              <a:rect b="b" l="l" r="r" t="t"/>
              <a:pathLst>
                <a:path extrusionOk="0" h="121" w="1346">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5"/>
            <p:cNvSpPr/>
            <p:nvPr/>
          </p:nvSpPr>
          <p:spPr>
            <a:xfrm>
              <a:off x="1657450" y="2392600"/>
              <a:ext cx="20900" cy="3050"/>
            </a:xfrm>
            <a:custGeom>
              <a:rect b="b" l="l" r="r" t="t"/>
              <a:pathLst>
                <a:path extrusionOk="0" h="122" w="836">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45"/>
            <p:cNvSpPr/>
            <p:nvPr/>
          </p:nvSpPr>
          <p:spPr>
            <a:xfrm>
              <a:off x="1612925" y="2404675"/>
              <a:ext cx="20900" cy="3025"/>
            </a:xfrm>
            <a:custGeom>
              <a:rect b="b" l="l" r="r" t="t"/>
              <a:pathLst>
                <a:path extrusionOk="0" h="121" w="836">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45"/>
            <p:cNvSpPr/>
            <p:nvPr/>
          </p:nvSpPr>
          <p:spPr>
            <a:xfrm>
              <a:off x="1458000" y="2450825"/>
              <a:ext cx="262100" cy="86075"/>
            </a:xfrm>
            <a:custGeom>
              <a:rect b="b" l="l" r="r" t="t"/>
              <a:pathLst>
                <a:path extrusionOk="0" h="3443" w="10484">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45"/>
            <p:cNvSpPr/>
            <p:nvPr/>
          </p:nvSpPr>
          <p:spPr>
            <a:xfrm>
              <a:off x="1456600" y="2449425"/>
              <a:ext cx="264875" cy="88850"/>
            </a:xfrm>
            <a:custGeom>
              <a:rect b="b" l="l" r="r" t="t"/>
              <a:pathLst>
                <a:path extrusionOk="0" h="3554" w="10595">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5"/>
            <p:cNvSpPr/>
            <p:nvPr/>
          </p:nvSpPr>
          <p:spPr>
            <a:xfrm>
              <a:off x="1485375" y="2480500"/>
              <a:ext cx="26450" cy="26475"/>
            </a:xfrm>
            <a:custGeom>
              <a:rect b="b" l="l" r="r" t="t"/>
              <a:pathLst>
                <a:path extrusionOk="0" h="1059" w="1058">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45"/>
            <p:cNvSpPr/>
            <p:nvPr/>
          </p:nvSpPr>
          <p:spPr>
            <a:xfrm>
              <a:off x="1483975" y="2479125"/>
              <a:ext cx="29250" cy="29475"/>
            </a:xfrm>
            <a:custGeom>
              <a:rect b="b" l="l" r="r" t="t"/>
              <a:pathLst>
                <a:path extrusionOk="0" h="1179" w="117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45"/>
            <p:cNvSpPr/>
            <p:nvPr/>
          </p:nvSpPr>
          <p:spPr>
            <a:xfrm>
              <a:off x="1539400" y="2476800"/>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45"/>
            <p:cNvSpPr/>
            <p:nvPr/>
          </p:nvSpPr>
          <p:spPr>
            <a:xfrm>
              <a:off x="1537775" y="2475175"/>
              <a:ext cx="158425" cy="37125"/>
            </a:xfrm>
            <a:custGeom>
              <a:rect b="b" l="l" r="r" t="t"/>
              <a:pathLst>
                <a:path extrusionOk="0" h="1485" w="6337">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45"/>
            <p:cNvSpPr/>
            <p:nvPr/>
          </p:nvSpPr>
          <p:spPr>
            <a:xfrm>
              <a:off x="1552850" y="2486550"/>
              <a:ext cx="54300" cy="3025"/>
            </a:xfrm>
            <a:custGeom>
              <a:rect b="b" l="l" r="r" t="t"/>
              <a:pathLst>
                <a:path extrusionOk="0" h="121" w="2172">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45"/>
            <p:cNvSpPr/>
            <p:nvPr/>
          </p:nvSpPr>
          <p:spPr>
            <a:xfrm>
              <a:off x="1614300" y="2486550"/>
              <a:ext cx="33675" cy="3025"/>
            </a:xfrm>
            <a:custGeom>
              <a:rect b="b" l="l" r="r" t="t"/>
              <a:pathLst>
                <a:path extrusionOk="0" h="121" w="1347">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45"/>
            <p:cNvSpPr/>
            <p:nvPr/>
          </p:nvSpPr>
          <p:spPr>
            <a:xfrm>
              <a:off x="1557025" y="2497675"/>
              <a:ext cx="33650" cy="3025"/>
            </a:xfrm>
            <a:custGeom>
              <a:rect b="b" l="l" r="r" t="t"/>
              <a:pathLst>
                <a:path extrusionOk="0" h="121" w="1346">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5"/>
            <p:cNvSpPr/>
            <p:nvPr/>
          </p:nvSpPr>
          <p:spPr>
            <a:xfrm>
              <a:off x="1657450" y="2486550"/>
              <a:ext cx="20900" cy="3025"/>
            </a:xfrm>
            <a:custGeom>
              <a:rect b="b" l="l" r="r" t="t"/>
              <a:pathLst>
                <a:path extrusionOk="0" h="121" w="836">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45"/>
            <p:cNvSpPr/>
            <p:nvPr/>
          </p:nvSpPr>
          <p:spPr>
            <a:xfrm>
              <a:off x="1612925" y="2498600"/>
              <a:ext cx="20900" cy="3025"/>
            </a:xfrm>
            <a:custGeom>
              <a:rect b="b" l="l" r="r" t="t"/>
              <a:pathLst>
                <a:path extrusionOk="0" h="121" w="836">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5"/>
            <p:cNvSpPr/>
            <p:nvPr/>
          </p:nvSpPr>
          <p:spPr>
            <a:xfrm>
              <a:off x="1471450" y="2442950"/>
              <a:ext cx="235200" cy="7900"/>
            </a:xfrm>
            <a:custGeom>
              <a:rect b="b" l="l" r="r" t="t"/>
              <a:pathLst>
                <a:path extrusionOk="0" h="316" w="9408">
                  <a:moveTo>
                    <a:pt x="0" y="0"/>
                  </a:moveTo>
                  <a:lnTo>
                    <a:pt x="0" y="315"/>
                  </a:lnTo>
                  <a:lnTo>
                    <a:pt x="9407" y="31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45"/>
            <p:cNvSpPr/>
            <p:nvPr/>
          </p:nvSpPr>
          <p:spPr>
            <a:xfrm>
              <a:off x="1470050" y="2441550"/>
              <a:ext cx="237975" cy="10700"/>
            </a:xfrm>
            <a:custGeom>
              <a:rect b="b" l="l" r="r" t="t"/>
              <a:pathLst>
                <a:path extrusionOk="0" h="428" w="9519">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45"/>
            <p:cNvSpPr/>
            <p:nvPr/>
          </p:nvSpPr>
          <p:spPr>
            <a:xfrm>
              <a:off x="1458000" y="2546825"/>
              <a:ext cx="262100" cy="85850"/>
            </a:xfrm>
            <a:custGeom>
              <a:rect b="b" l="l" r="r" t="t"/>
              <a:pathLst>
                <a:path extrusionOk="0" h="3434" w="10484">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45"/>
            <p:cNvSpPr/>
            <p:nvPr/>
          </p:nvSpPr>
          <p:spPr>
            <a:xfrm>
              <a:off x="1456600" y="2545450"/>
              <a:ext cx="264875" cy="88850"/>
            </a:xfrm>
            <a:custGeom>
              <a:rect b="b" l="l" r="r" t="t"/>
              <a:pathLst>
                <a:path extrusionOk="0" h="3554" w="10595">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45"/>
            <p:cNvSpPr/>
            <p:nvPr/>
          </p:nvSpPr>
          <p:spPr>
            <a:xfrm>
              <a:off x="1485375" y="2576525"/>
              <a:ext cx="26450" cy="26450"/>
            </a:xfrm>
            <a:custGeom>
              <a:rect b="b" l="l" r="r" t="t"/>
              <a:pathLst>
                <a:path extrusionOk="0" h="1058" w="1058">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45"/>
            <p:cNvSpPr/>
            <p:nvPr/>
          </p:nvSpPr>
          <p:spPr>
            <a:xfrm>
              <a:off x="1483975" y="2575125"/>
              <a:ext cx="29250" cy="29250"/>
            </a:xfrm>
            <a:custGeom>
              <a:rect b="b" l="l" r="r" t="t"/>
              <a:pathLst>
                <a:path extrusionOk="0" h="1170" w="117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45"/>
            <p:cNvSpPr/>
            <p:nvPr/>
          </p:nvSpPr>
          <p:spPr>
            <a:xfrm>
              <a:off x="1539400" y="2572575"/>
              <a:ext cx="155175" cy="34350"/>
            </a:xfrm>
            <a:custGeom>
              <a:rect b="b" l="l" r="r" t="t"/>
              <a:pathLst>
                <a:path extrusionOk="0" h="1374" w="6207">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45"/>
            <p:cNvSpPr/>
            <p:nvPr/>
          </p:nvSpPr>
          <p:spPr>
            <a:xfrm>
              <a:off x="1537775" y="2571175"/>
              <a:ext cx="158425" cy="37150"/>
            </a:xfrm>
            <a:custGeom>
              <a:rect b="b" l="l" r="r" t="t"/>
              <a:pathLst>
                <a:path extrusionOk="0" h="1486" w="6337">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45"/>
            <p:cNvSpPr/>
            <p:nvPr/>
          </p:nvSpPr>
          <p:spPr>
            <a:xfrm>
              <a:off x="1552850" y="2582550"/>
              <a:ext cx="54300" cy="2800"/>
            </a:xfrm>
            <a:custGeom>
              <a:rect b="b" l="l" r="r" t="t"/>
              <a:pathLst>
                <a:path extrusionOk="0" h="112" w="2172">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45"/>
            <p:cNvSpPr/>
            <p:nvPr/>
          </p:nvSpPr>
          <p:spPr>
            <a:xfrm>
              <a:off x="1614300" y="2582550"/>
              <a:ext cx="33675" cy="2800"/>
            </a:xfrm>
            <a:custGeom>
              <a:rect b="b" l="l" r="r" t="t"/>
              <a:pathLst>
                <a:path extrusionOk="0" h="112" w="1347">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45"/>
            <p:cNvSpPr/>
            <p:nvPr/>
          </p:nvSpPr>
          <p:spPr>
            <a:xfrm>
              <a:off x="1557025" y="2593675"/>
              <a:ext cx="33650" cy="2825"/>
            </a:xfrm>
            <a:custGeom>
              <a:rect b="b" l="l" r="r" t="t"/>
              <a:pathLst>
                <a:path extrusionOk="0" h="113" w="1346">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45"/>
            <p:cNvSpPr/>
            <p:nvPr/>
          </p:nvSpPr>
          <p:spPr>
            <a:xfrm>
              <a:off x="1657450" y="2582550"/>
              <a:ext cx="20900" cy="2800"/>
            </a:xfrm>
            <a:custGeom>
              <a:rect b="b" l="l" r="r" t="t"/>
              <a:pathLst>
                <a:path extrusionOk="0" h="112" w="836">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45"/>
            <p:cNvSpPr/>
            <p:nvPr/>
          </p:nvSpPr>
          <p:spPr>
            <a:xfrm>
              <a:off x="1612925" y="2594600"/>
              <a:ext cx="20900" cy="2825"/>
            </a:xfrm>
            <a:custGeom>
              <a:rect b="b" l="l" r="r" t="t"/>
              <a:pathLst>
                <a:path extrusionOk="0" h="113" w="836">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5"/>
            <p:cNvSpPr/>
            <p:nvPr/>
          </p:nvSpPr>
          <p:spPr>
            <a:xfrm>
              <a:off x="1471450" y="2538725"/>
              <a:ext cx="235200" cy="8125"/>
            </a:xfrm>
            <a:custGeom>
              <a:rect b="b" l="l" r="r" t="t"/>
              <a:pathLst>
                <a:path extrusionOk="0" h="325" w="9408">
                  <a:moveTo>
                    <a:pt x="0" y="0"/>
                  </a:moveTo>
                  <a:lnTo>
                    <a:pt x="0" y="325"/>
                  </a:lnTo>
                  <a:lnTo>
                    <a:pt x="9407" y="32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45"/>
            <p:cNvSpPr/>
            <p:nvPr/>
          </p:nvSpPr>
          <p:spPr>
            <a:xfrm>
              <a:off x="1470050" y="2537325"/>
              <a:ext cx="237975" cy="10925"/>
            </a:xfrm>
            <a:custGeom>
              <a:rect b="b" l="l" r="r" t="t"/>
              <a:pathLst>
                <a:path extrusionOk="0" h="437" w="9519">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45"/>
            <p:cNvSpPr/>
            <p:nvPr/>
          </p:nvSpPr>
          <p:spPr>
            <a:xfrm>
              <a:off x="799825" y="2522025"/>
              <a:ext cx="52425" cy="44325"/>
            </a:xfrm>
            <a:custGeom>
              <a:rect b="b" l="l" r="r" t="t"/>
              <a:pathLst>
                <a:path extrusionOk="0" h="1773" w="2097">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45"/>
            <p:cNvSpPr/>
            <p:nvPr/>
          </p:nvSpPr>
          <p:spPr>
            <a:xfrm>
              <a:off x="829050" y="2521100"/>
              <a:ext cx="60550" cy="2800"/>
            </a:xfrm>
            <a:custGeom>
              <a:rect b="b" l="l" r="r" t="t"/>
              <a:pathLst>
                <a:path extrusionOk="0" h="112" w="2422">
                  <a:moveTo>
                    <a:pt x="0" y="0"/>
                  </a:moveTo>
                  <a:lnTo>
                    <a:pt x="0" y="112"/>
                  </a:lnTo>
                  <a:lnTo>
                    <a:pt x="2421" y="112"/>
                  </a:lnTo>
                  <a:lnTo>
                    <a:pt x="242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45"/>
            <p:cNvSpPr/>
            <p:nvPr/>
          </p:nvSpPr>
          <p:spPr>
            <a:xfrm>
              <a:off x="829050" y="2492325"/>
              <a:ext cx="60550" cy="3050"/>
            </a:xfrm>
            <a:custGeom>
              <a:rect b="b" l="l" r="r" t="t"/>
              <a:pathLst>
                <a:path extrusionOk="0" h="122" w="2422">
                  <a:moveTo>
                    <a:pt x="0" y="1"/>
                  </a:moveTo>
                  <a:lnTo>
                    <a:pt x="0" y="122"/>
                  </a:lnTo>
                  <a:lnTo>
                    <a:pt x="2421" y="122"/>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5"/>
            <p:cNvSpPr/>
            <p:nvPr/>
          </p:nvSpPr>
          <p:spPr>
            <a:xfrm>
              <a:off x="794475" y="2510200"/>
              <a:ext cx="13950" cy="13700"/>
            </a:xfrm>
            <a:custGeom>
              <a:rect b="b" l="l" r="r" t="t"/>
              <a:pathLst>
                <a:path extrusionOk="0" h="548" w="558">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5"/>
            <p:cNvSpPr/>
            <p:nvPr/>
          </p:nvSpPr>
          <p:spPr>
            <a:xfrm>
              <a:off x="816975" y="2515750"/>
              <a:ext cx="13700" cy="13725"/>
            </a:xfrm>
            <a:custGeom>
              <a:rect b="b" l="l" r="r" t="t"/>
              <a:pathLst>
                <a:path extrusionOk="0" h="549" w="548">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5"/>
            <p:cNvSpPr/>
            <p:nvPr/>
          </p:nvSpPr>
          <p:spPr>
            <a:xfrm>
              <a:off x="816975" y="2486775"/>
              <a:ext cx="13700" cy="13925"/>
            </a:xfrm>
            <a:custGeom>
              <a:rect b="b" l="l" r="r" t="t"/>
              <a:pathLst>
                <a:path extrusionOk="0" h="557" w="548">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45"/>
            <p:cNvSpPr/>
            <p:nvPr/>
          </p:nvSpPr>
          <p:spPr>
            <a:xfrm>
              <a:off x="884925" y="2342975"/>
              <a:ext cx="446475" cy="258150"/>
            </a:xfrm>
            <a:custGeom>
              <a:rect b="b" l="l" r="r" t="t"/>
              <a:pathLst>
                <a:path extrusionOk="0" h="10326" w="17859">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45"/>
            <p:cNvSpPr/>
            <p:nvPr/>
          </p:nvSpPr>
          <p:spPr>
            <a:xfrm>
              <a:off x="884925" y="2342975"/>
              <a:ext cx="446475" cy="258150"/>
            </a:xfrm>
            <a:custGeom>
              <a:rect b="b" l="l" r="r" t="t"/>
              <a:pathLst>
                <a:path extrusionOk="0" h="10326" w="17859">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5"/>
            <p:cNvSpPr/>
            <p:nvPr/>
          </p:nvSpPr>
          <p:spPr>
            <a:xfrm>
              <a:off x="885400" y="2326050"/>
              <a:ext cx="446700" cy="258375"/>
            </a:xfrm>
            <a:custGeom>
              <a:rect b="b" l="l" r="r" t="t"/>
              <a:pathLst>
                <a:path extrusionOk="0" h="10335" w="17868">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45"/>
            <p:cNvSpPr/>
            <p:nvPr/>
          </p:nvSpPr>
          <p:spPr>
            <a:xfrm>
              <a:off x="884000" y="2324650"/>
              <a:ext cx="448100" cy="261175"/>
            </a:xfrm>
            <a:custGeom>
              <a:rect b="b" l="l" r="r" t="t"/>
              <a:pathLst>
                <a:path extrusionOk="0" h="10447" w="17924">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45"/>
            <p:cNvSpPr/>
            <p:nvPr/>
          </p:nvSpPr>
          <p:spPr>
            <a:xfrm>
              <a:off x="1065600" y="2496750"/>
              <a:ext cx="3025" cy="86050"/>
            </a:xfrm>
            <a:custGeom>
              <a:rect b="b" l="l" r="r" t="t"/>
              <a:pathLst>
                <a:path extrusionOk="0" h="3442" w="121">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45"/>
            <p:cNvSpPr/>
            <p:nvPr/>
          </p:nvSpPr>
          <p:spPr>
            <a:xfrm>
              <a:off x="1030100" y="2503225"/>
              <a:ext cx="37850" cy="33200"/>
            </a:xfrm>
            <a:custGeom>
              <a:rect b="b" l="l" r="r" t="t"/>
              <a:pathLst>
                <a:path extrusionOk="0" h="1328" w="1514">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45"/>
            <p:cNvSpPr/>
            <p:nvPr/>
          </p:nvSpPr>
          <p:spPr>
            <a:xfrm>
              <a:off x="1025700" y="2493950"/>
              <a:ext cx="11850" cy="11850"/>
            </a:xfrm>
            <a:custGeom>
              <a:rect b="b" l="l" r="r" t="t"/>
              <a:pathLst>
                <a:path extrusionOk="0" h="474" w="474">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45"/>
            <p:cNvSpPr/>
            <p:nvPr/>
          </p:nvSpPr>
          <p:spPr>
            <a:xfrm>
              <a:off x="1105250" y="2456625"/>
              <a:ext cx="2800" cy="126650"/>
            </a:xfrm>
            <a:custGeom>
              <a:rect b="b" l="l" r="r" t="t"/>
              <a:pathLst>
                <a:path extrusionOk="0" h="5066" w="112">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5"/>
            <p:cNvSpPr/>
            <p:nvPr/>
          </p:nvSpPr>
          <p:spPr>
            <a:xfrm>
              <a:off x="1058175" y="2480975"/>
              <a:ext cx="17875" cy="17875"/>
            </a:xfrm>
            <a:custGeom>
              <a:rect b="b" l="l" r="r" t="t"/>
              <a:pathLst>
                <a:path extrusionOk="0" h="715" w="715">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5"/>
            <p:cNvSpPr/>
            <p:nvPr/>
          </p:nvSpPr>
          <p:spPr>
            <a:xfrm>
              <a:off x="1146075" y="2496750"/>
              <a:ext cx="2800" cy="86050"/>
            </a:xfrm>
            <a:custGeom>
              <a:rect b="b" l="l" r="r" t="t"/>
              <a:pathLst>
                <a:path extrusionOk="0" h="3442" w="112">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45"/>
            <p:cNvSpPr/>
            <p:nvPr/>
          </p:nvSpPr>
          <p:spPr>
            <a:xfrm>
              <a:off x="1146525" y="2503225"/>
              <a:ext cx="37825" cy="33200"/>
            </a:xfrm>
            <a:custGeom>
              <a:rect b="b" l="l" r="r" t="t"/>
              <a:pathLst>
                <a:path extrusionOk="0" h="1328" w="1513">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45"/>
            <p:cNvSpPr/>
            <p:nvPr/>
          </p:nvSpPr>
          <p:spPr>
            <a:xfrm>
              <a:off x="1176925" y="2493950"/>
              <a:ext cx="11850" cy="11850"/>
            </a:xfrm>
            <a:custGeom>
              <a:rect b="b" l="l" r="r" t="t"/>
              <a:pathLst>
                <a:path extrusionOk="0" h="474" w="474">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45"/>
            <p:cNvSpPr/>
            <p:nvPr/>
          </p:nvSpPr>
          <p:spPr>
            <a:xfrm>
              <a:off x="1138650" y="2480975"/>
              <a:ext cx="17650" cy="17875"/>
            </a:xfrm>
            <a:custGeom>
              <a:rect b="b" l="l" r="r" t="t"/>
              <a:pathLst>
                <a:path extrusionOk="0" h="715" w="706">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45"/>
            <p:cNvSpPr/>
            <p:nvPr/>
          </p:nvSpPr>
          <p:spPr>
            <a:xfrm>
              <a:off x="1096450" y="2437825"/>
              <a:ext cx="20650" cy="20675"/>
            </a:xfrm>
            <a:custGeom>
              <a:rect b="b" l="l" r="r" t="t"/>
              <a:pathLst>
                <a:path extrusionOk="0" h="827" w="826">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9" name="Google Shape;1899;p45"/>
          <p:cNvGrpSpPr/>
          <p:nvPr/>
        </p:nvGrpSpPr>
        <p:grpSpPr>
          <a:xfrm>
            <a:off x="5193982" y="2998836"/>
            <a:ext cx="443690" cy="443234"/>
            <a:chOff x="3763184" y="3817357"/>
            <a:chExt cx="356865" cy="356498"/>
          </a:xfrm>
        </p:grpSpPr>
        <p:sp>
          <p:nvSpPr>
            <p:cNvPr id="1900" name="Google Shape;1900;p45"/>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45"/>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45"/>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45"/>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4" name="Google Shape;1904;p45"/>
          <p:cNvGrpSpPr/>
          <p:nvPr/>
        </p:nvGrpSpPr>
        <p:grpSpPr>
          <a:xfrm>
            <a:off x="4636444" y="2998836"/>
            <a:ext cx="443690" cy="443234"/>
            <a:chOff x="3314750" y="3817357"/>
            <a:chExt cx="356865" cy="356498"/>
          </a:xfrm>
        </p:grpSpPr>
        <p:sp>
          <p:nvSpPr>
            <p:cNvPr id="1905" name="Google Shape;1905;p45"/>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6" name="Google Shape;1906;p45"/>
            <p:cNvGrpSpPr/>
            <p:nvPr/>
          </p:nvGrpSpPr>
          <p:grpSpPr>
            <a:xfrm>
              <a:off x="3394986" y="3894612"/>
              <a:ext cx="202339" cy="202323"/>
              <a:chOff x="935197" y="1793977"/>
              <a:chExt cx="256451" cy="256430"/>
            </a:xfrm>
          </p:grpSpPr>
          <p:sp>
            <p:nvSpPr>
              <p:cNvPr id="1907" name="Google Shape;1907;p45"/>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45"/>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9" name="Google Shape;1909;p45"/>
          <p:cNvGrpSpPr/>
          <p:nvPr/>
        </p:nvGrpSpPr>
        <p:grpSpPr>
          <a:xfrm>
            <a:off x="4078906" y="2998836"/>
            <a:ext cx="443690" cy="443691"/>
            <a:chOff x="2866317" y="3817357"/>
            <a:chExt cx="356865" cy="356866"/>
          </a:xfrm>
        </p:grpSpPr>
        <p:sp>
          <p:nvSpPr>
            <p:cNvPr id="1910" name="Google Shape;1910;p45"/>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45"/>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23"/>
          <p:cNvSpPr txBox="1"/>
          <p:nvPr>
            <p:ph idx="15"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Tabla de contenidos</a:t>
            </a:r>
            <a:endParaRPr/>
          </a:p>
        </p:txBody>
      </p:sp>
      <p:sp>
        <p:nvSpPr>
          <p:cNvPr id="1030" name="Google Shape;1030;p23"/>
          <p:cNvSpPr txBox="1"/>
          <p:nvPr>
            <p:ph type="title"/>
          </p:nvPr>
        </p:nvSpPr>
        <p:spPr>
          <a:xfrm>
            <a:off x="720000" y="1404675"/>
            <a:ext cx="761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1031" name="Google Shape;1031;p23"/>
          <p:cNvSpPr txBox="1"/>
          <p:nvPr>
            <p:ph idx="2" type="title"/>
          </p:nvPr>
        </p:nvSpPr>
        <p:spPr>
          <a:xfrm>
            <a:off x="720000" y="3066688"/>
            <a:ext cx="761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1032" name="Google Shape;1032;p23"/>
          <p:cNvSpPr txBox="1"/>
          <p:nvPr>
            <p:ph idx="3" type="title"/>
          </p:nvPr>
        </p:nvSpPr>
        <p:spPr>
          <a:xfrm>
            <a:off x="2709178" y="1404675"/>
            <a:ext cx="761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1033" name="Google Shape;1033;p23"/>
          <p:cNvSpPr txBox="1"/>
          <p:nvPr>
            <p:ph idx="4" type="title"/>
          </p:nvPr>
        </p:nvSpPr>
        <p:spPr>
          <a:xfrm>
            <a:off x="2709178" y="3066688"/>
            <a:ext cx="761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1034" name="Google Shape;1034;p23"/>
          <p:cNvSpPr txBox="1"/>
          <p:nvPr>
            <p:ph idx="5" type="title"/>
          </p:nvPr>
        </p:nvSpPr>
        <p:spPr>
          <a:xfrm>
            <a:off x="4698355" y="1404675"/>
            <a:ext cx="761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1035" name="Google Shape;1035;p23"/>
          <p:cNvSpPr txBox="1"/>
          <p:nvPr>
            <p:ph idx="6" type="title"/>
          </p:nvPr>
        </p:nvSpPr>
        <p:spPr>
          <a:xfrm>
            <a:off x="4698355" y="3066688"/>
            <a:ext cx="761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06</a:t>
            </a:r>
            <a:endParaRPr/>
          </a:p>
        </p:txBody>
      </p:sp>
      <p:sp>
        <p:nvSpPr>
          <p:cNvPr id="1036" name="Google Shape;1036;p23"/>
          <p:cNvSpPr txBox="1"/>
          <p:nvPr>
            <p:ph idx="1" type="subTitle"/>
          </p:nvPr>
        </p:nvSpPr>
        <p:spPr>
          <a:xfrm>
            <a:off x="720000" y="1852275"/>
            <a:ext cx="1817700" cy="73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Introducci</a:t>
            </a:r>
            <a:r>
              <a:rPr lang="en"/>
              <a:t>ón</a:t>
            </a:r>
            <a:endParaRPr/>
          </a:p>
        </p:txBody>
      </p:sp>
      <p:sp>
        <p:nvSpPr>
          <p:cNvPr id="1037" name="Google Shape;1037;p23"/>
          <p:cNvSpPr txBox="1"/>
          <p:nvPr>
            <p:ph idx="7" type="subTitle"/>
          </p:nvPr>
        </p:nvSpPr>
        <p:spPr>
          <a:xfrm>
            <a:off x="2709175" y="1852275"/>
            <a:ext cx="1696500" cy="73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Alternativas de soluci</a:t>
            </a:r>
            <a:r>
              <a:rPr lang="en"/>
              <a:t>ón</a:t>
            </a:r>
            <a:endParaRPr/>
          </a:p>
        </p:txBody>
      </p:sp>
      <p:sp>
        <p:nvSpPr>
          <p:cNvPr id="1038" name="Google Shape;1038;p23"/>
          <p:cNvSpPr txBox="1"/>
          <p:nvPr>
            <p:ph idx="8" type="subTitle"/>
          </p:nvPr>
        </p:nvSpPr>
        <p:spPr>
          <a:xfrm>
            <a:off x="4698355" y="1852268"/>
            <a:ext cx="1593900" cy="73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Diseño de la soluci</a:t>
            </a:r>
            <a:r>
              <a:rPr lang="en"/>
              <a:t>ón</a:t>
            </a:r>
            <a:endParaRPr/>
          </a:p>
        </p:txBody>
      </p:sp>
      <p:sp>
        <p:nvSpPr>
          <p:cNvPr id="1039" name="Google Shape;1039;p23"/>
          <p:cNvSpPr txBox="1"/>
          <p:nvPr>
            <p:ph idx="9" type="subTitle"/>
          </p:nvPr>
        </p:nvSpPr>
        <p:spPr>
          <a:xfrm>
            <a:off x="720000" y="3514248"/>
            <a:ext cx="1593900" cy="73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Implementaci</a:t>
            </a:r>
            <a:r>
              <a:rPr lang="en"/>
              <a:t>ón</a:t>
            </a:r>
            <a:endParaRPr/>
          </a:p>
        </p:txBody>
      </p:sp>
      <p:sp>
        <p:nvSpPr>
          <p:cNvPr id="1040" name="Google Shape;1040;p23"/>
          <p:cNvSpPr txBox="1"/>
          <p:nvPr>
            <p:ph idx="13" type="subTitle"/>
          </p:nvPr>
        </p:nvSpPr>
        <p:spPr>
          <a:xfrm>
            <a:off x="2709178" y="3514248"/>
            <a:ext cx="1593900" cy="73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Pruebas</a:t>
            </a:r>
            <a:endParaRPr/>
          </a:p>
        </p:txBody>
      </p:sp>
      <p:sp>
        <p:nvSpPr>
          <p:cNvPr id="1041" name="Google Shape;1041;p23"/>
          <p:cNvSpPr txBox="1"/>
          <p:nvPr>
            <p:ph idx="14" type="subTitle"/>
          </p:nvPr>
        </p:nvSpPr>
        <p:spPr>
          <a:xfrm>
            <a:off x="4698355" y="3514248"/>
            <a:ext cx="1593900" cy="73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Demostraci</a:t>
            </a:r>
            <a:r>
              <a:rPr lang="en"/>
              <a:t>ón en vivo</a:t>
            </a:r>
            <a:endParaRPr/>
          </a:p>
        </p:txBody>
      </p:sp>
      <p:grpSp>
        <p:nvGrpSpPr>
          <p:cNvPr id="1042" name="Google Shape;1042;p23"/>
          <p:cNvGrpSpPr/>
          <p:nvPr/>
        </p:nvGrpSpPr>
        <p:grpSpPr>
          <a:xfrm>
            <a:off x="6444695" y="1114373"/>
            <a:ext cx="1986215" cy="3269968"/>
            <a:chOff x="6934075" y="1778325"/>
            <a:chExt cx="689275" cy="1134775"/>
          </a:xfrm>
        </p:grpSpPr>
        <p:sp>
          <p:nvSpPr>
            <p:cNvPr id="1043" name="Google Shape;1043;p23"/>
            <p:cNvSpPr/>
            <p:nvPr/>
          </p:nvSpPr>
          <p:spPr>
            <a:xfrm>
              <a:off x="7486500" y="2665625"/>
              <a:ext cx="136850" cy="66125"/>
            </a:xfrm>
            <a:custGeom>
              <a:rect b="b" l="l" r="r" t="t"/>
              <a:pathLst>
                <a:path extrusionOk="0" h="2645" w="5474">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3"/>
            <p:cNvSpPr/>
            <p:nvPr/>
          </p:nvSpPr>
          <p:spPr>
            <a:xfrm>
              <a:off x="7313500" y="2548975"/>
              <a:ext cx="85375" cy="41525"/>
            </a:xfrm>
            <a:custGeom>
              <a:rect b="b" l="l" r="r" t="t"/>
              <a:pathLst>
                <a:path extrusionOk="0" h="1661" w="3415">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3"/>
            <p:cNvSpPr/>
            <p:nvPr/>
          </p:nvSpPr>
          <p:spPr>
            <a:xfrm>
              <a:off x="7252725" y="2143825"/>
              <a:ext cx="207600" cy="156800"/>
            </a:xfrm>
            <a:custGeom>
              <a:rect b="b" l="l" r="r" t="t"/>
              <a:pathLst>
                <a:path extrusionOk="0" h="6272" w="8304">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3"/>
            <p:cNvSpPr/>
            <p:nvPr/>
          </p:nvSpPr>
          <p:spPr>
            <a:xfrm>
              <a:off x="7564200" y="1778325"/>
              <a:ext cx="41075" cy="41075"/>
            </a:xfrm>
            <a:custGeom>
              <a:rect b="b" l="l" r="r" t="t"/>
              <a:pathLst>
                <a:path extrusionOk="0" h="1643" w="1643">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3"/>
            <p:cNvSpPr/>
            <p:nvPr/>
          </p:nvSpPr>
          <p:spPr>
            <a:xfrm>
              <a:off x="6975825" y="2325875"/>
              <a:ext cx="51500" cy="51275"/>
            </a:xfrm>
            <a:custGeom>
              <a:rect b="b" l="l" r="r" t="t"/>
              <a:pathLst>
                <a:path extrusionOk="0" h="2051" w="206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3"/>
            <p:cNvSpPr/>
            <p:nvPr/>
          </p:nvSpPr>
          <p:spPr>
            <a:xfrm>
              <a:off x="6992525" y="1930925"/>
              <a:ext cx="22050" cy="22050"/>
            </a:xfrm>
            <a:custGeom>
              <a:rect b="b" l="l" r="r" t="t"/>
              <a:pathLst>
                <a:path extrusionOk="0" h="882" w="882">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3"/>
            <p:cNvSpPr/>
            <p:nvPr/>
          </p:nvSpPr>
          <p:spPr>
            <a:xfrm>
              <a:off x="6934075" y="2211075"/>
              <a:ext cx="14175" cy="14175"/>
            </a:xfrm>
            <a:custGeom>
              <a:rect b="b" l="l" r="r" t="t"/>
              <a:pathLst>
                <a:path extrusionOk="0" h="567" w="567">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3"/>
            <p:cNvSpPr/>
            <p:nvPr/>
          </p:nvSpPr>
          <p:spPr>
            <a:xfrm>
              <a:off x="6935000" y="2456875"/>
              <a:ext cx="344900" cy="344675"/>
            </a:xfrm>
            <a:custGeom>
              <a:rect b="b" l="l" r="r" t="t"/>
              <a:pathLst>
                <a:path extrusionOk="0" h="13787" w="13796">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3"/>
            <p:cNvSpPr/>
            <p:nvPr/>
          </p:nvSpPr>
          <p:spPr>
            <a:xfrm>
              <a:off x="7073000" y="2596525"/>
              <a:ext cx="406100" cy="280875"/>
            </a:xfrm>
            <a:custGeom>
              <a:rect b="b" l="l" r="r" t="t"/>
              <a:pathLst>
                <a:path extrusionOk="0" h="11235" w="16244">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3"/>
            <p:cNvSpPr/>
            <p:nvPr/>
          </p:nvSpPr>
          <p:spPr>
            <a:xfrm>
              <a:off x="7071375" y="2595125"/>
              <a:ext cx="409350" cy="283650"/>
            </a:xfrm>
            <a:custGeom>
              <a:rect b="b" l="l" r="r" t="t"/>
              <a:pathLst>
                <a:path extrusionOk="0" h="11346" w="16374">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3"/>
            <p:cNvSpPr/>
            <p:nvPr/>
          </p:nvSpPr>
          <p:spPr>
            <a:xfrm>
              <a:off x="7102675" y="2623425"/>
              <a:ext cx="346750" cy="227075"/>
            </a:xfrm>
            <a:custGeom>
              <a:rect b="b" l="l" r="r" t="t"/>
              <a:pathLst>
                <a:path extrusionOk="0" h="9083" w="1387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3"/>
            <p:cNvSpPr/>
            <p:nvPr/>
          </p:nvSpPr>
          <p:spPr>
            <a:xfrm>
              <a:off x="7271525" y="2605800"/>
              <a:ext cx="9050" cy="9075"/>
            </a:xfrm>
            <a:custGeom>
              <a:rect b="b" l="l" r="r" t="t"/>
              <a:pathLst>
                <a:path extrusionOk="0" h="363" w="362">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3"/>
            <p:cNvSpPr/>
            <p:nvPr/>
          </p:nvSpPr>
          <p:spPr>
            <a:xfrm>
              <a:off x="7006425" y="2875275"/>
              <a:ext cx="539250" cy="36450"/>
            </a:xfrm>
            <a:custGeom>
              <a:rect b="b" l="l" r="r" t="t"/>
              <a:pathLst>
                <a:path extrusionOk="0" h="1458" w="2157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3"/>
            <p:cNvSpPr/>
            <p:nvPr/>
          </p:nvSpPr>
          <p:spPr>
            <a:xfrm>
              <a:off x="7005050" y="2873900"/>
              <a:ext cx="542000" cy="39200"/>
            </a:xfrm>
            <a:custGeom>
              <a:rect b="b" l="l" r="r" t="t"/>
              <a:pathLst>
                <a:path extrusionOk="0" h="1568" w="2168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3"/>
            <p:cNvSpPr/>
            <p:nvPr/>
          </p:nvSpPr>
          <p:spPr>
            <a:xfrm>
              <a:off x="7010150" y="2901725"/>
              <a:ext cx="531800" cy="2800"/>
            </a:xfrm>
            <a:custGeom>
              <a:rect b="b" l="l" r="r" t="t"/>
              <a:pathLst>
                <a:path extrusionOk="0" h="112" w="21272">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3"/>
            <p:cNvSpPr/>
            <p:nvPr/>
          </p:nvSpPr>
          <p:spPr>
            <a:xfrm>
              <a:off x="7224425" y="2877600"/>
              <a:ext cx="103000" cy="11400"/>
            </a:xfrm>
            <a:custGeom>
              <a:rect b="b" l="l" r="r" t="t"/>
              <a:pathLst>
                <a:path extrusionOk="0" h="456" w="4120">
                  <a:moveTo>
                    <a:pt x="1" y="0"/>
                  </a:moveTo>
                  <a:lnTo>
                    <a:pt x="1" y="455"/>
                  </a:lnTo>
                  <a:lnTo>
                    <a:pt x="4120" y="455"/>
                  </a:lnTo>
                  <a:lnTo>
                    <a:pt x="41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3"/>
            <p:cNvSpPr/>
            <p:nvPr/>
          </p:nvSpPr>
          <p:spPr>
            <a:xfrm>
              <a:off x="7223050" y="2875975"/>
              <a:ext cx="106000" cy="14400"/>
            </a:xfrm>
            <a:custGeom>
              <a:rect b="b" l="l" r="r" t="t"/>
              <a:pathLst>
                <a:path extrusionOk="0" h="576" w="424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3"/>
            <p:cNvSpPr/>
            <p:nvPr/>
          </p:nvSpPr>
          <p:spPr>
            <a:xfrm>
              <a:off x="7171800" y="2666550"/>
              <a:ext cx="186025" cy="158900"/>
            </a:xfrm>
            <a:custGeom>
              <a:rect b="b" l="l" r="r" t="t"/>
              <a:pathLst>
                <a:path extrusionOk="0" h="6356" w="7441">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3"/>
            <p:cNvSpPr/>
            <p:nvPr/>
          </p:nvSpPr>
          <p:spPr>
            <a:xfrm>
              <a:off x="7184075" y="2654025"/>
              <a:ext cx="186025" cy="158900"/>
            </a:xfrm>
            <a:custGeom>
              <a:rect b="b" l="l" r="r" t="t"/>
              <a:pathLst>
                <a:path extrusionOk="0" h="6356" w="7441">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3"/>
            <p:cNvSpPr/>
            <p:nvPr/>
          </p:nvSpPr>
          <p:spPr>
            <a:xfrm>
              <a:off x="7182700" y="2652400"/>
              <a:ext cx="188800" cy="162150"/>
            </a:xfrm>
            <a:custGeom>
              <a:rect b="b" l="l" r="r" t="t"/>
              <a:pathLst>
                <a:path extrusionOk="0" h="6486" w="7552">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3"/>
            <p:cNvSpPr/>
            <p:nvPr/>
          </p:nvSpPr>
          <p:spPr>
            <a:xfrm>
              <a:off x="7212850" y="2737750"/>
              <a:ext cx="128275" cy="17200"/>
            </a:xfrm>
            <a:custGeom>
              <a:rect b="b" l="l" r="r" t="t"/>
              <a:pathLst>
                <a:path extrusionOk="0" h="688" w="5131">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3"/>
            <p:cNvSpPr/>
            <p:nvPr/>
          </p:nvSpPr>
          <p:spPr>
            <a:xfrm>
              <a:off x="7211225" y="2736375"/>
              <a:ext cx="131275" cy="19950"/>
            </a:xfrm>
            <a:custGeom>
              <a:rect b="b" l="l" r="r" t="t"/>
              <a:pathLst>
                <a:path extrusionOk="0" h="798" w="5251">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3"/>
            <p:cNvSpPr/>
            <p:nvPr/>
          </p:nvSpPr>
          <p:spPr>
            <a:xfrm>
              <a:off x="7226750" y="2742400"/>
              <a:ext cx="99525" cy="7200"/>
            </a:xfrm>
            <a:custGeom>
              <a:rect b="b" l="l" r="r" t="t"/>
              <a:pathLst>
                <a:path extrusionOk="0" h="288" w="3981">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3"/>
            <p:cNvSpPr/>
            <p:nvPr/>
          </p:nvSpPr>
          <p:spPr>
            <a:xfrm>
              <a:off x="7234875" y="2764425"/>
              <a:ext cx="83975" cy="10000"/>
            </a:xfrm>
            <a:custGeom>
              <a:rect b="b" l="l" r="r" t="t"/>
              <a:pathLst>
                <a:path extrusionOk="0" h="400" w="3359">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3"/>
            <p:cNvSpPr/>
            <p:nvPr/>
          </p:nvSpPr>
          <p:spPr>
            <a:xfrm>
              <a:off x="7233475" y="2763025"/>
              <a:ext cx="86775" cy="13025"/>
            </a:xfrm>
            <a:custGeom>
              <a:rect b="b" l="l" r="r" t="t"/>
              <a:pathLst>
                <a:path extrusionOk="0" h="521" w="3471">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3"/>
            <p:cNvSpPr/>
            <p:nvPr/>
          </p:nvSpPr>
          <p:spPr>
            <a:xfrm>
              <a:off x="7251800"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3"/>
            <p:cNvSpPr/>
            <p:nvPr/>
          </p:nvSpPr>
          <p:spPr>
            <a:xfrm>
              <a:off x="72610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3"/>
            <p:cNvSpPr/>
            <p:nvPr/>
          </p:nvSpPr>
          <p:spPr>
            <a:xfrm>
              <a:off x="7269900" y="2766975"/>
              <a:ext cx="4650" cy="4900"/>
            </a:xfrm>
            <a:custGeom>
              <a:rect b="b" l="l" r="r" t="t"/>
              <a:pathLst>
                <a:path extrusionOk="0" h="196" w="186">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3"/>
            <p:cNvSpPr/>
            <p:nvPr/>
          </p:nvSpPr>
          <p:spPr>
            <a:xfrm>
              <a:off x="7278950" y="2766975"/>
              <a:ext cx="4875" cy="4900"/>
            </a:xfrm>
            <a:custGeom>
              <a:rect b="b" l="l" r="r" t="t"/>
              <a:pathLst>
                <a:path extrusionOk="0" h="196" w="195">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3"/>
            <p:cNvSpPr/>
            <p:nvPr/>
          </p:nvSpPr>
          <p:spPr>
            <a:xfrm>
              <a:off x="72879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3"/>
            <p:cNvSpPr/>
            <p:nvPr/>
          </p:nvSpPr>
          <p:spPr>
            <a:xfrm>
              <a:off x="7297250" y="2766975"/>
              <a:ext cx="4900" cy="4900"/>
            </a:xfrm>
            <a:custGeom>
              <a:rect b="b" l="l" r="r" t="t"/>
              <a:pathLst>
                <a:path extrusionOk="0" h="196" w="196">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3"/>
            <p:cNvSpPr/>
            <p:nvPr/>
          </p:nvSpPr>
          <p:spPr>
            <a:xfrm>
              <a:off x="7249950" y="2672575"/>
              <a:ext cx="53825" cy="53850"/>
            </a:xfrm>
            <a:custGeom>
              <a:rect b="b" l="l" r="r" t="t"/>
              <a:pathLst>
                <a:path extrusionOk="0" h="2154" w="2153">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3"/>
            <p:cNvSpPr/>
            <p:nvPr/>
          </p:nvSpPr>
          <p:spPr>
            <a:xfrm>
              <a:off x="7248550" y="2671200"/>
              <a:ext cx="56625" cy="56600"/>
            </a:xfrm>
            <a:custGeom>
              <a:rect b="b" l="l" r="r" t="t"/>
              <a:pathLst>
                <a:path extrusionOk="0" h="2264" w="2265">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3"/>
            <p:cNvSpPr/>
            <p:nvPr/>
          </p:nvSpPr>
          <p:spPr>
            <a:xfrm>
              <a:off x="7265025" y="2701100"/>
              <a:ext cx="23900" cy="12100"/>
            </a:xfrm>
            <a:custGeom>
              <a:rect b="b" l="l" r="r" t="t"/>
              <a:pathLst>
                <a:path extrusionOk="0" h="484" w="956">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3"/>
            <p:cNvSpPr/>
            <p:nvPr/>
          </p:nvSpPr>
          <p:spPr>
            <a:xfrm>
              <a:off x="7263400" y="2699725"/>
              <a:ext cx="26925" cy="14875"/>
            </a:xfrm>
            <a:custGeom>
              <a:rect b="b" l="l" r="r" t="t"/>
              <a:pathLst>
                <a:path extrusionOk="0" h="595" w="1077">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3"/>
            <p:cNvSpPr/>
            <p:nvPr/>
          </p:nvSpPr>
          <p:spPr>
            <a:xfrm>
              <a:off x="7270125" y="2685800"/>
              <a:ext cx="13700" cy="13725"/>
            </a:xfrm>
            <a:custGeom>
              <a:rect b="b" l="l" r="r" t="t"/>
              <a:pathLst>
                <a:path extrusionOk="0" h="549" w="548">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3"/>
            <p:cNvSpPr/>
            <p:nvPr/>
          </p:nvSpPr>
          <p:spPr>
            <a:xfrm>
              <a:off x="7268725" y="2684425"/>
              <a:ext cx="16500" cy="16475"/>
            </a:xfrm>
            <a:custGeom>
              <a:rect b="b" l="l" r="r" t="t"/>
              <a:pathLst>
                <a:path extrusionOk="0" h="659" w="66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3"/>
            <p:cNvSpPr/>
            <p:nvPr/>
          </p:nvSpPr>
          <p:spPr>
            <a:xfrm>
              <a:off x="7257150" y="2782525"/>
              <a:ext cx="39675" cy="12300"/>
            </a:xfrm>
            <a:custGeom>
              <a:rect b="b" l="l" r="r" t="t"/>
              <a:pathLst>
                <a:path extrusionOk="0" h="492" w="1587">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3"/>
            <p:cNvSpPr/>
            <p:nvPr/>
          </p:nvSpPr>
          <p:spPr>
            <a:xfrm>
              <a:off x="7255525" y="2781125"/>
              <a:ext cx="42675" cy="15100"/>
            </a:xfrm>
            <a:custGeom>
              <a:rect b="b" l="l" r="r" t="t"/>
              <a:pathLst>
                <a:path extrusionOk="0" h="604" w="1707">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3"/>
            <p:cNvSpPr/>
            <p:nvPr/>
          </p:nvSpPr>
          <p:spPr>
            <a:xfrm>
              <a:off x="7359875" y="1832850"/>
              <a:ext cx="241000" cy="240000"/>
            </a:xfrm>
            <a:custGeom>
              <a:rect b="b" l="l" r="r" t="t"/>
              <a:pathLst>
                <a:path extrusionOk="0" h="9600" w="964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3"/>
            <p:cNvSpPr/>
            <p:nvPr/>
          </p:nvSpPr>
          <p:spPr>
            <a:xfrm>
              <a:off x="7358250" y="1831425"/>
              <a:ext cx="243775" cy="242850"/>
            </a:xfrm>
            <a:custGeom>
              <a:rect b="b" l="l" r="r" t="t"/>
              <a:pathLst>
                <a:path extrusionOk="0" h="9714" w="9751">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3"/>
            <p:cNvSpPr/>
            <p:nvPr/>
          </p:nvSpPr>
          <p:spPr>
            <a:xfrm>
              <a:off x="7084600" y="1809400"/>
              <a:ext cx="406325" cy="280875"/>
            </a:xfrm>
            <a:custGeom>
              <a:rect b="b" l="l" r="r" t="t"/>
              <a:pathLst>
                <a:path extrusionOk="0" h="11235" w="16253">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3"/>
            <p:cNvSpPr/>
            <p:nvPr/>
          </p:nvSpPr>
          <p:spPr>
            <a:xfrm>
              <a:off x="7083200" y="1808000"/>
              <a:ext cx="409125" cy="283900"/>
            </a:xfrm>
            <a:custGeom>
              <a:rect b="b" l="l" r="r" t="t"/>
              <a:pathLst>
                <a:path extrusionOk="0" h="11356" w="16365">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3"/>
            <p:cNvSpPr/>
            <p:nvPr/>
          </p:nvSpPr>
          <p:spPr>
            <a:xfrm>
              <a:off x="7114275" y="1836525"/>
              <a:ext cx="346975" cy="226850"/>
            </a:xfrm>
            <a:custGeom>
              <a:rect b="b" l="l" r="r" t="t"/>
              <a:pathLst>
                <a:path extrusionOk="0" h="9074" w="13879">
                  <a:moveTo>
                    <a:pt x="1" y="1"/>
                  </a:moveTo>
                  <a:lnTo>
                    <a:pt x="1" y="9073"/>
                  </a:lnTo>
                  <a:lnTo>
                    <a:pt x="13879" y="9073"/>
                  </a:lnTo>
                  <a:lnTo>
                    <a:pt x="13879" y="7394"/>
                  </a:lnTo>
                  <a:lnTo>
                    <a:pt x="13879" y="2097"/>
                  </a:lnTo>
                  <a:lnTo>
                    <a:pt x="138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3"/>
            <p:cNvSpPr/>
            <p:nvPr/>
          </p:nvSpPr>
          <p:spPr>
            <a:xfrm>
              <a:off x="7112875" y="1834900"/>
              <a:ext cx="349775" cy="229850"/>
            </a:xfrm>
            <a:custGeom>
              <a:rect b="b" l="l" r="r" t="t"/>
              <a:pathLst>
                <a:path extrusionOk="0" h="9194" w="13991">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3"/>
            <p:cNvSpPr/>
            <p:nvPr/>
          </p:nvSpPr>
          <p:spPr>
            <a:xfrm>
              <a:off x="7459600" y="1907275"/>
              <a:ext cx="3050" cy="76075"/>
            </a:xfrm>
            <a:custGeom>
              <a:rect b="b" l="l" r="r" t="t"/>
              <a:pathLst>
                <a:path extrusionOk="0" h="3043" w="122">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3"/>
            <p:cNvSpPr/>
            <p:nvPr/>
          </p:nvSpPr>
          <p:spPr>
            <a:xfrm>
              <a:off x="7283100" y="1818675"/>
              <a:ext cx="9325" cy="9075"/>
            </a:xfrm>
            <a:custGeom>
              <a:rect b="b" l="l" r="r" t="t"/>
              <a:pathLst>
                <a:path extrusionOk="0" h="363" w="373">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3"/>
            <p:cNvSpPr/>
            <p:nvPr/>
          </p:nvSpPr>
          <p:spPr>
            <a:xfrm>
              <a:off x="7018025" y="2088150"/>
              <a:ext cx="539250" cy="36450"/>
            </a:xfrm>
            <a:custGeom>
              <a:rect b="b" l="l" r="r" t="t"/>
              <a:pathLst>
                <a:path extrusionOk="0" h="1458" w="2157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3"/>
            <p:cNvSpPr/>
            <p:nvPr/>
          </p:nvSpPr>
          <p:spPr>
            <a:xfrm>
              <a:off x="7016650" y="2086775"/>
              <a:ext cx="542225" cy="39200"/>
            </a:xfrm>
            <a:custGeom>
              <a:rect b="b" l="l" r="r" t="t"/>
              <a:pathLst>
                <a:path extrusionOk="0" h="1568" w="21689">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3"/>
            <p:cNvSpPr/>
            <p:nvPr/>
          </p:nvSpPr>
          <p:spPr>
            <a:xfrm>
              <a:off x="7021750" y="2114600"/>
              <a:ext cx="531800" cy="2800"/>
            </a:xfrm>
            <a:custGeom>
              <a:rect b="b" l="l" r="r" t="t"/>
              <a:pathLst>
                <a:path extrusionOk="0" h="112" w="21272">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3"/>
            <p:cNvSpPr/>
            <p:nvPr/>
          </p:nvSpPr>
          <p:spPr>
            <a:xfrm>
              <a:off x="7236275" y="2090475"/>
              <a:ext cx="102975" cy="11400"/>
            </a:xfrm>
            <a:custGeom>
              <a:rect b="b" l="l" r="r" t="t"/>
              <a:pathLst>
                <a:path extrusionOk="0" h="456" w="4119">
                  <a:moveTo>
                    <a:pt x="0" y="1"/>
                  </a:moveTo>
                  <a:lnTo>
                    <a:pt x="0"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3"/>
            <p:cNvSpPr/>
            <p:nvPr/>
          </p:nvSpPr>
          <p:spPr>
            <a:xfrm>
              <a:off x="7234875" y="2089075"/>
              <a:ext cx="105775" cy="14175"/>
            </a:xfrm>
            <a:custGeom>
              <a:rect b="b" l="l" r="r" t="t"/>
              <a:pathLst>
                <a:path extrusionOk="0" h="567" w="4231">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3"/>
            <p:cNvSpPr/>
            <p:nvPr/>
          </p:nvSpPr>
          <p:spPr>
            <a:xfrm>
              <a:off x="7183625" y="1879425"/>
              <a:ext cx="185775" cy="159125"/>
            </a:xfrm>
            <a:custGeom>
              <a:rect b="b" l="l" r="r" t="t"/>
              <a:pathLst>
                <a:path extrusionOk="0" h="6365" w="7431">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3"/>
            <p:cNvSpPr/>
            <p:nvPr/>
          </p:nvSpPr>
          <p:spPr>
            <a:xfrm>
              <a:off x="7195900" y="1866900"/>
              <a:ext cx="185800" cy="159125"/>
            </a:xfrm>
            <a:custGeom>
              <a:rect b="b" l="l" r="r" t="t"/>
              <a:pathLst>
                <a:path extrusionOk="0" h="6365" w="7432">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3"/>
            <p:cNvSpPr/>
            <p:nvPr/>
          </p:nvSpPr>
          <p:spPr>
            <a:xfrm>
              <a:off x="7194525" y="1865525"/>
              <a:ext cx="188800" cy="161900"/>
            </a:xfrm>
            <a:custGeom>
              <a:rect b="b" l="l" r="r" t="t"/>
              <a:pathLst>
                <a:path extrusionOk="0" h="6476" w="7552">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3"/>
            <p:cNvSpPr/>
            <p:nvPr/>
          </p:nvSpPr>
          <p:spPr>
            <a:xfrm>
              <a:off x="7224425" y="1950625"/>
              <a:ext cx="128275" cy="17200"/>
            </a:xfrm>
            <a:custGeom>
              <a:rect b="b" l="l" r="r" t="t"/>
              <a:pathLst>
                <a:path extrusionOk="0" h="688" w="5131">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3"/>
            <p:cNvSpPr/>
            <p:nvPr/>
          </p:nvSpPr>
          <p:spPr>
            <a:xfrm>
              <a:off x="7223050" y="1949250"/>
              <a:ext cx="131275" cy="19950"/>
            </a:xfrm>
            <a:custGeom>
              <a:rect b="b" l="l" r="r" t="t"/>
              <a:pathLst>
                <a:path extrusionOk="0" h="798" w="5251">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3"/>
            <p:cNvSpPr/>
            <p:nvPr/>
          </p:nvSpPr>
          <p:spPr>
            <a:xfrm>
              <a:off x="7238350" y="1955275"/>
              <a:ext cx="99750" cy="7200"/>
            </a:xfrm>
            <a:custGeom>
              <a:rect b="b" l="l" r="r" t="t"/>
              <a:pathLst>
                <a:path extrusionOk="0" h="288" w="399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3"/>
            <p:cNvSpPr/>
            <p:nvPr/>
          </p:nvSpPr>
          <p:spPr>
            <a:xfrm>
              <a:off x="7246700" y="1977525"/>
              <a:ext cx="83975" cy="10000"/>
            </a:xfrm>
            <a:custGeom>
              <a:rect b="b" l="l" r="r" t="t"/>
              <a:pathLst>
                <a:path extrusionOk="0" h="400" w="3359">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3"/>
            <p:cNvSpPr/>
            <p:nvPr/>
          </p:nvSpPr>
          <p:spPr>
            <a:xfrm>
              <a:off x="7245300" y="1976150"/>
              <a:ext cx="86775" cy="12775"/>
            </a:xfrm>
            <a:custGeom>
              <a:rect b="b" l="l" r="r" t="t"/>
              <a:pathLst>
                <a:path extrusionOk="0" h="511" w="3471">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3"/>
            <p:cNvSpPr/>
            <p:nvPr/>
          </p:nvSpPr>
          <p:spPr>
            <a:xfrm>
              <a:off x="7263625"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3"/>
            <p:cNvSpPr/>
            <p:nvPr/>
          </p:nvSpPr>
          <p:spPr>
            <a:xfrm>
              <a:off x="7272900"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3"/>
            <p:cNvSpPr/>
            <p:nvPr/>
          </p:nvSpPr>
          <p:spPr>
            <a:xfrm>
              <a:off x="7281500"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3"/>
            <p:cNvSpPr/>
            <p:nvPr/>
          </p:nvSpPr>
          <p:spPr>
            <a:xfrm>
              <a:off x="7290775"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3"/>
            <p:cNvSpPr/>
            <p:nvPr/>
          </p:nvSpPr>
          <p:spPr>
            <a:xfrm>
              <a:off x="7299800" y="1980075"/>
              <a:ext cx="4900" cy="4900"/>
            </a:xfrm>
            <a:custGeom>
              <a:rect b="b" l="l" r="r" t="t"/>
              <a:pathLst>
                <a:path extrusionOk="0" h="196" w="196">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3"/>
            <p:cNvSpPr/>
            <p:nvPr/>
          </p:nvSpPr>
          <p:spPr>
            <a:xfrm>
              <a:off x="7309075" y="1980075"/>
              <a:ext cx="4900" cy="4900"/>
            </a:xfrm>
            <a:custGeom>
              <a:rect b="b" l="l" r="r" t="t"/>
              <a:pathLst>
                <a:path extrusionOk="0" h="196" w="196">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3"/>
            <p:cNvSpPr/>
            <p:nvPr/>
          </p:nvSpPr>
          <p:spPr>
            <a:xfrm>
              <a:off x="7261775" y="1885700"/>
              <a:ext cx="53825" cy="53600"/>
            </a:xfrm>
            <a:custGeom>
              <a:rect b="b" l="l" r="r" t="t"/>
              <a:pathLst>
                <a:path extrusionOk="0" h="2144" w="2153">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3"/>
            <p:cNvSpPr/>
            <p:nvPr/>
          </p:nvSpPr>
          <p:spPr>
            <a:xfrm>
              <a:off x="7260375" y="1884075"/>
              <a:ext cx="56625" cy="56850"/>
            </a:xfrm>
            <a:custGeom>
              <a:rect b="b" l="l" r="r" t="t"/>
              <a:pathLst>
                <a:path extrusionOk="0" h="2274" w="2265">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3"/>
            <p:cNvSpPr/>
            <p:nvPr/>
          </p:nvSpPr>
          <p:spPr>
            <a:xfrm>
              <a:off x="7276625" y="1914000"/>
              <a:ext cx="23900" cy="12075"/>
            </a:xfrm>
            <a:custGeom>
              <a:rect b="b" l="l" r="r" t="t"/>
              <a:pathLst>
                <a:path extrusionOk="0" h="483" w="956">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3"/>
            <p:cNvSpPr/>
            <p:nvPr/>
          </p:nvSpPr>
          <p:spPr>
            <a:xfrm>
              <a:off x="7275225" y="1912600"/>
              <a:ext cx="26925" cy="14875"/>
            </a:xfrm>
            <a:custGeom>
              <a:rect b="b" l="l" r="r" t="t"/>
              <a:pathLst>
                <a:path extrusionOk="0" h="595" w="1077">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3"/>
            <p:cNvSpPr/>
            <p:nvPr/>
          </p:nvSpPr>
          <p:spPr>
            <a:xfrm>
              <a:off x="7281950" y="1898925"/>
              <a:ext cx="13475" cy="13475"/>
            </a:xfrm>
            <a:custGeom>
              <a:rect b="b" l="l" r="r" t="t"/>
              <a:pathLst>
                <a:path extrusionOk="0" h="539" w="539">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3"/>
            <p:cNvSpPr/>
            <p:nvPr/>
          </p:nvSpPr>
          <p:spPr>
            <a:xfrm>
              <a:off x="7280550" y="1897525"/>
              <a:ext cx="16500" cy="16500"/>
            </a:xfrm>
            <a:custGeom>
              <a:rect b="b" l="l" r="r" t="t"/>
              <a:pathLst>
                <a:path extrusionOk="0" h="660" w="66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3"/>
            <p:cNvSpPr/>
            <p:nvPr/>
          </p:nvSpPr>
          <p:spPr>
            <a:xfrm>
              <a:off x="7268725" y="1995400"/>
              <a:ext cx="39700" cy="12300"/>
            </a:xfrm>
            <a:custGeom>
              <a:rect b="b" l="l" r="r" t="t"/>
              <a:pathLst>
                <a:path extrusionOk="0" h="492" w="1588">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3"/>
            <p:cNvSpPr/>
            <p:nvPr/>
          </p:nvSpPr>
          <p:spPr>
            <a:xfrm>
              <a:off x="7267350" y="1994000"/>
              <a:ext cx="42450" cy="15325"/>
            </a:xfrm>
            <a:custGeom>
              <a:rect b="b" l="l" r="r" t="t"/>
              <a:pathLst>
                <a:path extrusionOk="0" h="613" w="1698">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3"/>
            <p:cNvSpPr/>
            <p:nvPr/>
          </p:nvSpPr>
          <p:spPr>
            <a:xfrm>
              <a:off x="7284275" y="2327500"/>
              <a:ext cx="305000" cy="222425"/>
            </a:xfrm>
            <a:custGeom>
              <a:rect b="b" l="l" r="r" t="t"/>
              <a:pathLst>
                <a:path extrusionOk="0" h="8897" w="1220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3"/>
            <p:cNvSpPr/>
            <p:nvPr/>
          </p:nvSpPr>
          <p:spPr>
            <a:xfrm>
              <a:off x="7301425" y="2310575"/>
              <a:ext cx="305000" cy="37575"/>
            </a:xfrm>
            <a:custGeom>
              <a:rect b="b" l="l" r="r" t="t"/>
              <a:pathLst>
                <a:path extrusionOk="0" h="1503" w="1220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3"/>
            <p:cNvSpPr/>
            <p:nvPr/>
          </p:nvSpPr>
          <p:spPr>
            <a:xfrm>
              <a:off x="7299800" y="2309175"/>
              <a:ext cx="308025" cy="40375"/>
            </a:xfrm>
            <a:custGeom>
              <a:rect b="b" l="l" r="r" t="t"/>
              <a:pathLst>
                <a:path extrusionOk="0" h="1615" w="12321">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3"/>
            <p:cNvSpPr/>
            <p:nvPr/>
          </p:nvSpPr>
          <p:spPr>
            <a:xfrm>
              <a:off x="7553750" y="2321700"/>
              <a:ext cx="14650" cy="14400"/>
            </a:xfrm>
            <a:custGeom>
              <a:rect b="b" l="l" r="r" t="t"/>
              <a:pathLst>
                <a:path extrusionOk="0" h="576" w="586">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3"/>
            <p:cNvSpPr/>
            <p:nvPr/>
          </p:nvSpPr>
          <p:spPr>
            <a:xfrm>
              <a:off x="7576250" y="2321700"/>
              <a:ext cx="14650" cy="14400"/>
            </a:xfrm>
            <a:custGeom>
              <a:rect b="b" l="l" r="r" t="t"/>
              <a:pathLst>
                <a:path extrusionOk="0" h="576" w="586">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3"/>
            <p:cNvSpPr/>
            <p:nvPr/>
          </p:nvSpPr>
          <p:spPr>
            <a:xfrm>
              <a:off x="7531500" y="2321700"/>
              <a:ext cx="14400" cy="14400"/>
            </a:xfrm>
            <a:custGeom>
              <a:rect b="b" l="l" r="r" t="t"/>
              <a:pathLst>
                <a:path extrusionOk="0" h="576" w="576">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3"/>
            <p:cNvSpPr/>
            <p:nvPr/>
          </p:nvSpPr>
          <p:spPr>
            <a:xfrm>
              <a:off x="7301200" y="2348125"/>
              <a:ext cx="305000" cy="183475"/>
            </a:xfrm>
            <a:custGeom>
              <a:rect b="b" l="l" r="r" t="t"/>
              <a:pathLst>
                <a:path extrusionOk="0" h="7339" w="1220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3"/>
            <p:cNvSpPr/>
            <p:nvPr/>
          </p:nvSpPr>
          <p:spPr>
            <a:xfrm>
              <a:off x="7299800" y="2346750"/>
              <a:ext cx="308025" cy="186250"/>
            </a:xfrm>
            <a:custGeom>
              <a:rect b="b" l="l" r="r" t="t"/>
              <a:pathLst>
                <a:path extrusionOk="0" h="7450" w="12321">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3"/>
            <p:cNvSpPr/>
            <p:nvPr/>
          </p:nvSpPr>
          <p:spPr>
            <a:xfrm>
              <a:off x="7510150" y="2385250"/>
              <a:ext cx="67525" cy="103925"/>
            </a:xfrm>
            <a:custGeom>
              <a:rect b="b" l="l" r="r" t="t"/>
              <a:pathLst>
                <a:path extrusionOk="0" h="4157" w="2701">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3"/>
            <p:cNvSpPr/>
            <p:nvPr/>
          </p:nvSpPr>
          <p:spPr>
            <a:xfrm>
              <a:off x="7508775" y="2383625"/>
              <a:ext cx="70300" cy="107175"/>
            </a:xfrm>
            <a:custGeom>
              <a:rect b="b" l="l" r="r" t="t"/>
              <a:pathLst>
                <a:path extrusionOk="0" h="4287" w="2812">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3"/>
            <p:cNvSpPr/>
            <p:nvPr/>
          </p:nvSpPr>
          <p:spPr>
            <a:xfrm>
              <a:off x="7511775" y="2387100"/>
              <a:ext cx="65200" cy="100900"/>
            </a:xfrm>
            <a:custGeom>
              <a:rect b="b" l="l" r="r" t="t"/>
              <a:pathLst>
                <a:path extrusionOk="0" h="4036" w="2608">
                  <a:moveTo>
                    <a:pt x="1" y="0"/>
                  </a:moveTo>
                  <a:lnTo>
                    <a:pt x="2608" y="403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3"/>
            <p:cNvSpPr/>
            <p:nvPr/>
          </p:nvSpPr>
          <p:spPr>
            <a:xfrm>
              <a:off x="7510150" y="2385700"/>
              <a:ext cx="68450" cy="103700"/>
            </a:xfrm>
            <a:custGeom>
              <a:rect b="b" l="l" r="r" t="t"/>
              <a:pathLst>
                <a:path extrusionOk="0" h="4148" w="2738">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3"/>
            <p:cNvSpPr/>
            <p:nvPr/>
          </p:nvSpPr>
          <p:spPr>
            <a:xfrm>
              <a:off x="7510625" y="2386875"/>
              <a:ext cx="64950" cy="102300"/>
            </a:xfrm>
            <a:custGeom>
              <a:rect b="b" l="l" r="r" t="t"/>
              <a:pathLst>
                <a:path extrusionOk="0" h="4092" w="2598">
                  <a:moveTo>
                    <a:pt x="2598" y="0"/>
                  </a:moveTo>
                  <a:lnTo>
                    <a:pt x="0" y="409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3"/>
            <p:cNvSpPr/>
            <p:nvPr/>
          </p:nvSpPr>
          <p:spPr>
            <a:xfrm>
              <a:off x="7509000" y="2385325"/>
              <a:ext cx="68200" cy="105475"/>
            </a:xfrm>
            <a:custGeom>
              <a:rect b="b" l="l" r="r" t="t"/>
              <a:pathLst>
                <a:path extrusionOk="0" h="4219" w="2728">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3"/>
            <p:cNvSpPr/>
            <p:nvPr/>
          </p:nvSpPr>
          <p:spPr>
            <a:xfrm>
              <a:off x="7340175" y="2391050"/>
              <a:ext cx="143350" cy="3025"/>
            </a:xfrm>
            <a:custGeom>
              <a:rect b="b" l="l" r="r" t="t"/>
              <a:pathLst>
                <a:path extrusionOk="0" h="121" w="5734">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3"/>
            <p:cNvSpPr/>
            <p:nvPr/>
          </p:nvSpPr>
          <p:spPr>
            <a:xfrm>
              <a:off x="7340175" y="2412375"/>
              <a:ext cx="52200" cy="3050"/>
            </a:xfrm>
            <a:custGeom>
              <a:rect b="b" l="l" r="r" t="t"/>
              <a:pathLst>
                <a:path extrusionOk="0" h="122" w="2088">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3"/>
            <p:cNvSpPr/>
            <p:nvPr/>
          </p:nvSpPr>
          <p:spPr>
            <a:xfrm>
              <a:off x="7409750" y="2412375"/>
              <a:ext cx="62875" cy="3050"/>
            </a:xfrm>
            <a:custGeom>
              <a:rect b="b" l="l" r="r" t="t"/>
              <a:pathLst>
                <a:path extrusionOk="0" h="122" w="2515">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3"/>
            <p:cNvSpPr/>
            <p:nvPr/>
          </p:nvSpPr>
          <p:spPr>
            <a:xfrm>
              <a:off x="7340175" y="2477075"/>
              <a:ext cx="93025" cy="2825"/>
            </a:xfrm>
            <a:custGeom>
              <a:rect b="b" l="l" r="r" t="t"/>
              <a:pathLst>
                <a:path extrusionOk="0" h="113" w="3721">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3"/>
            <p:cNvSpPr/>
            <p:nvPr/>
          </p:nvSpPr>
          <p:spPr>
            <a:xfrm>
              <a:off x="7340175" y="2434875"/>
              <a:ext cx="144500" cy="2800"/>
            </a:xfrm>
            <a:custGeom>
              <a:rect b="b" l="l" r="r" t="t"/>
              <a:pathLst>
                <a:path extrusionOk="0" h="112" w="578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3"/>
            <p:cNvSpPr/>
            <p:nvPr/>
          </p:nvSpPr>
          <p:spPr>
            <a:xfrm>
              <a:off x="7340175" y="2456200"/>
              <a:ext cx="47800" cy="2825"/>
            </a:xfrm>
            <a:custGeom>
              <a:rect b="b" l="l" r="r" t="t"/>
              <a:pathLst>
                <a:path extrusionOk="0" h="113" w="1912">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3"/>
            <p:cNvSpPr/>
            <p:nvPr/>
          </p:nvSpPr>
          <p:spPr>
            <a:xfrm>
              <a:off x="7398850" y="2456200"/>
              <a:ext cx="84675" cy="2825"/>
            </a:xfrm>
            <a:custGeom>
              <a:rect b="b" l="l" r="r" t="t"/>
              <a:pathLst>
                <a:path extrusionOk="0" h="113" w="3387">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3"/>
            <p:cNvSpPr/>
            <p:nvPr/>
          </p:nvSpPr>
          <p:spPr>
            <a:xfrm>
              <a:off x="7414375" y="2425125"/>
              <a:ext cx="500" cy="8850"/>
            </a:xfrm>
            <a:custGeom>
              <a:rect b="b" l="l" r="r" t="t"/>
              <a:pathLst>
                <a:path extrusionOk="0" h="354" w="2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3"/>
            <p:cNvSpPr/>
            <p:nvPr/>
          </p:nvSpPr>
          <p:spPr>
            <a:xfrm>
              <a:off x="7106150" y="2233800"/>
              <a:ext cx="232650" cy="165625"/>
            </a:xfrm>
            <a:custGeom>
              <a:rect b="b" l="l" r="r" t="t"/>
              <a:pathLst>
                <a:path extrusionOk="0" h="6625" w="9306">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3"/>
            <p:cNvSpPr/>
            <p:nvPr/>
          </p:nvSpPr>
          <p:spPr>
            <a:xfrm>
              <a:off x="7104525" y="2232175"/>
              <a:ext cx="235675" cy="168850"/>
            </a:xfrm>
            <a:custGeom>
              <a:rect b="b" l="l" r="r" t="t"/>
              <a:pathLst>
                <a:path extrusionOk="0" h="6754" w="9427">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3"/>
            <p:cNvSpPr/>
            <p:nvPr/>
          </p:nvSpPr>
          <p:spPr>
            <a:xfrm>
              <a:off x="7119150" y="2221275"/>
              <a:ext cx="232625" cy="27850"/>
            </a:xfrm>
            <a:custGeom>
              <a:rect b="b" l="l" r="r" t="t"/>
              <a:pathLst>
                <a:path extrusionOk="0" h="1114" w="9305">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3"/>
            <p:cNvSpPr/>
            <p:nvPr/>
          </p:nvSpPr>
          <p:spPr>
            <a:xfrm>
              <a:off x="7117750" y="2219650"/>
              <a:ext cx="235425" cy="30875"/>
            </a:xfrm>
            <a:custGeom>
              <a:rect b="b" l="l" r="r" t="t"/>
              <a:pathLst>
                <a:path extrusionOk="0" h="1235" w="9417">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3"/>
            <p:cNvSpPr/>
            <p:nvPr/>
          </p:nvSpPr>
          <p:spPr>
            <a:xfrm>
              <a:off x="7143950" y="2229150"/>
              <a:ext cx="11400" cy="11400"/>
            </a:xfrm>
            <a:custGeom>
              <a:rect b="b" l="l" r="r" t="t"/>
              <a:pathLst>
                <a:path extrusionOk="0" h="456" w="456">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3"/>
            <p:cNvSpPr/>
            <p:nvPr/>
          </p:nvSpPr>
          <p:spPr>
            <a:xfrm>
              <a:off x="7160650" y="2229150"/>
              <a:ext cx="11625" cy="11400"/>
            </a:xfrm>
            <a:custGeom>
              <a:rect b="b" l="l" r="r" t="t"/>
              <a:pathLst>
                <a:path extrusionOk="0" h="456" w="465">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3"/>
            <p:cNvSpPr/>
            <p:nvPr/>
          </p:nvSpPr>
          <p:spPr>
            <a:xfrm>
              <a:off x="7127275" y="2229150"/>
              <a:ext cx="11600" cy="11400"/>
            </a:xfrm>
            <a:custGeom>
              <a:rect b="b" l="l" r="r" t="t"/>
              <a:pathLst>
                <a:path extrusionOk="0" h="456" w="464">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3"/>
            <p:cNvSpPr/>
            <p:nvPr/>
          </p:nvSpPr>
          <p:spPr>
            <a:xfrm>
              <a:off x="7118925" y="2249100"/>
              <a:ext cx="232625" cy="136625"/>
            </a:xfrm>
            <a:custGeom>
              <a:rect b="b" l="l" r="r" t="t"/>
              <a:pathLst>
                <a:path extrusionOk="0" h="5465" w="9305">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3"/>
            <p:cNvSpPr/>
            <p:nvPr/>
          </p:nvSpPr>
          <p:spPr>
            <a:xfrm>
              <a:off x="7117525" y="2247725"/>
              <a:ext cx="235650" cy="139625"/>
            </a:xfrm>
            <a:custGeom>
              <a:rect b="b" l="l" r="r" t="t"/>
              <a:pathLst>
                <a:path extrusionOk="0" h="5585" w="9426">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3"/>
            <p:cNvSpPr/>
            <p:nvPr/>
          </p:nvSpPr>
          <p:spPr>
            <a:xfrm>
              <a:off x="7224200" y="2280875"/>
              <a:ext cx="98600" cy="2825"/>
            </a:xfrm>
            <a:custGeom>
              <a:rect b="b" l="l" r="r" t="t"/>
              <a:pathLst>
                <a:path extrusionOk="0" h="113" w="3944">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3"/>
            <p:cNvSpPr/>
            <p:nvPr/>
          </p:nvSpPr>
          <p:spPr>
            <a:xfrm>
              <a:off x="7224200" y="2296650"/>
              <a:ext cx="36450" cy="3050"/>
            </a:xfrm>
            <a:custGeom>
              <a:rect b="b" l="l" r="r" t="t"/>
              <a:pathLst>
                <a:path extrusionOk="0" h="122" w="1458">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3"/>
            <p:cNvSpPr/>
            <p:nvPr/>
          </p:nvSpPr>
          <p:spPr>
            <a:xfrm>
              <a:off x="7271525" y="2296650"/>
              <a:ext cx="43850" cy="3050"/>
            </a:xfrm>
            <a:custGeom>
              <a:rect b="b" l="l" r="r" t="t"/>
              <a:pathLst>
                <a:path extrusionOk="0" h="122" w="1754">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3"/>
            <p:cNvSpPr/>
            <p:nvPr/>
          </p:nvSpPr>
          <p:spPr>
            <a:xfrm>
              <a:off x="7224200" y="2344900"/>
              <a:ext cx="64275" cy="2800"/>
            </a:xfrm>
            <a:custGeom>
              <a:rect b="b" l="l" r="r" t="t"/>
              <a:pathLst>
                <a:path extrusionOk="0" h="112" w="2571">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3"/>
            <p:cNvSpPr/>
            <p:nvPr/>
          </p:nvSpPr>
          <p:spPr>
            <a:xfrm>
              <a:off x="7224200" y="2313350"/>
              <a:ext cx="99525" cy="2800"/>
            </a:xfrm>
            <a:custGeom>
              <a:rect b="b" l="l" r="r" t="t"/>
              <a:pathLst>
                <a:path extrusionOk="0" h="112" w="3981">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3"/>
            <p:cNvSpPr/>
            <p:nvPr/>
          </p:nvSpPr>
          <p:spPr>
            <a:xfrm>
              <a:off x="7224200" y="2329125"/>
              <a:ext cx="33425" cy="3025"/>
            </a:xfrm>
            <a:custGeom>
              <a:rect b="b" l="l" r="r" t="t"/>
              <a:pathLst>
                <a:path extrusionOk="0" h="121" w="1337">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3"/>
            <p:cNvSpPr/>
            <p:nvPr/>
          </p:nvSpPr>
          <p:spPr>
            <a:xfrm>
              <a:off x="7264100" y="2329125"/>
              <a:ext cx="58700" cy="3025"/>
            </a:xfrm>
            <a:custGeom>
              <a:rect b="b" l="l" r="r" t="t"/>
              <a:pathLst>
                <a:path extrusionOk="0" h="121" w="2348">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3"/>
            <p:cNvSpPr/>
            <p:nvPr/>
          </p:nvSpPr>
          <p:spPr>
            <a:xfrm>
              <a:off x="7136550" y="2273925"/>
              <a:ext cx="70525" cy="70525"/>
            </a:xfrm>
            <a:custGeom>
              <a:rect b="b" l="l" r="r" t="t"/>
              <a:pathLst>
                <a:path extrusionOk="0" h="2821" w="2821">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3"/>
            <p:cNvSpPr/>
            <p:nvPr/>
          </p:nvSpPr>
          <p:spPr>
            <a:xfrm>
              <a:off x="7135150" y="2272525"/>
              <a:ext cx="73300" cy="73550"/>
            </a:xfrm>
            <a:custGeom>
              <a:rect b="b" l="l" r="r" t="t"/>
              <a:pathLst>
                <a:path extrusionOk="0" h="2942" w="2932">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3"/>
            <p:cNvSpPr/>
            <p:nvPr/>
          </p:nvSpPr>
          <p:spPr>
            <a:xfrm>
              <a:off x="7133525" y="2274375"/>
              <a:ext cx="70525" cy="70550"/>
            </a:xfrm>
            <a:custGeom>
              <a:rect b="b" l="l" r="r" t="t"/>
              <a:pathLst>
                <a:path extrusionOk="0" h="2822" w="2821">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3"/>
            <p:cNvSpPr/>
            <p:nvPr/>
          </p:nvSpPr>
          <p:spPr>
            <a:xfrm>
              <a:off x="7132125" y="2273000"/>
              <a:ext cx="73325" cy="73525"/>
            </a:xfrm>
            <a:custGeom>
              <a:rect b="b" l="l" r="r" t="t"/>
              <a:pathLst>
                <a:path extrusionOk="0" h="2941" w="2933">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3"/>
            <p:cNvSpPr/>
            <p:nvPr/>
          </p:nvSpPr>
          <p:spPr>
            <a:xfrm>
              <a:off x="7288225" y="2174500"/>
              <a:ext cx="117825" cy="104850"/>
            </a:xfrm>
            <a:custGeom>
              <a:rect b="b" l="l" r="r" t="t"/>
              <a:pathLst>
                <a:path extrusionOk="0" h="4194" w="4713">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3"/>
            <p:cNvSpPr/>
            <p:nvPr/>
          </p:nvSpPr>
          <p:spPr>
            <a:xfrm>
              <a:off x="7293325" y="2173275"/>
              <a:ext cx="107625" cy="107625"/>
            </a:xfrm>
            <a:custGeom>
              <a:rect b="b" l="l" r="r" t="t"/>
              <a:pathLst>
                <a:path extrusionOk="0" h="4305" w="4305">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3"/>
            <p:cNvSpPr/>
            <p:nvPr/>
          </p:nvSpPr>
          <p:spPr>
            <a:xfrm>
              <a:off x="7296575" y="2169100"/>
              <a:ext cx="112725" cy="104825"/>
            </a:xfrm>
            <a:custGeom>
              <a:rect b="b" l="l" r="r" t="t"/>
              <a:pathLst>
                <a:path extrusionOk="0" h="4193" w="4509">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3"/>
            <p:cNvSpPr/>
            <p:nvPr/>
          </p:nvSpPr>
          <p:spPr>
            <a:xfrm>
              <a:off x="7299125" y="2167700"/>
              <a:ext cx="107850" cy="107650"/>
            </a:xfrm>
            <a:custGeom>
              <a:rect b="b" l="l" r="r" t="t"/>
              <a:pathLst>
                <a:path extrusionOk="0" h="4306" w="4314">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3"/>
            <p:cNvSpPr/>
            <p:nvPr/>
          </p:nvSpPr>
          <p:spPr>
            <a:xfrm>
              <a:off x="7335750" y="2167700"/>
              <a:ext cx="34125" cy="107650"/>
            </a:xfrm>
            <a:custGeom>
              <a:rect b="b" l="l" r="r" t="t"/>
              <a:pathLst>
                <a:path extrusionOk="0" h="4306" w="1365">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3"/>
            <p:cNvSpPr/>
            <p:nvPr/>
          </p:nvSpPr>
          <p:spPr>
            <a:xfrm>
              <a:off x="7303050" y="2203425"/>
              <a:ext cx="99050" cy="2800"/>
            </a:xfrm>
            <a:custGeom>
              <a:rect b="b" l="l" r="r" t="t"/>
              <a:pathLst>
                <a:path extrusionOk="0" h="112" w="3962">
                  <a:moveTo>
                    <a:pt x="1" y="0"/>
                  </a:moveTo>
                  <a:lnTo>
                    <a:pt x="1" y="112"/>
                  </a:lnTo>
                  <a:lnTo>
                    <a:pt x="3962" y="112"/>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3"/>
            <p:cNvSpPr/>
            <p:nvPr/>
          </p:nvSpPr>
          <p:spPr>
            <a:xfrm>
              <a:off x="7303050" y="2238675"/>
              <a:ext cx="99050" cy="3025"/>
            </a:xfrm>
            <a:custGeom>
              <a:rect b="b" l="l" r="r" t="t"/>
              <a:pathLst>
                <a:path extrusionOk="0" h="121" w="3962">
                  <a:moveTo>
                    <a:pt x="1" y="0"/>
                  </a:moveTo>
                  <a:lnTo>
                    <a:pt x="1" y="121"/>
                  </a:lnTo>
                  <a:lnTo>
                    <a:pt x="3962" y="121"/>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24"/>
          <p:cNvSpPr txBox="1"/>
          <p:nvPr>
            <p:ph type="title"/>
          </p:nvPr>
        </p:nvSpPr>
        <p:spPr>
          <a:xfrm>
            <a:off x="4130550" y="2623450"/>
            <a:ext cx="4300200" cy="8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Introducci</a:t>
            </a:r>
            <a:r>
              <a:rPr lang="en"/>
              <a:t>ón</a:t>
            </a:r>
            <a:endParaRPr/>
          </a:p>
        </p:txBody>
      </p:sp>
      <p:sp>
        <p:nvSpPr>
          <p:cNvPr id="1171" name="Google Shape;1171;p24"/>
          <p:cNvSpPr txBox="1"/>
          <p:nvPr>
            <p:ph idx="2" type="title"/>
          </p:nvPr>
        </p:nvSpPr>
        <p:spPr>
          <a:xfrm>
            <a:off x="4130550" y="1678250"/>
            <a:ext cx="43002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grpSp>
        <p:nvGrpSpPr>
          <p:cNvPr id="1172" name="Google Shape;1172;p24"/>
          <p:cNvGrpSpPr/>
          <p:nvPr/>
        </p:nvGrpSpPr>
        <p:grpSpPr>
          <a:xfrm>
            <a:off x="713237" y="1219150"/>
            <a:ext cx="2955371" cy="2463165"/>
            <a:chOff x="1136562" y="1210000"/>
            <a:chExt cx="2955371" cy="2463165"/>
          </a:xfrm>
        </p:grpSpPr>
        <p:sp>
          <p:nvSpPr>
            <p:cNvPr id="1173" name="Google Shape;1173;p24"/>
            <p:cNvSpPr/>
            <p:nvPr/>
          </p:nvSpPr>
          <p:spPr>
            <a:xfrm>
              <a:off x="1242583" y="1775187"/>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4"/>
            <p:cNvSpPr/>
            <p:nvPr/>
          </p:nvSpPr>
          <p:spPr>
            <a:xfrm>
              <a:off x="3894385" y="2105680"/>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4"/>
            <p:cNvSpPr/>
            <p:nvPr/>
          </p:nvSpPr>
          <p:spPr>
            <a:xfrm>
              <a:off x="1136562" y="2953790"/>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4"/>
            <p:cNvSpPr/>
            <p:nvPr/>
          </p:nvSpPr>
          <p:spPr>
            <a:xfrm>
              <a:off x="3973063" y="3183813"/>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4"/>
            <p:cNvSpPr/>
            <p:nvPr/>
          </p:nvSpPr>
          <p:spPr>
            <a:xfrm>
              <a:off x="3676213" y="1303478"/>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4"/>
            <p:cNvSpPr/>
            <p:nvPr/>
          </p:nvSpPr>
          <p:spPr>
            <a:xfrm>
              <a:off x="3676213" y="1396955"/>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4"/>
            <p:cNvSpPr/>
            <p:nvPr/>
          </p:nvSpPr>
          <p:spPr>
            <a:xfrm>
              <a:off x="3705247" y="1368434"/>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4"/>
            <p:cNvSpPr/>
            <p:nvPr/>
          </p:nvSpPr>
          <p:spPr>
            <a:xfrm>
              <a:off x="3611257" y="1368434"/>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4"/>
            <p:cNvSpPr/>
            <p:nvPr/>
          </p:nvSpPr>
          <p:spPr>
            <a:xfrm>
              <a:off x="3633459" y="1391661"/>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4"/>
            <p:cNvSpPr/>
            <p:nvPr/>
          </p:nvSpPr>
          <p:spPr>
            <a:xfrm>
              <a:off x="3630271" y="1388757"/>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4"/>
            <p:cNvSpPr/>
            <p:nvPr/>
          </p:nvSpPr>
          <p:spPr>
            <a:xfrm>
              <a:off x="3700009" y="1325623"/>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4"/>
            <p:cNvSpPr/>
            <p:nvPr/>
          </p:nvSpPr>
          <p:spPr>
            <a:xfrm>
              <a:off x="3696309" y="1322378"/>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4"/>
            <p:cNvSpPr/>
            <p:nvPr/>
          </p:nvSpPr>
          <p:spPr>
            <a:xfrm>
              <a:off x="3633459" y="1325623"/>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4"/>
            <p:cNvSpPr/>
            <p:nvPr/>
          </p:nvSpPr>
          <p:spPr>
            <a:xfrm>
              <a:off x="3630271" y="1322378"/>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4"/>
            <p:cNvSpPr/>
            <p:nvPr/>
          </p:nvSpPr>
          <p:spPr>
            <a:xfrm>
              <a:off x="3700009" y="1391661"/>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4"/>
            <p:cNvSpPr/>
            <p:nvPr/>
          </p:nvSpPr>
          <p:spPr>
            <a:xfrm>
              <a:off x="3696309" y="1388757"/>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4"/>
            <p:cNvSpPr/>
            <p:nvPr/>
          </p:nvSpPr>
          <p:spPr>
            <a:xfrm>
              <a:off x="4016308" y="1558007"/>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4"/>
            <p:cNvSpPr/>
            <p:nvPr/>
          </p:nvSpPr>
          <p:spPr>
            <a:xfrm>
              <a:off x="1400299" y="2123105"/>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4"/>
            <p:cNvSpPr/>
            <p:nvPr/>
          </p:nvSpPr>
          <p:spPr>
            <a:xfrm>
              <a:off x="2298923" y="1210000"/>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4"/>
            <p:cNvSpPr/>
            <p:nvPr/>
          </p:nvSpPr>
          <p:spPr>
            <a:xfrm>
              <a:off x="2283609" y="1637253"/>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4"/>
            <p:cNvSpPr/>
            <p:nvPr/>
          </p:nvSpPr>
          <p:spPr>
            <a:xfrm>
              <a:off x="2280933" y="1632471"/>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4"/>
            <p:cNvSpPr/>
            <p:nvPr/>
          </p:nvSpPr>
          <p:spPr>
            <a:xfrm>
              <a:off x="1836771" y="1663668"/>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4"/>
            <p:cNvSpPr/>
            <p:nvPr/>
          </p:nvSpPr>
          <p:spPr>
            <a:xfrm>
              <a:off x="1833640" y="1660480"/>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4"/>
            <p:cNvSpPr/>
            <p:nvPr/>
          </p:nvSpPr>
          <p:spPr>
            <a:xfrm>
              <a:off x="2020595" y="1692132"/>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4"/>
            <p:cNvSpPr/>
            <p:nvPr/>
          </p:nvSpPr>
          <p:spPr>
            <a:xfrm>
              <a:off x="2017407" y="1688489"/>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4"/>
            <p:cNvSpPr/>
            <p:nvPr/>
          </p:nvSpPr>
          <p:spPr>
            <a:xfrm>
              <a:off x="2293116" y="1635146"/>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4"/>
            <p:cNvSpPr/>
            <p:nvPr/>
          </p:nvSpPr>
          <p:spPr>
            <a:xfrm>
              <a:off x="2290440" y="1629852"/>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4"/>
            <p:cNvSpPr/>
            <p:nvPr/>
          </p:nvSpPr>
          <p:spPr>
            <a:xfrm>
              <a:off x="2999153" y="1568027"/>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4"/>
            <p:cNvSpPr/>
            <p:nvPr/>
          </p:nvSpPr>
          <p:spPr>
            <a:xfrm>
              <a:off x="2995509" y="1564383"/>
              <a:ext cx="88242"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4"/>
            <p:cNvSpPr/>
            <p:nvPr/>
          </p:nvSpPr>
          <p:spPr>
            <a:xfrm>
              <a:off x="3130147" y="1424964"/>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4"/>
            <p:cNvSpPr/>
            <p:nvPr/>
          </p:nvSpPr>
          <p:spPr>
            <a:xfrm>
              <a:off x="3126447" y="1421776"/>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4"/>
            <p:cNvSpPr/>
            <p:nvPr/>
          </p:nvSpPr>
          <p:spPr>
            <a:xfrm>
              <a:off x="3248446" y="1621939"/>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4"/>
            <p:cNvSpPr/>
            <p:nvPr/>
          </p:nvSpPr>
          <p:spPr>
            <a:xfrm>
              <a:off x="3244746" y="1618751"/>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4"/>
            <p:cNvSpPr/>
            <p:nvPr/>
          </p:nvSpPr>
          <p:spPr>
            <a:xfrm>
              <a:off x="1773408" y="1427298"/>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4"/>
            <p:cNvSpPr/>
            <p:nvPr/>
          </p:nvSpPr>
          <p:spPr>
            <a:xfrm>
              <a:off x="1747562" y="1401168"/>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4"/>
            <p:cNvSpPr/>
            <p:nvPr/>
          </p:nvSpPr>
          <p:spPr>
            <a:xfrm>
              <a:off x="1744374" y="1397467"/>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4"/>
            <p:cNvSpPr/>
            <p:nvPr/>
          </p:nvSpPr>
          <p:spPr>
            <a:xfrm>
              <a:off x="1975166" y="1401168"/>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4"/>
            <p:cNvSpPr/>
            <p:nvPr/>
          </p:nvSpPr>
          <p:spPr>
            <a:xfrm>
              <a:off x="1971465" y="1397467"/>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4"/>
            <p:cNvSpPr/>
            <p:nvPr/>
          </p:nvSpPr>
          <p:spPr>
            <a:xfrm>
              <a:off x="1855785" y="1509447"/>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4"/>
            <p:cNvSpPr/>
            <p:nvPr/>
          </p:nvSpPr>
          <p:spPr>
            <a:xfrm>
              <a:off x="1852654" y="1505747"/>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4"/>
            <p:cNvSpPr/>
            <p:nvPr/>
          </p:nvSpPr>
          <p:spPr>
            <a:xfrm>
              <a:off x="2110373" y="1414888"/>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4"/>
            <p:cNvSpPr/>
            <p:nvPr/>
          </p:nvSpPr>
          <p:spPr>
            <a:xfrm>
              <a:off x="2107185" y="1411757"/>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4"/>
            <p:cNvSpPr/>
            <p:nvPr/>
          </p:nvSpPr>
          <p:spPr>
            <a:xfrm>
              <a:off x="2591482" y="1337806"/>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4"/>
            <p:cNvSpPr/>
            <p:nvPr/>
          </p:nvSpPr>
          <p:spPr>
            <a:xfrm>
              <a:off x="2588294" y="1334618"/>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4"/>
            <p:cNvSpPr/>
            <p:nvPr/>
          </p:nvSpPr>
          <p:spPr>
            <a:xfrm>
              <a:off x="2649038" y="1416482"/>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4"/>
            <p:cNvSpPr/>
            <p:nvPr/>
          </p:nvSpPr>
          <p:spPr>
            <a:xfrm>
              <a:off x="2712400" y="1416482"/>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4"/>
            <p:cNvSpPr/>
            <p:nvPr/>
          </p:nvSpPr>
          <p:spPr>
            <a:xfrm>
              <a:off x="2775250" y="1416482"/>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4"/>
            <p:cNvSpPr/>
            <p:nvPr/>
          </p:nvSpPr>
          <p:spPr>
            <a:xfrm>
              <a:off x="1404791" y="1554307"/>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4"/>
            <p:cNvSpPr/>
            <p:nvPr/>
          </p:nvSpPr>
          <p:spPr>
            <a:xfrm>
              <a:off x="1401603" y="1551176"/>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4"/>
            <p:cNvSpPr/>
            <p:nvPr/>
          </p:nvSpPr>
          <p:spPr>
            <a:xfrm>
              <a:off x="1575351" y="1628770"/>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4"/>
            <p:cNvSpPr/>
            <p:nvPr/>
          </p:nvSpPr>
          <p:spPr>
            <a:xfrm>
              <a:off x="1515177" y="1628770"/>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4"/>
            <p:cNvSpPr/>
            <p:nvPr/>
          </p:nvSpPr>
          <p:spPr>
            <a:xfrm>
              <a:off x="1456028" y="1628770"/>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4"/>
            <p:cNvSpPr/>
            <p:nvPr/>
          </p:nvSpPr>
          <p:spPr>
            <a:xfrm>
              <a:off x="3635565" y="1627062"/>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4"/>
            <p:cNvSpPr/>
            <p:nvPr/>
          </p:nvSpPr>
          <p:spPr>
            <a:xfrm>
              <a:off x="3631865" y="1623760"/>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4"/>
            <p:cNvSpPr/>
            <p:nvPr/>
          </p:nvSpPr>
          <p:spPr>
            <a:xfrm>
              <a:off x="3607556" y="1751851"/>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4"/>
            <p:cNvSpPr/>
            <p:nvPr/>
          </p:nvSpPr>
          <p:spPr>
            <a:xfrm>
              <a:off x="3603856" y="1748663"/>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4"/>
            <p:cNvSpPr/>
            <p:nvPr/>
          </p:nvSpPr>
          <p:spPr>
            <a:xfrm>
              <a:off x="3402155" y="1499940"/>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4"/>
            <p:cNvSpPr/>
            <p:nvPr/>
          </p:nvSpPr>
          <p:spPr>
            <a:xfrm>
              <a:off x="3398967" y="1496752"/>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4"/>
            <p:cNvSpPr/>
            <p:nvPr/>
          </p:nvSpPr>
          <p:spPr>
            <a:xfrm>
              <a:off x="3445422" y="1520263"/>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4"/>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4"/>
            <p:cNvSpPr/>
            <p:nvPr/>
          </p:nvSpPr>
          <p:spPr>
            <a:xfrm>
              <a:off x="2563985" y="3123841"/>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4"/>
            <p:cNvSpPr/>
            <p:nvPr/>
          </p:nvSpPr>
          <p:spPr>
            <a:xfrm>
              <a:off x="1555312" y="1878575"/>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4"/>
            <p:cNvSpPr/>
            <p:nvPr/>
          </p:nvSpPr>
          <p:spPr>
            <a:xfrm>
              <a:off x="1552124" y="1875387"/>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4"/>
            <p:cNvSpPr/>
            <p:nvPr/>
          </p:nvSpPr>
          <p:spPr>
            <a:xfrm>
              <a:off x="1656191" y="1985772"/>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4"/>
            <p:cNvSpPr/>
            <p:nvPr/>
          </p:nvSpPr>
          <p:spPr>
            <a:xfrm>
              <a:off x="1652491" y="1982641"/>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4"/>
            <p:cNvSpPr/>
            <p:nvPr/>
          </p:nvSpPr>
          <p:spPr>
            <a:xfrm>
              <a:off x="2594670" y="1910284"/>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4"/>
            <p:cNvSpPr/>
            <p:nvPr/>
          </p:nvSpPr>
          <p:spPr>
            <a:xfrm>
              <a:off x="2591482" y="1906584"/>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4"/>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4"/>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4"/>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4"/>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4"/>
            <p:cNvSpPr/>
            <p:nvPr/>
          </p:nvSpPr>
          <p:spPr>
            <a:xfrm>
              <a:off x="1630431" y="3081088"/>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4"/>
            <p:cNvSpPr/>
            <p:nvPr/>
          </p:nvSpPr>
          <p:spPr>
            <a:xfrm>
              <a:off x="1551100" y="3077387"/>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4"/>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4"/>
            <p:cNvSpPr/>
            <p:nvPr/>
          </p:nvSpPr>
          <p:spPr>
            <a:xfrm>
              <a:off x="2092952" y="3564814"/>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4"/>
            <p:cNvSpPr/>
            <p:nvPr/>
          </p:nvSpPr>
          <p:spPr>
            <a:xfrm>
              <a:off x="2089764" y="3561683"/>
              <a:ext cx="1044665"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4"/>
            <p:cNvSpPr/>
            <p:nvPr/>
          </p:nvSpPr>
          <p:spPr>
            <a:xfrm>
              <a:off x="2352778" y="3564814"/>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4"/>
            <p:cNvSpPr/>
            <p:nvPr/>
          </p:nvSpPr>
          <p:spPr>
            <a:xfrm>
              <a:off x="2349077" y="3561683"/>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4"/>
            <p:cNvSpPr/>
            <p:nvPr/>
          </p:nvSpPr>
          <p:spPr>
            <a:xfrm>
              <a:off x="2821704" y="2132080"/>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4"/>
            <p:cNvSpPr/>
            <p:nvPr/>
          </p:nvSpPr>
          <p:spPr>
            <a:xfrm>
              <a:off x="2818573" y="2128892"/>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4"/>
            <p:cNvSpPr/>
            <p:nvPr/>
          </p:nvSpPr>
          <p:spPr>
            <a:xfrm>
              <a:off x="2889336" y="2203925"/>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4"/>
            <p:cNvSpPr/>
            <p:nvPr/>
          </p:nvSpPr>
          <p:spPr>
            <a:xfrm>
              <a:off x="3253228"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4"/>
            <p:cNvSpPr/>
            <p:nvPr/>
          </p:nvSpPr>
          <p:spPr>
            <a:xfrm>
              <a:off x="3285393" y="2173809"/>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4"/>
            <p:cNvSpPr/>
            <p:nvPr/>
          </p:nvSpPr>
          <p:spPr>
            <a:xfrm>
              <a:off x="3314484"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4"/>
            <p:cNvSpPr/>
            <p:nvPr/>
          </p:nvSpPr>
          <p:spPr>
            <a:xfrm>
              <a:off x="3132254" y="2253567"/>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4"/>
            <p:cNvSpPr/>
            <p:nvPr/>
          </p:nvSpPr>
          <p:spPr>
            <a:xfrm>
              <a:off x="3132254" y="2297402"/>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4"/>
            <p:cNvSpPr/>
            <p:nvPr/>
          </p:nvSpPr>
          <p:spPr>
            <a:xfrm>
              <a:off x="3132254" y="2341181"/>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4"/>
            <p:cNvSpPr/>
            <p:nvPr/>
          </p:nvSpPr>
          <p:spPr>
            <a:xfrm>
              <a:off x="3114321" y="2441034"/>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4"/>
            <p:cNvSpPr/>
            <p:nvPr/>
          </p:nvSpPr>
          <p:spPr>
            <a:xfrm>
              <a:off x="2892524" y="2571459"/>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4"/>
            <p:cNvSpPr/>
            <p:nvPr/>
          </p:nvSpPr>
          <p:spPr>
            <a:xfrm>
              <a:off x="2892524" y="2528136"/>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4"/>
            <p:cNvSpPr/>
            <p:nvPr/>
          </p:nvSpPr>
          <p:spPr>
            <a:xfrm>
              <a:off x="2892524" y="2484300"/>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4"/>
            <p:cNvSpPr/>
            <p:nvPr/>
          </p:nvSpPr>
          <p:spPr>
            <a:xfrm>
              <a:off x="3078911" y="2690839"/>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4"/>
            <p:cNvSpPr/>
            <p:nvPr/>
          </p:nvSpPr>
          <p:spPr>
            <a:xfrm>
              <a:off x="2906757" y="2690839"/>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4"/>
            <p:cNvSpPr/>
            <p:nvPr/>
          </p:nvSpPr>
          <p:spPr>
            <a:xfrm>
              <a:off x="2906757" y="2740481"/>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4"/>
            <p:cNvSpPr/>
            <p:nvPr/>
          </p:nvSpPr>
          <p:spPr>
            <a:xfrm>
              <a:off x="2998640" y="2244060"/>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4"/>
            <p:cNvSpPr/>
            <p:nvPr/>
          </p:nvSpPr>
          <p:spPr>
            <a:xfrm>
              <a:off x="2994940" y="2239790"/>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4"/>
            <p:cNvSpPr/>
            <p:nvPr/>
          </p:nvSpPr>
          <p:spPr>
            <a:xfrm>
              <a:off x="2911539" y="2233129"/>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4"/>
            <p:cNvSpPr/>
            <p:nvPr/>
          </p:nvSpPr>
          <p:spPr>
            <a:xfrm>
              <a:off x="2910969" y="2229600"/>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4"/>
            <p:cNvSpPr/>
            <p:nvPr/>
          </p:nvSpPr>
          <p:spPr>
            <a:xfrm>
              <a:off x="3125422" y="2463578"/>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4"/>
            <p:cNvSpPr/>
            <p:nvPr/>
          </p:nvSpPr>
          <p:spPr>
            <a:xfrm>
              <a:off x="3122234" y="2460902"/>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4"/>
            <p:cNvSpPr/>
            <p:nvPr/>
          </p:nvSpPr>
          <p:spPr>
            <a:xfrm>
              <a:off x="3157075" y="2485382"/>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4"/>
            <p:cNvSpPr/>
            <p:nvPr/>
          </p:nvSpPr>
          <p:spPr>
            <a:xfrm>
              <a:off x="3153374" y="2482194"/>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4"/>
            <p:cNvSpPr/>
            <p:nvPr/>
          </p:nvSpPr>
          <p:spPr>
            <a:xfrm>
              <a:off x="3166070" y="2499159"/>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4"/>
            <p:cNvSpPr/>
            <p:nvPr/>
          </p:nvSpPr>
          <p:spPr>
            <a:xfrm>
              <a:off x="3162369" y="2495971"/>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4"/>
            <p:cNvSpPr/>
            <p:nvPr/>
          </p:nvSpPr>
          <p:spPr>
            <a:xfrm>
              <a:off x="3187703" y="2516522"/>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4"/>
            <p:cNvSpPr/>
            <p:nvPr/>
          </p:nvSpPr>
          <p:spPr>
            <a:xfrm>
              <a:off x="3184572" y="2512822"/>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4"/>
            <p:cNvSpPr/>
            <p:nvPr/>
          </p:nvSpPr>
          <p:spPr>
            <a:xfrm>
              <a:off x="3154968" y="2476956"/>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4"/>
            <p:cNvSpPr/>
            <p:nvPr/>
          </p:nvSpPr>
          <p:spPr>
            <a:xfrm>
              <a:off x="3142273" y="2464261"/>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4"/>
            <p:cNvSpPr/>
            <p:nvPr/>
          </p:nvSpPr>
          <p:spPr>
            <a:xfrm>
              <a:off x="3147055" y="2469840"/>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4"/>
            <p:cNvSpPr/>
            <p:nvPr/>
          </p:nvSpPr>
          <p:spPr>
            <a:xfrm>
              <a:off x="2593589" y="2681844"/>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4"/>
            <p:cNvSpPr/>
            <p:nvPr/>
          </p:nvSpPr>
          <p:spPr>
            <a:xfrm>
              <a:off x="2590401" y="2678144"/>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4"/>
            <p:cNvSpPr/>
            <p:nvPr/>
          </p:nvSpPr>
          <p:spPr>
            <a:xfrm>
              <a:off x="2287821" y="2677631"/>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4"/>
            <p:cNvSpPr/>
            <p:nvPr/>
          </p:nvSpPr>
          <p:spPr>
            <a:xfrm>
              <a:off x="2284633" y="2674443"/>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4"/>
            <p:cNvSpPr/>
            <p:nvPr/>
          </p:nvSpPr>
          <p:spPr>
            <a:xfrm>
              <a:off x="2393425" y="2357433"/>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4"/>
            <p:cNvSpPr/>
            <p:nvPr/>
          </p:nvSpPr>
          <p:spPr>
            <a:xfrm>
              <a:off x="2389725" y="2506645"/>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4"/>
            <p:cNvSpPr/>
            <p:nvPr/>
          </p:nvSpPr>
          <p:spPr>
            <a:xfrm>
              <a:off x="2454681" y="2494889"/>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4"/>
            <p:cNvSpPr/>
            <p:nvPr/>
          </p:nvSpPr>
          <p:spPr>
            <a:xfrm>
              <a:off x="2604121" y="2494889"/>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4"/>
            <p:cNvSpPr/>
            <p:nvPr/>
          </p:nvSpPr>
          <p:spPr>
            <a:xfrm>
              <a:off x="2454681" y="2558251"/>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4"/>
            <p:cNvSpPr/>
            <p:nvPr/>
          </p:nvSpPr>
          <p:spPr>
            <a:xfrm>
              <a:off x="2554478" y="2525005"/>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4"/>
            <p:cNvSpPr/>
            <p:nvPr/>
          </p:nvSpPr>
          <p:spPr>
            <a:xfrm>
              <a:off x="2454681" y="2525005"/>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4"/>
            <p:cNvSpPr/>
            <p:nvPr/>
          </p:nvSpPr>
          <p:spPr>
            <a:xfrm>
              <a:off x="2593076" y="2558251"/>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4"/>
            <p:cNvSpPr/>
            <p:nvPr/>
          </p:nvSpPr>
          <p:spPr>
            <a:xfrm>
              <a:off x="2393425" y="2137375"/>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4"/>
            <p:cNvSpPr/>
            <p:nvPr/>
          </p:nvSpPr>
          <p:spPr>
            <a:xfrm>
              <a:off x="2389725" y="2133674"/>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4"/>
            <p:cNvSpPr/>
            <p:nvPr/>
          </p:nvSpPr>
          <p:spPr>
            <a:xfrm>
              <a:off x="2658545"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4"/>
            <p:cNvSpPr/>
            <p:nvPr/>
          </p:nvSpPr>
          <p:spPr>
            <a:xfrm>
              <a:off x="2696574"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4"/>
            <p:cNvSpPr/>
            <p:nvPr/>
          </p:nvSpPr>
          <p:spPr>
            <a:xfrm>
              <a:off x="2734602" y="2148988"/>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4"/>
            <p:cNvSpPr/>
            <p:nvPr/>
          </p:nvSpPr>
          <p:spPr>
            <a:xfrm>
              <a:off x="2494304" y="2179616"/>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4"/>
            <p:cNvSpPr/>
            <p:nvPr/>
          </p:nvSpPr>
          <p:spPr>
            <a:xfrm>
              <a:off x="2491116" y="2176428"/>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4"/>
            <p:cNvSpPr/>
            <p:nvPr/>
          </p:nvSpPr>
          <p:spPr>
            <a:xfrm>
              <a:off x="2512806" y="2198118"/>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4"/>
            <p:cNvSpPr/>
            <p:nvPr/>
          </p:nvSpPr>
          <p:spPr>
            <a:xfrm>
              <a:off x="2509618" y="2194930"/>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4"/>
            <p:cNvSpPr/>
            <p:nvPr/>
          </p:nvSpPr>
          <p:spPr>
            <a:xfrm>
              <a:off x="2576168" y="2227664"/>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4"/>
            <p:cNvSpPr/>
            <p:nvPr/>
          </p:nvSpPr>
          <p:spPr>
            <a:xfrm>
              <a:off x="2570874" y="2256698"/>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4"/>
            <p:cNvSpPr/>
            <p:nvPr/>
          </p:nvSpPr>
          <p:spPr>
            <a:xfrm>
              <a:off x="2567686" y="2253567"/>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4"/>
            <p:cNvSpPr/>
            <p:nvPr/>
          </p:nvSpPr>
          <p:spPr>
            <a:xfrm>
              <a:off x="1792423" y="2126273"/>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4"/>
            <p:cNvSpPr/>
            <p:nvPr/>
          </p:nvSpPr>
          <p:spPr>
            <a:xfrm>
              <a:off x="1788722" y="2123085"/>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4"/>
            <p:cNvSpPr/>
            <p:nvPr/>
          </p:nvSpPr>
          <p:spPr>
            <a:xfrm>
              <a:off x="1978354" y="2178819"/>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4"/>
            <p:cNvSpPr/>
            <p:nvPr/>
          </p:nvSpPr>
          <p:spPr>
            <a:xfrm>
              <a:off x="1983591" y="2175403"/>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4"/>
            <p:cNvSpPr/>
            <p:nvPr/>
          </p:nvSpPr>
          <p:spPr>
            <a:xfrm>
              <a:off x="2031697" y="2262505"/>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4"/>
            <p:cNvSpPr/>
            <p:nvPr/>
          </p:nvSpPr>
          <p:spPr>
            <a:xfrm>
              <a:off x="2027996" y="2259374"/>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4"/>
            <p:cNvSpPr/>
            <p:nvPr/>
          </p:nvSpPr>
          <p:spPr>
            <a:xfrm>
              <a:off x="2048035" y="2214456"/>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4"/>
            <p:cNvSpPr/>
            <p:nvPr/>
          </p:nvSpPr>
          <p:spPr>
            <a:xfrm>
              <a:off x="2044847" y="2210756"/>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4"/>
            <p:cNvSpPr/>
            <p:nvPr/>
          </p:nvSpPr>
          <p:spPr>
            <a:xfrm>
              <a:off x="1908103" y="2387692"/>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4"/>
            <p:cNvSpPr/>
            <p:nvPr/>
          </p:nvSpPr>
          <p:spPr>
            <a:xfrm>
              <a:off x="1904915" y="2384504"/>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4"/>
            <p:cNvSpPr/>
            <p:nvPr/>
          </p:nvSpPr>
          <p:spPr>
            <a:xfrm>
              <a:off x="2023726" y="2561439"/>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4"/>
            <p:cNvSpPr/>
            <p:nvPr/>
          </p:nvSpPr>
          <p:spPr>
            <a:xfrm>
              <a:off x="2269832" y="2159406"/>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4"/>
            <p:cNvSpPr/>
            <p:nvPr/>
          </p:nvSpPr>
          <p:spPr>
            <a:xfrm>
              <a:off x="2269832" y="2159406"/>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4"/>
            <p:cNvSpPr/>
            <p:nvPr/>
          </p:nvSpPr>
          <p:spPr>
            <a:xfrm>
              <a:off x="2127793" y="2705071"/>
              <a:ext cx="71903" cy="201248"/>
            </a:xfrm>
            <a:custGeom>
              <a:rect b="b" l="l" r="r" t="t"/>
              <a:pathLst>
                <a:path extrusionOk="0" h="3535" w="1263">
                  <a:moveTo>
                    <a:pt x="0" y="1"/>
                  </a:moveTo>
                  <a:lnTo>
                    <a:pt x="0" y="3535"/>
                  </a:lnTo>
                  <a:lnTo>
                    <a:pt x="1262" y="353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4"/>
            <p:cNvSpPr/>
            <p:nvPr/>
          </p:nvSpPr>
          <p:spPr>
            <a:xfrm>
              <a:off x="2124605" y="2701883"/>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4"/>
            <p:cNvSpPr/>
            <p:nvPr/>
          </p:nvSpPr>
          <p:spPr>
            <a:xfrm>
              <a:off x="2026402" y="2792742"/>
              <a:ext cx="71846" cy="113575"/>
            </a:xfrm>
            <a:custGeom>
              <a:rect b="b" l="l" r="r" t="t"/>
              <a:pathLst>
                <a:path extrusionOk="0" h="1995" w="1262">
                  <a:moveTo>
                    <a:pt x="0" y="1"/>
                  </a:moveTo>
                  <a:lnTo>
                    <a:pt x="0" y="1995"/>
                  </a:lnTo>
                  <a:lnTo>
                    <a:pt x="1262" y="199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4"/>
            <p:cNvSpPr/>
            <p:nvPr/>
          </p:nvSpPr>
          <p:spPr>
            <a:xfrm>
              <a:off x="2023214" y="2789554"/>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4"/>
            <p:cNvSpPr/>
            <p:nvPr/>
          </p:nvSpPr>
          <p:spPr>
            <a:xfrm>
              <a:off x="2123011" y="2705071"/>
              <a:ext cx="71390" cy="194416"/>
            </a:xfrm>
            <a:custGeom>
              <a:rect b="b" l="l" r="r" t="t"/>
              <a:pathLst>
                <a:path extrusionOk="0" h="3415" w="1254">
                  <a:moveTo>
                    <a:pt x="1" y="1"/>
                  </a:moveTo>
                  <a:lnTo>
                    <a:pt x="1" y="3414"/>
                  </a:lnTo>
                  <a:lnTo>
                    <a:pt x="1253" y="3414"/>
                  </a:lnTo>
                  <a:lnTo>
                    <a:pt x="1253" y="1"/>
                  </a:lnTo>
                  <a:close/>
                </a:path>
              </a:pathLst>
            </a:custGeom>
            <a:solidFill>
              <a:srgbClr val="7C5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4"/>
            <p:cNvSpPr/>
            <p:nvPr/>
          </p:nvSpPr>
          <p:spPr>
            <a:xfrm>
              <a:off x="2119311" y="2701883"/>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4"/>
            <p:cNvSpPr/>
            <p:nvPr/>
          </p:nvSpPr>
          <p:spPr>
            <a:xfrm>
              <a:off x="2021108" y="2792742"/>
              <a:ext cx="71903" cy="106744"/>
            </a:xfrm>
            <a:custGeom>
              <a:rect b="b" l="l" r="r" t="t"/>
              <a:pathLst>
                <a:path extrusionOk="0" h="1875" w="1263">
                  <a:moveTo>
                    <a:pt x="1" y="1"/>
                  </a:moveTo>
                  <a:lnTo>
                    <a:pt x="1" y="1874"/>
                  </a:lnTo>
                  <a:lnTo>
                    <a:pt x="1262" y="1874"/>
                  </a:lnTo>
                  <a:lnTo>
                    <a:pt x="1262" y="1"/>
                  </a:ln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4"/>
            <p:cNvSpPr/>
            <p:nvPr/>
          </p:nvSpPr>
          <p:spPr>
            <a:xfrm>
              <a:off x="2017920" y="2789554"/>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4"/>
            <p:cNvSpPr/>
            <p:nvPr/>
          </p:nvSpPr>
          <p:spPr>
            <a:xfrm>
              <a:off x="1924442" y="2844490"/>
              <a:ext cx="71903" cy="62395"/>
            </a:xfrm>
            <a:custGeom>
              <a:rect b="b" l="l" r="r" t="t"/>
              <a:pathLst>
                <a:path extrusionOk="0" h="1096" w="1263">
                  <a:moveTo>
                    <a:pt x="1" y="1"/>
                  </a:moveTo>
                  <a:lnTo>
                    <a:pt x="1" y="1095"/>
                  </a:lnTo>
                  <a:lnTo>
                    <a:pt x="1263" y="1095"/>
                  </a:lnTo>
                  <a:lnTo>
                    <a:pt x="1263" y="1"/>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4"/>
            <p:cNvSpPr/>
            <p:nvPr/>
          </p:nvSpPr>
          <p:spPr>
            <a:xfrm>
              <a:off x="1921311" y="2841302"/>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4"/>
            <p:cNvSpPr/>
            <p:nvPr/>
          </p:nvSpPr>
          <p:spPr>
            <a:xfrm>
              <a:off x="1919204" y="2844490"/>
              <a:ext cx="71846" cy="58182"/>
            </a:xfrm>
            <a:custGeom>
              <a:rect b="b" l="l" r="r" t="t"/>
              <a:pathLst>
                <a:path extrusionOk="0" h="1022" w="1262">
                  <a:moveTo>
                    <a:pt x="0" y="1"/>
                  </a:moveTo>
                  <a:lnTo>
                    <a:pt x="0" y="1021"/>
                  </a:lnTo>
                  <a:lnTo>
                    <a:pt x="1262" y="1021"/>
                  </a:lnTo>
                  <a:lnTo>
                    <a:pt x="1262" y="1"/>
                  </a:lnTo>
                  <a:close/>
                </a:path>
              </a:pathLst>
            </a:custGeom>
            <a:solidFill>
              <a:srgbClr val="7C5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4"/>
            <p:cNvSpPr/>
            <p:nvPr/>
          </p:nvSpPr>
          <p:spPr>
            <a:xfrm>
              <a:off x="1916016" y="2841302"/>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4"/>
            <p:cNvSpPr/>
            <p:nvPr/>
          </p:nvSpPr>
          <p:spPr>
            <a:xfrm>
              <a:off x="1958258" y="2712984"/>
              <a:ext cx="49188" cy="58182"/>
            </a:xfrm>
            <a:custGeom>
              <a:rect b="b" l="l" r="r" t="t"/>
              <a:pathLst>
                <a:path extrusionOk="0" h="1022" w="864">
                  <a:moveTo>
                    <a:pt x="863" y="1"/>
                  </a:moveTo>
                  <a:lnTo>
                    <a:pt x="1" y="576"/>
                  </a:lnTo>
                  <a:lnTo>
                    <a:pt x="437" y="659"/>
                  </a:lnTo>
                  <a:lnTo>
                    <a:pt x="678" y="1021"/>
                  </a:lnTo>
                  <a:lnTo>
                    <a:pt x="863" y="1"/>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4"/>
            <p:cNvSpPr/>
            <p:nvPr/>
          </p:nvSpPr>
          <p:spPr>
            <a:xfrm>
              <a:off x="2564555" y="2795930"/>
              <a:ext cx="268880" cy="282031"/>
            </a:xfrm>
            <a:custGeom>
              <a:rect b="b" l="l" r="r" t="t"/>
              <a:pathLst>
                <a:path extrusionOk="0" h="4954" w="4723">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4"/>
            <p:cNvSpPr/>
            <p:nvPr/>
          </p:nvSpPr>
          <p:spPr>
            <a:xfrm>
              <a:off x="2561367" y="2792230"/>
              <a:ext cx="275200" cy="288920"/>
            </a:xfrm>
            <a:custGeom>
              <a:rect b="b" l="l" r="r" t="t"/>
              <a:pathLst>
                <a:path extrusionOk="0" h="5075" w="4834">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4"/>
            <p:cNvSpPr/>
            <p:nvPr/>
          </p:nvSpPr>
          <p:spPr>
            <a:xfrm>
              <a:off x="2572468" y="2799630"/>
              <a:ext cx="260967" cy="274630"/>
            </a:xfrm>
            <a:custGeom>
              <a:rect b="b" l="l" r="r" t="t"/>
              <a:pathLst>
                <a:path extrusionOk="0" h="4824" w="4584">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4"/>
            <p:cNvSpPr/>
            <p:nvPr/>
          </p:nvSpPr>
          <p:spPr>
            <a:xfrm>
              <a:off x="2730902" y="2795361"/>
              <a:ext cx="742595" cy="638071"/>
            </a:xfrm>
            <a:custGeom>
              <a:rect b="b" l="l" r="r" t="t"/>
              <a:pathLst>
                <a:path extrusionOk="0" h="11208" w="13044">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4"/>
            <p:cNvSpPr/>
            <p:nvPr/>
          </p:nvSpPr>
          <p:spPr>
            <a:xfrm>
              <a:off x="2726689" y="2792230"/>
              <a:ext cx="749427" cy="644334"/>
            </a:xfrm>
            <a:custGeom>
              <a:rect b="b" l="l" r="r" t="t"/>
              <a:pathLst>
                <a:path extrusionOk="0" h="11318" w="13164">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4"/>
            <p:cNvSpPr/>
            <p:nvPr/>
          </p:nvSpPr>
          <p:spPr>
            <a:xfrm>
              <a:off x="2931065" y="2916847"/>
              <a:ext cx="88242" cy="87729"/>
            </a:xfrm>
            <a:custGeom>
              <a:rect b="b" l="l" r="r" t="t"/>
              <a:pathLst>
                <a:path extrusionOk="0" h="1541" w="155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4"/>
            <p:cNvSpPr/>
            <p:nvPr/>
          </p:nvSpPr>
          <p:spPr>
            <a:xfrm>
              <a:off x="2927877" y="2913659"/>
              <a:ext cx="94618" cy="94105"/>
            </a:xfrm>
            <a:custGeom>
              <a:rect b="b" l="l" r="r" t="t"/>
              <a:pathLst>
                <a:path extrusionOk="0" h="1653" w="1662">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4"/>
            <p:cNvSpPr/>
            <p:nvPr/>
          </p:nvSpPr>
          <p:spPr>
            <a:xfrm>
              <a:off x="3072079" y="2925842"/>
              <a:ext cx="278331" cy="6376"/>
            </a:xfrm>
            <a:custGeom>
              <a:rect b="b" l="l" r="r" t="t"/>
              <a:pathLst>
                <a:path extrusionOk="0" h="112" w="4889">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4"/>
            <p:cNvSpPr/>
            <p:nvPr/>
          </p:nvSpPr>
          <p:spPr>
            <a:xfrm>
              <a:off x="3072079" y="2960683"/>
              <a:ext cx="115682" cy="6945"/>
            </a:xfrm>
            <a:custGeom>
              <a:rect b="b" l="l" r="r" t="t"/>
              <a:pathLst>
                <a:path extrusionOk="0" h="122" w="2032">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4"/>
            <p:cNvSpPr/>
            <p:nvPr/>
          </p:nvSpPr>
          <p:spPr>
            <a:xfrm>
              <a:off x="3234214" y="2960683"/>
              <a:ext cx="116194" cy="6945"/>
            </a:xfrm>
            <a:custGeom>
              <a:rect b="b" l="l" r="r" t="t"/>
              <a:pathLst>
                <a:path extrusionOk="0" h="122" w="2041">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4"/>
            <p:cNvSpPr/>
            <p:nvPr/>
          </p:nvSpPr>
          <p:spPr>
            <a:xfrm>
              <a:off x="3074698" y="3010325"/>
              <a:ext cx="115739" cy="6376"/>
            </a:xfrm>
            <a:custGeom>
              <a:rect b="b" l="l" r="r" t="t"/>
              <a:pathLst>
                <a:path extrusionOk="0" h="112" w="2033">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4"/>
            <p:cNvSpPr/>
            <p:nvPr/>
          </p:nvSpPr>
          <p:spPr>
            <a:xfrm>
              <a:off x="2932659" y="3068962"/>
              <a:ext cx="85053" cy="84541"/>
            </a:xfrm>
            <a:custGeom>
              <a:rect b="b" l="l" r="r" t="t"/>
              <a:pathLst>
                <a:path extrusionOk="0" h="1485" w="1494">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4"/>
            <p:cNvSpPr/>
            <p:nvPr/>
          </p:nvSpPr>
          <p:spPr>
            <a:xfrm>
              <a:off x="2929471" y="3065774"/>
              <a:ext cx="91430" cy="91430"/>
            </a:xfrm>
            <a:custGeom>
              <a:rect b="b" l="l" r="r" t="t"/>
              <a:pathLst>
                <a:path extrusionOk="0" h="1606" w="1606">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4"/>
            <p:cNvSpPr/>
            <p:nvPr/>
          </p:nvSpPr>
          <p:spPr>
            <a:xfrm>
              <a:off x="3072079" y="3076363"/>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4"/>
            <p:cNvSpPr/>
            <p:nvPr/>
          </p:nvSpPr>
          <p:spPr>
            <a:xfrm>
              <a:off x="2927365" y="3123841"/>
              <a:ext cx="323249" cy="309016"/>
            </a:xfrm>
            <a:custGeom>
              <a:rect b="b" l="l" r="r" t="t"/>
              <a:pathLst>
                <a:path extrusionOk="0" h="5428" w="5678">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4"/>
            <p:cNvSpPr/>
            <p:nvPr/>
          </p:nvSpPr>
          <p:spPr>
            <a:xfrm>
              <a:off x="2924177" y="3120198"/>
              <a:ext cx="329625" cy="315848"/>
            </a:xfrm>
            <a:custGeom>
              <a:rect b="b" l="l" r="r" t="t"/>
              <a:pathLst>
                <a:path extrusionOk="0" h="5548" w="579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24"/>
            <p:cNvSpPr/>
            <p:nvPr/>
          </p:nvSpPr>
          <p:spPr>
            <a:xfrm>
              <a:off x="2936360" y="3132324"/>
              <a:ext cx="307934" cy="294214"/>
            </a:xfrm>
            <a:custGeom>
              <a:rect b="b" l="l" r="r" t="t"/>
              <a:pathLst>
                <a:path extrusionOk="0" h="5168" w="5409">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4"/>
            <p:cNvSpPr/>
            <p:nvPr/>
          </p:nvSpPr>
          <p:spPr>
            <a:xfrm>
              <a:off x="3142273" y="3123841"/>
              <a:ext cx="634883" cy="497056"/>
            </a:xfrm>
            <a:custGeom>
              <a:rect b="b" l="l" r="r" t="t"/>
              <a:pathLst>
                <a:path extrusionOk="0" h="8731" w="11152">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4"/>
            <p:cNvSpPr/>
            <p:nvPr/>
          </p:nvSpPr>
          <p:spPr>
            <a:xfrm>
              <a:off x="3139142" y="3120198"/>
              <a:ext cx="641203" cy="503831"/>
            </a:xfrm>
            <a:custGeom>
              <a:rect b="b" l="l" r="r" t="t"/>
              <a:pathLst>
                <a:path extrusionOk="0" h="8850" w="11263">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4"/>
            <p:cNvSpPr/>
            <p:nvPr/>
          </p:nvSpPr>
          <p:spPr>
            <a:xfrm>
              <a:off x="3355132" y="3261724"/>
              <a:ext cx="82435" cy="82435"/>
            </a:xfrm>
            <a:custGeom>
              <a:rect b="b" l="l" r="r" t="t"/>
              <a:pathLst>
                <a:path extrusionOk="0" h="1448" w="1448">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4"/>
            <p:cNvSpPr/>
            <p:nvPr/>
          </p:nvSpPr>
          <p:spPr>
            <a:xfrm>
              <a:off x="3351944" y="3258536"/>
              <a:ext cx="88811" cy="88754"/>
            </a:xfrm>
            <a:custGeom>
              <a:rect b="b" l="l" r="r" t="t"/>
              <a:pathLst>
                <a:path extrusionOk="0" h="1559" w="156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24"/>
            <p:cNvSpPr/>
            <p:nvPr/>
          </p:nvSpPr>
          <p:spPr>
            <a:xfrm>
              <a:off x="3478725" y="3265936"/>
              <a:ext cx="219237" cy="6889"/>
            </a:xfrm>
            <a:custGeom>
              <a:rect b="b" l="l" r="r" t="t"/>
              <a:pathLst>
                <a:path extrusionOk="0" h="121"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4"/>
            <p:cNvSpPr/>
            <p:nvPr/>
          </p:nvSpPr>
          <p:spPr>
            <a:xfrm>
              <a:off x="3478725" y="3309772"/>
              <a:ext cx="111981" cy="6889"/>
            </a:xfrm>
            <a:custGeom>
              <a:rect b="b" l="l" r="r" t="t"/>
              <a:pathLst>
                <a:path extrusionOk="0" h="121" w="1967">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4"/>
            <p:cNvSpPr/>
            <p:nvPr/>
          </p:nvSpPr>
          <p:spPr>
            <a:xfrm>
              <a:off x="3478725" y="3346206"/>
              <a:ext cx="219237" cy="6945"/>
            </a:xfrm>
            <a:custGeom>
              <a:rect b="b" l="l" r="r" t="t"/>
              <a:pathLst>
                <a:path extrusionOk="0" h="122"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4"/>
            <p:cNvSpPr/>
            <p:nvPr/>
          </p:nvSpPr>
          <p:spPr>
            <a:xfrm>
              <a:off x="3314484" y="3420670"/>
              <a:ext cx="598904" cy="199654"/>
            </a:xfrm>
            <a:custGeom>
              <a:rect b="b" l="l" r="r" t="t"/>
              <a:pathLst>
                <a:path extrusionOk="0" h="3507" w="1052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4"/>
            <p:cNvSpPr/>
            <p:nvPr/>
          </p:nvSpPr>
          <p:spPr>
            <a:xfrm>
              <a:off x="3309190" y="3417482"/>
              <a:ext cx="607386" cy="206030"/>
            </a:xfrm>
            <a:custGeom>
              <a:rect b="b" l="l" r="r" t="t"/>
              <a:pathLst>
                <a:path extrusionOk="0" h="3619" w="10669">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4"/>
            <p:cNvSpPr/>
            <p:nvPr/>
          </p:nvSpPr>
          <p:spPr>
            <a:xfrm>
              <a:off x="3319722" y="3424370"/>
              <a:ext cx="583646" cy="192822"/>
            </a:xfrm>
            <a:custGeom>
              <a:rect b="b" l="l" r="r" t="t"/>
              <a:pathLst>
                <a:path extrusionOk="0" h="3387" w="10252">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4"/>
            <p:cNvSpPr/>
            <p:nvPr/>
          </p:nvSpPr>
          <p:spPr>
            <a:xfrm>
              <a:off x="1858973" y="2558251"/>
              <a:ext cx="562525" cy="562525"/>
            </a:xfrm>
            <a:custGeom>
              <a:rect b="b" l="l" r="r" t="t"/>
              <a:pathLst>
                <a:path extrusionOk="0" h="9881" w="9881">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4"/>
            <p:cNvSpPr/>
            <p:nvPr/>
          </p:nvSpPr>
          <p:spPr>
            <a:xfrm>
              <a:off x="1748957" y="2524435"/>
              <a:ext cx="630101" cy="630158"/>
            </a:xfrm>
            <a:custGeom>
              <a:rect b="b" l="l" r="r" t="t"/>
              <a:pathLst>
                <a:path extrusionOk="0" h="11069" w="11068">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4"/>
            <p:cNvSpPr/>
            <p:nvPr/>
          </p:nvSpPr>
          <p:spPr>
            <a:xfrm>
              <a:off x="1866886" y="2566164"/>
              <a:ext cx="547211" cy="547211"/>
            </a:xfrm>
            <a:custGeom>
              <a:rect b="b" l="l" r="r" t="t"/>
              <a:pathLst>
                <a:path extrusionOk="0" h="9612" w="9612">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4"/>
            <p:cNvSpPr/>
            <p:nvPr/>
          </p:nvSpPr>
          <p:spPr>
            <a:xfrm>
              <a:off x="1890683" y="2596621"/>
              <a:ext cx="128890" cy="134412"/>
            </a:xfrm>
            <a:custGeom>
              <a:rect b="b" l="l" r="r" t="t"/>
              <a:pathLst>
                <a:path extrusionOk="0" h="2361" w="2264">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4"/>
            <p:cNvSpPr/>
            <p:nvPr/>
          </p:nvSpPr>
          <p:spPr>
            <a:xfrm>
              <a:off x="1712152" y="3085073"/>
              <a:ext cx="182802" cy="179216"/>
            </a:xfrm>
            <a:custGeom>
              <a:rect b="b" l="l" r="r" t="t"/>
              <a:pathLst>
                <a:path extrusionOk="0" h="3148" w="3211">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4"/>
            <p:cNvSpPr/>
            <p:nvPr/>
          </p:nvSpPr>
          <p:spPr>
            <a:xfrm>
              <a:off x="1710558" y="3081600"/>
              <a:ext cx="188097" cy="185990"/>
            </a:xfrm>
            <a:custGeom>
              <a:rect b="b" l="l" r="r" t="t"/>
              <a:pathLst>
                <a:path extrusionOk="0" h="3267" w="3304">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4"/>
            <p:cNvSpPr/>
            <p:nvPr/>
          </p:nvSpPr>
          <p:spPr>
            <a:xfrm>
              <a:off x="1663022" y="3177184"/>
              <a:ext cx="131053" cy="132135"/>
            </a:xfrm>
            <a:custGeom>
              <a:rect b="b" l="l" r="r" t="t"/>
              <a:pathLst>
                <a:path extrusionOk="0" h="2321" w="2302">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4"/>
            <p:cNvSpPr/>
            <p:nvPr/>
          </p:nvSpPr>
          <p:spPr>
            <a:xfrm>
              <a:off x="1659322" y="3174053"/>
              <a:ext cx="138454" cy="138909"/>
            </a:xfrm>
            <a:custGeom>
              <a:rect b="b" l="l" r="r" t="t"/>
              <a:pathLst>
                <a:path extrusionOk="0" h="2440" w="2432">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4"/>
            <p:cNvSpPr/>
            <p:nvPr/>
          </p:nvSpPr>
          <p:spPr>
            <a:xfrm>
              <a:off x="1329815" y="3227054"/>
              <a:ext cx="419403" cy="406252"/>
            </a:xfrm>
            <a:custGeom>
              <a:rect b="b" l="l" r="r" t="t"/>
              <a:pathLst>
                <a:path extrusionOk="0" h="7136" w="7367">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4"/>
            <p:cNvSpPr/>
            <p:nvPr/>
          </p:nvSpPr>
          <p:spPr>
            <a:xfrm>
              <a:off x="1333516" y="3223752"/>
              <a:ext cx="419346" cy="412970"/>
            </a:xfrm>
            <a:custGeom>
              <a:rect b="b" l="l" r="r" t="t"/>
              <a:pathLst>
                <a:path extrusionOk="0" h="7254" w="7366">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4"/>
            <p:cNvSpPr/>
            <p:nvPr/>
          </p:nvSpPr>
          <p:spPr>
            <a:xfrm>
              <a:off x="1719553" y="2418832"/>
              <a:ext cx="841881" cy="841881"/>
            </a:xfrm>
            <a:custGeom>
              <a:rect b="b" l="l" r="r" t="t"/>
              <a:pathLst>
                <a:path extrusionOk="0" h="14788" w="14788">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4"/>
            <p:cNvSpPr/>
            <p:nvPr/>
          </p:nvSpPr>
          <p:spPr>
            <a:xfrm>
              <a:off x="1792053" y="2415131"/>
              <a:ext cx="849282" cy="849282"/>
            </a:xfrm>
            <a:custGeom>
              <a:rect b="b" l="l" r="r" t="t"/>
              <a:pathLst>
                <a:path extrusionOk="0" h="14918" w="14918">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4"/>
            <p:cNvSpPr/>
            <p:nvPr/>
          </p:nvSpPr>
          <p:spPr>
            <a:xfrm>
              <a:off x="2308430" y="2495515"/>
              <a:ext cx="209161" cy="257153"/>
            </a:xfrm>
            <a:custGeom>
              <a:rect b="b" l="l" r="r" t="t"/>
              <a:pathLst>
                <a:path extrusionOk="0" h="4517" w="3674">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4"/>
            <p:cNvSpPr/>
            <p:nvPr/>
          </p:nvSpPr>
          <p:spPr>
            <a:xfrm>
              <a:off x="1826239" y="3139212"/>
              <a:ext cx="42811" cy="88242"/>
            </a:xfrm>
            <a:custGeom>
              <a:rect b="b" l="l" r="r" t="t"/>
              <a:pathLst>
                <a:path extrusionOk="0" h="1550" w="752">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4"/>
            <p:cNvSpPr/>
            <p:nvPr/>
          </p:nvSpPr>
          <p:spPr>
            <a:xfrm>
              <a:off x="2169522" y="2615806"/>
              <a:ext cx="214968" cy="215025"/>
            </a:xfrm>
            <a:custGeom>
              <a:rect b="b" l="l" r="r" t="t"/>
              <a:pathLst>
                <a:path extrusionOk="0" h="3777" w="3776">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4"/>
            <p:cNvSpPr/>
            <p:nvPr/>
          </p:nvSpPr>
          <p:spPr>
            <a:xfrm>
              <a:off x="1357768" y="3566920"/>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4"/>
            <p:cNvSpPr/>
            <p:nvPr/>
          </p:nvSpPr>
          <p:spPr>
            <a:xfrm>
              <a:off x="1348317" y="2743612"/>
              <a:ext cx="1225817" cy="929553"/>
            </a:xfrm>
            <a:custGeom>
              <a:rect b="b" l="l" r="r" t="t"/>
              <a:pathLst>
                <a:path extrusionOk="0" h="16328" w="21532">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5"/>
          <p:cNvSpPr txBox="1"/>
          <p:nvPr>
            <p:ph idx="4" type="subTitle"/>
          </p:nvPr>
        </p:nvSpPr>
        <p:spPr>
          <a:xfrm>
            <a:off x="3672293" y="1798575"/>
            <a:ext cx="2742000" cy="55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Beneficios de usar un balanceador de carga en bases de datos </a:t>
            </a:r>
            <a:endParaRPr/>
          </a:p>
        </p:txBody>
      </p:sp>
      <p:sp>
        <p:nvSpPr>
          <p:cNvPr id="1381" name="Google Shape;1381;p25"/>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Descripci</a:t>
            </a:r>
            <a:r>
              <a:rPr lang="en"/>
              <a:t>ón</a:t>
            </a:r>
            <a:endParaRPr/>
          </a:p>
        </p:txBody>
      </p:sp>
      <p:sp>
        <p:nvSpPr>
          <p:cNvPr id="1382" name="Google Shape;1382;p25"/>
          <p:cNvSpPr txBox="1"/>
          <p:nvPr>
            <p:ph idx="2" type="subTitle"/>
          </p:nvPr>
        </p:nvSpPr>
        <p:spPr>
          <a:xfrm>
            <a:off x="720000" y="2386500"/>
            <a:ext cx="2742000" cy="166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latin typeface="Sora"/>
                <a:ea typeface="Sora"/>
                <a:cs typeface="Sora"/>
                <a:sym typeface="Sora"/>
              </a:rPr>
              <a:t>La escalabilidad y la alta disponibilidad son esenciales para aplicaciones modernas que manejan grandes volúmenes de tráfico. Un balanceador de carga permite distribuir el tráfico entrante entre múltiples servidores para evitar la sobrecarga de uno solo, mejorar el tiempo de respuesta y asegurar la disponibilidad continua del servicio</a:t>
            </a:r>
            <a:endParaRPr>
              <a:latin typeface="Sora"/>
              <a:ea typeface="Sora"/>
              <a:cs typeface="Sora"/>
              <a:sym typeface="Sora"/>
            </a:endParaRPr>
          </a:p>
        </p:txBody>
      </p:sp>
      <p:sp>
        <p:nvSpPr>
          <p:cNvPr id="1383" name="Google Shape;1383;p25"/>
          <p:cNvSpPr txBox="1"/>
          <p:nvPr>
            <p:ph idx="3" type="subTitle"/>
          </p:nvPr>
        </p:nvSpPr>
        <p:spPr>
          <a:xfrm>
            <a:off x="720000" y="1798575"/>
            <a:ext cx="2742000" cy="55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¿Por qu</a:t>
            </a:r>
            <a:r>
              <a:rPr lang="en"/>
              <a:t>é</a:t>
            </a:r>
            <a:r>
              <a:rPr lang="en"/>
              <a:t> usar un balanceador de carga?</a:t>
            </a:r>
            <a:endParaRPr/>
          </a:p>
        </p:txBody>
      </p:sp>
      <p:grpSp>
        <p:nvGrpSpPr>
          <p:cNvPr id="1384" name="Google Shape;1384;p25"/>
          <p:cNvGrpSpPr/>
          <p:nvPr/>
        </p:nvGrpSpPr>
        <p:grpSpPr>
          <a:xfrm>
            <a:off x="7225068" y="3582212"/>
            <a:ext cx="1155486" cy="930982"/>
            <a:chOff x="7225068" y="3582212"/>
            <a:chExt cx="1155486" cy="930982"/>
          </a:xfrm>
        </p:grpSpPr>
        <p:grpSp>
          <p:nvGrpSpPr>
            <p:cNvPr id="1385" name="Google Shape;1385;p25"/>
            <p:cNvGrpSpPr/>
            <p:nvPr/>
          </p:nvGrpSpPr>
          <p:grpSpPr>
            <a:xfrm>
              <a:off x="8190795" y="3582212"/>
              <a:ext cx="189759" cy="189761"/>
              <a:chOff x="5448853" y="3419595"/>
              <a:chExt cx="78735" cy="78736"/>
            </a:xfrm>
          </p:grpSpPr>
          <p:sp>
            <p:nvSpPr>
              <p:cNvPr id="1386" name="Google Shape;1386;p25"/>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5"/>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5"/>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5"/>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5"/>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5"/>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5"/>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5"/>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4" name="Google Shape;1394;p25"/>
            <p:cNvSpPr/>
            <p:nvPr/>
          </p:nvSpPr>
          <p:spPr>
            <a:xfrm>
              <a:off x="7225068" y="3624794"/>
              <a:ext cx="890332" cy="888400"/>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5" name="Google Shape;1395;p25"/>
          <p:cNvGrpSpPr/>
          <p:nvPr/>
        </p:nvGrpSpPr>
        <p:grpSpPr>
          <a:xfrm>
            <a:off x="6959933" y="2357479"/>
            <a:ext cx="1298847" cy="1015848"/>
            <a:chOff x="781983" y="2939892"/>
            <a:chExt cx="1298847" cy="1015848"/>
          </a:xfrm>
        </p:grpSpPr>
        <p:sp>
          <p:nvSpPr>
            <p:cNvPr id="1396" name="Google Shape;1396;p25"/>
            <p:cNvSpPr/>
            <p:nvPr/>
          </p:nvSpPr>
          <p:spPr>
            <a:xfrm>
              <a:off x="786411" y="3238660"/>
              <a:ext cx="998615" cy="71184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5"/>
            <p:cNvSpPr/>
            <p:nvPr/>
          </p:nvSpPr>
          <p:spPr>
            <a:xfrm>
              <a:off x="781983" y="3234151"/>
              <a:ext cx="1008276" cy="721589"/>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5"/>
            <p:cNvSpPr/>
            <p:nvPr/>
          </p:nvSpPr>
          <p:spPr>
            <a:xfrm>
              <a:off x="842445" y="3184880"/>
              <a:ext cx="998615" cy="120359"/>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5"/>
            <p:cNvSpPr/>
            <p:nvPr/>
          </p:nvSpPr>
          <p:spPr>
            <a:xfrm>
              <a:off x="837937" y="3180371"/>
              <a:ext cx="1007632" cy="129295"/>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5"/>
            <p:cNvSpPr/>
            <p:nvPr/>
          </p:nvSpPr>
          <p:spPr>
            <a:xfrm>
              <a:off x="950731" y="3219982"/>
              <a:ext cx="45648" cy="46372"/>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5"/>
            <p:cNvSpPr/>
            <p:nvPr/>
          </p:nvSpPr>
          <p:spPr>
            <a:xfrm>
              <a:off x="1022465" y="3219982"/>
              <a:ext cx="46372" cy="46372"/>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5"/>
            <p:cNvSpPr/>
            <p:nvPr/>
          </p:nvSpPr>
          <p:spPr>
            <a:xfrm>
              <a:off x="879077" y="3219982"/>
              <a:ext cx="46372" cy="46372"/>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5"/>
            <p:cNvSpPr/>
            <p:nvPr/>
          </p:nvSpPr>
          <p:spPr>
            <a:xfrm>
              <a:off x="841721" y="3305160"/>
              <a:ext cx="999340" cy="587061"/>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5"/>
            <p:cNvSpPr/>
            <p:nvPr/>
          </p:nvSpPr>
          <p:spPr>
            <a:xfrm>
              <a:off x="837212" y="3299927"/>
              <a:ext cx="1008356" cy="596802"/>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5"/>
            <p:cNvSpPr/>
            <p:nvPr/>
          </p:nvSpPr>
          <p:spPr>
            <a:xfrm>
              <a:off x="1256989" y="3442589"/>
              <a:ext cx="458571" cy="9017"/>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5"/>
            <p:cNvSpPr/>
            <p:nvPr/>
          </p:nvSpPr>
          <p:spPr>
            <a:xfrm>
              <a:off x="1256989" y="3510538"/>
              <a:ext cx="167375" cy="9741"/>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5"/>
            <p:cNvSpPr/>
            <p:nvPr/>
          </p:nvSpPr>
          <p:spPr>
            <a:xfrm>
              <a:off x="1479518" y="3510538"/>
              <a:ext cx="200947" cy="9741"/>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5"/>
            <p:cNvSpPr/>
            <p:nvPr/>
          </p:nvSpPr>
          <p:spPr>
            <a:xfrm>
              <a:off x="1256989" y="3717365"/>
              <a:ext cx="297314" cy="909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5"/>
            <p:cNvSpPr/>
            <p:nvPr/>
          </p:nvSpPr>
          <p:spPr>
            <a:xfrm>
              <a:off x="1256989" y="3582191"/>
              <a:ext cx="462355" cy="9822"/>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5"/>
            <p:cNvSpPr/>
            <p:nvPr/>
          </p:nvSpPr>
          <p:spPr>
            <a:xfrm>
              <a:off x="1256989" y="3650140"/>
              <a:ext cx="153125" cy="9822"/>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5"/>
            <p:cNvSpPr/>
            <p:nvPr/>
          </p:nvSpPr>
          <p:spPr>
            <a:xfrm>
              <a:off x="1444416" y="3650140"/>
              <a:ext cx="271149" cy="9822"/>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5"/>
            <p:cNvSpPr/>
            <p:nvPr/>
          </p:nvSpPr>
          <p:spPr>
            <a:xfrm>
              <a:off x="912650" y="3420127"/>
              <a:ext cx="298844" cy="298844"/>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5"/>
            <p:cNvSpPr/>
            <p:nvPr/>
          </p:nvSpPr>
          <p:spPr>
            <a:xfrm>
              <a:off x="908141" y="3415699"/>
              <a:ext cx="307780" cy="307780"/>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5"/>
            <p:cNvSpPr/>
            <p:nvPr/>
          </p:nvSpPr>
          <p:spPr>
            <a:xfrm>
              <a:off x="899929" y="3422381"/>
              <a:ext cx="298119" cy="298039"/>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5"/>
            <p:cNvSpPr/>
            <p:nvPr/>
          </p:nvSpPr>
          <p:spPr>
            <a:xfrm>
              <a:off x="895501" y="3417148"/>
              <a:ext cx="307780" cy="307780"/>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5"/>
            <p:cNvSpPr/>
            <p:nvPr/>
          </p:nvSpPr>
          <p:spPr>
            <a:xfrm>
              <a:off x="1098627" y="3444038"/>
              <a:ext cx="74791" cy="74791"/>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5"/>
            <p:cNvSpPr/>
            <p:nvPr/>
          </p:nvSpPr>
          <p:spPr>
            <a:xfrm>
              <a:off x="1094118" y="3438805"/>
              <a:ext cx="83728" cy="84452"/>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5"/>
            <p:cNvSpPr/>
            <p:nvPr/>
          </p:nvSpPr>
          <p:spPr>
            <a:xfrm>
              <a:off x="1539981" y="2967184"/>
              <a:ext cx="514684" cy="462677"/>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5"/>
            <p:cNvSpPr/>
            <p:nvPr/>
          </p:nvSpPr>
          <p:spPr>
            <a:xfrm>
              <a:off x="1560913" y="2962354"/>
              <a:ext cx="472096" cy="472096"/>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5"/>
            <p:cNvSpPr/>
            <p:nvPr/>
          </p:nvSpPr>
          <p:spPr>
            <a:xfrm>
              <a:off x="1555680" y="2944642"/>
              <a:ext cx="525150" cy="463079"/>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5"/>
            <p:cNvSpPr/>
            <p:nvPr/>
          </p:nvSpPr>
          <p:spPr>
            <a:xfrm>
              <a:off x="1581846" y="2939892"/>
              <a:ext cx="472096" cy="472096"/>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5"/>
            <p:cNvSpPr/>
            <p:nvPr/>
          </p:nvSpPr>
          <p:spPr>
            <a:xfrm>
              <a:off x="1655753" y="3061621"/>
              <a:ext cx="306331" cy="193540"/>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5"/>
            <p:cNvSpPr/>
            <p:nvPr/>
          </p:nvSpPr>
          <p:spPr>
            <a:xfrm>
              <a:off x="1650520" y="3057193"/>
              <a:ext cx="315992" cy="202476"/>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4" name="Google Shape;1424;p25"/>
          <p:cNvGrpSpPr/>
          <p:nvPr/>
        </p:nvGrpSpPr>
        <p:grpSpPr>
          <a:xfrm>
            <a:off x="6414297" y="1204526"/>
            <a:ext cx="1469314" cy="944105"/>
            <a:chOff x="5423018" y="1213448"/>
            <a:chExt cx="1203665" cy="773413"/>
          </a:xfrm>
        </p:grpSpPr>
        <p:sp>
          <p:nvSpPr>
            <p:cNvPr id="1425" name="Google Shape;1425;p25"/>
            <p:cNvSpPr/>
            <p:nvPr/>
          </p:nvSpPr>
          <p:spPr>
            <a:xfrm>
              <a:off x="6505138" y="1371577"/>
              <a:ext cx="121545" cy="121073"/>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5"/>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5"/>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5"/>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5"/>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5"/>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5"/>
            <p:cNvSpPr/>
            <p:nvPr/>
          </p:nvSpPr>
          <p:spPr>
            <a:xfrm>
              <a:off x="5442194" y="1567291"/>
              <a:ext cx="33985" cy="33159"/>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5"/>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5"/>
            <p:cNvSpPr/>
            <p:nvPr/>
          </p:nvSpPr>
          <p:spPr>
            <a:xfrm>
              <a:off x="5509517" y="1499968"/>
              <a:ext cx="33985" cy="33159"/>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5"/>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5"/>
            <p:cNvSpPr/>
            <p:nvPr/>
          </p:nvSpPr>
          <p:spPr>
            <a:xfrm>
              <a:off x="5442194" y="1499968"/>
              <a:ext cx="33985" cy="33159"/>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5"/>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5"/>
            <p:cNvSpPr/>
            <p:nvPr/>
          </p:nvSpPr>
          <p:spPr>
            <a:xfrm>
              <a:off x="5509517" y="1567291"/>
              <a:ext cx="33985" cy="33159"/>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5"/>
            <p:cNvSpPr/>
            <p:nvPr/>
          </p:nvSpPr>
          <p:spPr>
            <a:xfrm>
              <a:off x="6401705" y="1879536"/>
              <a:ext cx="52571" cy="52040"/>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5"/>
            <p:cNvSpPr/>
            <p:nvPr/>
          </p:nvSpPr>
          <p:spPr>
            <a:xfrm>
              <a:off x="5649591" y="1243540"/>
              <a:ext cx="33454" cy="32864"/>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5"/>
            <p:cNvSpPr/>
            <p:nvPr/>
          </p:nvSpPr>
          <p:spPr>
            <a:xfrm>
              <a:off x="5647408" y="1634318"/>
              <a:ext cx="784969" cy="105142"/>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5"/>
            <p:cNvSpPr/>
            <p:nvPr/>
          </p:nvSpPr>
          <p:spPr>
            <a:xfrm>
              <a:off x="5644163" y="1630483"/>
              <a:ext cx="791519" cy="112282"/>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5"/>
            <p:cNvSpPr/>
            <p:nvPr/>
          </p:nvSpPr>
          <p:spPr>
            <a:xfrm>
              <a:off x="5783174" y="1797993"/>
              <a:ext cx="513499"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5"/>
            <p:cNvSpPr/>
            <p:nvPr/>
          </p:nvSpPr>
          <p:spPr>
            <a:xfrm>
              <a:off x="5779870" y="1794689"/>
              <a:ext cx="520048" cy="67971"/>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5"/>
            <p:cNvSpPr/>
            <p:nvPr/>
          </p:nvSpPr>
          <p:spPr>
            <a:xfrm>
              <a:off x="5918351" y="1908565"/>
              <a:ext cx="243090" cy="75051"/>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5"/>
            <p:cNvSpPr/>
            <p:nvPr/>
          </p:nvSpPr>
          <p:spPr>
            <a:xfrm>
              <a:off x="5915106" y="1904730"/>
              <a:ext cx="249640" cy="82131"/>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5"/>
            <p:cNvSpPr/>
            <p:nvPr/>
          </p:nvSpPr>
          <p:spPr>
            <a:xfrm>
              <a:off x="5656199" y="1614611"/>
              <a:ext cx="784969" cy="105142"/>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5"/>
            <p:cNvSpPr/>
            <p:nvPr/>
          </p:nvSpPr>
          <p:spPr>
            <a:xfrm>
              <a:off x="5652895" y="1611366"/>
              <a:ext cx="792109" cy="112223"/>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5"/>
            <p:cNvSpPr/>
            <p:nvPr/>
          </p:nvSpPr>
          <p:spPr>
            <a:xfrm>
              <a:off x="5742698" y="1644172"/>
              <a:ext cx="607608"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5"/>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5"/>
            <p:cNvSpPr/>
            <p:nvPr/>
          </p:nvSpPr>
          <p:spPr>
            <a:xfrm>
              <a:off x="5788662" y="1775572"/>
              <a:ext cx="520048" cy="67912"/>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5"/>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5"/>
            <p:cNvSpPr/>
            <p:nvPr/>
          </p:nvSpPr>
          <p:spPr>
            <a:xfrm>
              <a:off x="5953399" y="1795810"/>
              <a:ext cx="27436" cy="27436"/>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5"/>
            <p:cNvSpPr/>
            <p:nvPr/>
          </p:nvSpPr>
          <p:spPr>
            <a:xfrm>
              <a:off x="6006502" y="1795810"/>
              <a:ext cx="27436" cy="27436"/>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5"/>
            <p:cNvSpPr/>
            <p:nvPr/>
          </p:nvSpPr>
          <p:spPr>
            <a:xfrm>
              <a:off x="6063440" y="1795810"/>
              <a:ext cx="27377" cy="27436"/>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5"/>
            <p:cNvSpPr/>
            <p:nvPr/>
          </p:nvSpPr>
          <p:spPr>
            <a:xfrm>
              <a:off x="6118136"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5"/>
            <p:cNvSpPr/>
            <p:nvPr/>
          </p:nvSpPr>
          <p:spPr>
            <a:xfrm>
              <a:off x="6175074" y="1795810"/>
              <a:ext cx="27436" cy="27436"/>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5"/>
            <p:cNvSpPr/>
            <p:nvPr/>
          </p:nvSpPr>
          <p:spPr>
            <a:xfrm>
              <a:off x="5860882" y="1237521"/>
              <a:ext cx="328467" cy="328998"/>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5"/>
            <p:cNvSpPr/>
            <p:nvPr/>
          </p:nvSpPr>
          <p:spPr>
            <a:xfrm>
              <a:off x="5857046" y="1234217"/>
              <a:ext cx="335606" cy="335606"/>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5"/>
            <p:cNvSpPr/>
            <p:nvPr/>
          </p:nvSpPr>
          <p:spPr>
            <a:xfrm>
              <a:off x="5884424" y="1216693"/>
              <a:ext cx="328998" cy="328998"/>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5"/>
            <p:cNvSpPr/>
            <p:nvPr/>
          </p:nvSpPr>
          <p:spPr>
            <a:xfrm>
              <a:off x="5881179" y="1213448"/>
              <a:ext cx="335547" cy="335547"/>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5"/>
            <p:cNvSpPr/>
            <p:nvPr/>
          </p:nvSpPr>
          <p:spPr>
            <a:xfrm>
              <a:off x="5975820" y="1391284"/>
              <a:ext cx="146208" cy="73104"/>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5"/>
            <p:cNvSpPr/>
            <p:nvPr/>
          </p:nvSpPr>
          <p:spPr>
            <a:xfrm>
              <a:off x="5972575" y="1387508"/>
              <a:ext cx="152757" cy="80479"/>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5"/>
            <p:cNvSpPr/>
            <p:nvPr/>
          </p:nvSpPr>
          <p:spPr>
            <a:xfrm>
              <a:off x="6007564" y="1298236"/>
              <a:ext cx="83253" cy="82722"/>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5"/>
            <p:cNvSpPr/>
            <p:nvPr/>
          </p:nvSpPr>
          <p:spPr>
            <a:xfrm>
              <a:off x="6004318" y="1294401"/>
              <a:ext cx="89802" cy="89861"/>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5"/>
            <p:cNvSpPr/>
            <p:nvPr/>
          </p:nvSpPr>
          <p:spPr>
            <a:xfrm>
              <a:off x="5927673" y="1888858"/>
              <a:ext cx="242559" cy="75582"/>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5"/>
            <p:cNvSpPr/>
            <p:nvPr/>
          </p:nvSpPr>
          <p:spPr>
            <a:xfrm>
              <a:off x="5924369" y="1885554"/>
              <a:ext cx="249109" cy="82190"/>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67" name="Google Shape;1467;p25"/>
          <p:cNvPicPr preferRelativeResize="0"/>
          <p:nvPr/>
        </p:nvPicPr>
        <p:blipFill>
          <a:blip r:embed="rId3">
            <a:alphaModFix/>
          </a:blip>
          <a:stretch>
            <a:fillRect/>
          </a:stretch>
        </p:blipFill>
        <p:spPr>
          <a:xfrm>
            <a:off x="3748563" y="2365600"/>
            <a:ext cx="451525" cy="451525"/>
          </a:xfrm>
          <a:prstGeom prst="rect">
            <a:avLst/>
          </a:prstGeom>
          <a:noFill/>
          <a:ln>
            <a:noFill/>
          </a:ln>
        </p:spPr>
      </p:pic>
      <p:sp>
        <p:nvSpPr>
          <p:cNvPr id="1468" name="Google Shape;1468;p25"/>
          <p:cNvSpPr txBox="1"/>
          <p:nvPr/>
        </p:nvSpPr>
        <p:spPr>
          <a:xfrm>
            <a:off x="4213750" y="2387088"/>
            <a:ext cx="455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Sora"/>
                <a:ea typeface="Sora"/>
                <a:cs typeface="Sora"/>
                <a:sym typeface="Sora"/>
              </a:rPr>
              <a:t>Disponibilidad</a:t>
            </a:r>
            <a:endParaRPr sz="1200">
              <a:solidFill>
                <a:schemeClr val="dk1"/>
              </a:solidFill>
              <a:latin typeface="Sora"/>
              <a:ea typeface="Sora"/>
              <a:cs typeface="Sora"/>
              <a:sym typeface="Sora"/>
            </a:endParaRPr>
          </a:p>
        </p:txBody>
      </p:sp>
      <p:pic>
        <p:nvPicPr>
          <p:cNvPr id="1469" name="Google Shape;1469;p25"/>
          <p:cNvPicPr preferRelativeResize="0"/>
          <p:nvPr/>
        </p:nvPicPr>
        <p:blipFill>
          <a:blip r:embed="rId4">
            <a:alphaModFix/>
          </a:blip>
          <a:stretch>
            <a:fillRect/>
          </a:stretch>
        </p:blipFill>
        <p:spPr>
          <a:xfrm>
            <a:off x="3789688" y="2903063"/>
            <a:ext cx="369300" cy="369300"/>
          </a:xfrm>
          <a:prstGeom prst="rect">
            <a:avLst/>
          </a:prstGeom>
          <a:noFill/>
          <a:ln>
            <a:noFill/>
          </a:ln>
        </p:spPr>
      </p:pic>
      <p:sp>
        <p:nvSpPr>
          <p:cNvPr id="1470" name="Google Shape;1470;p25"/>
          <p:cNvSpPr txBox="1"/>
          <p:nvPr/>
        </p:nvSpPr>
        <p:spPr>
          <a:xfrm>
            <a:off x="4200100" y="2876213"/>
            <a:ext cx="424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Sora"/>
                <a:ea typeface="Sora"/>
                <a:cs typeface="Sora"/>
                <a:sym typeface="Sora"/>
              </a:rPr>
              <a:t>Escalabilidad</a:t>
            </a:r>
            <a:endParaRPr sz="1200">
              <a:solidFill>
                <a:schemeClr val="dk1"/>
              </a:solidFill>
              <a:latin typeface="Sora"/>
              <a:ea typeface="Sora"/>
              <a:cs typeface="Sora"/>
              <a:sym typeface="Sora"/>
            </a:endParaRPr>
          </a:p>
        </p:txBody>
      </p:sp>
      <p:pic>
        <p:nvPicPr>
          <p:cNvPr id="1471" name="Google Shape;1471;p25"/>
          <p:cNvPicPr preferRelativeResize="0"/>
          <p:nvPr/>
        </p:nvPicPr>
        <p:blipFill>
          <a:blip r:embed="rId5">
            <a:alphaModFix/>
          </a:blip>
          <a:stretch>
            <a:fillRect/>
          </a:stretch>
        </p:blipFill>
        <p:spPr>
          <a:xfrm>
            <a:off x="3748575" y="3358300"/>
            <a:ext cx="451525" cy="451525"/>
          </a:xfrm>
          <a:prstGeom prst="rect">
            <a:avLst/>
          </a:prstGeom>
          <a:noFill/>
          <a:ln>
            <a:noFill/>
          </a:ln>
        </p:spPr>
      </p:pic>
      <p:sp>
        <p:nvSpPr>
          <p:cNvPr id="1472" name="Google Shape;1472;p25"/>
          <p:cNvSpPr txBox="1"/>
          <p:nvPr/>
        </p:nvSpPr>
        <p:spPr>
          <a:xfrm>
            <a:off x="4213738" y="3409700"/>
            <a:ext cx="464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Sora"/>
                <a:ea typeface="Sora"/>
                <a:cs typeface="Sora"/>
                <a:sym typeface="Sora"/>
              </a:rPr>
              <a:t>Rendimiento</a:t>
            </a:r>
            <a:endParaRPr sz="1200">
              <a:solidFill>
                <a:schemeClr val="dk1"/>
              </a:solidFill>
              <a:latin typeface="Sora"/>
              <a:ea typeface="Sora"/>
              <a:cs typeface="Sora"/>
              <a:sym typeface="Sora"/>
            </a:endParaRPr>
          </a:p>
        </p:txBody>
      </p:sp>
      <p:pic>
        <p:nvPicPr>
          <p:cNvPr id="1473" name="Google Shape;1473;p25"/>
          <p:cNvPicPr preferRelativeResize="0"/>
          <p:nvPr/>
        </p:nvPicPr>
        <p:blipFill>
          <a:blip r:embed="rId6">
            <a:alphaModFix/>
          </a:blip>
          <a:stretch>
            <a:fillRect/>
          </a:stretch>
        </p:blipFill>
        <p:spPr>
          <a:xfrm>
            <a:off x="3789700" y="3943175"/>
            <a:ext cx="451525" cy="451556"/>
          </a:xfrm>
          <a:prstGeom prst="rect">
            <a:avLst/>
          </a:prstGeom>
          <a:noFill/>
          <a:ln>
            <a:noFill/>
          </a:ln>
        </p:spPr>
      </p:pic>
      <p:sp>
        <p:nvSpPr>
          <p:cNvPr id="1474" name="Google Shape;1474;p25"/>
          <p:cNvSpPr txBox="1"/>
          <p:nvPr/>
        </p:nvSpPr>
        <p:spPr>
          <a:xfrm>
            <a:off x="4245700" y="4029125"/>
            <a:ext cx="448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Sora"/>
                <a:ea typeface="Sora"/>
                <a:cs typeface="Sora"/>
                <a:sym typeface="Sora"/>
              </a:rPr>
              <a:t>Resiliencia</a:t>
            </a:r>
            <a:endParaRPr sz="1200">
              <a:solidFill>
                <a:schemeClr val="dk1"/>
              </a:solidFill>
              <a:latin typeface="Sora"/>
              <a:ea typeface="Sora"/>
              <a:cs typeface="Sora"/>
              <a:sym typeface="S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26"/>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Contexto (problem</a:t>
            </a:r>
            <a:r>
              <a:rPr lang="en"/>
              <a:t>á</a:t>
            </a:r>
            <a:r>
              <a:rPr lang="en"/>
              <a:t>tica a resolver)</a:t>
            </a:r>
            <a:endParaRPr/>
          </a:p>
        </p:txBody>
      </p:sp>
      <p:sp>
        <p:nvSpPr>
          <p:cNvPr id="1480" name="Google Shape;1480;p26"/>
          <p:cNvSpPr txBox="1"/>
          <p:nvPr>
            <p:ph idx="1" type="subTitle"/>
          </p:nvPr>
        </p:nvSpPr>
        <p:spPr>
          <a:xfrm>
            <a:off x="1846650" y="1471500"/>
            <a:ext cx="5450700" cy="1944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latin typeface="Sora"/>
                <a:ea typeface="Sora"/>
                <a:cs typeface="Sora"/>
                <a:sym typeface="Sora"/>
              </a:rPr>
              <a:t>Una aplicación con arquitectura de microservicios tiene picos de tráfico en su base de datos MySQL, generando altos tiempos de respuesta y riesgo de caídas. La falta de distribución equitativa de consultas entre los nodos de la base provoca que un solo servidor se sature, afectando la experiencia del usuario</a:t>
            </a:r>
            <a:endParaRPr sz="1600">
              <a:latin typeface="Sora"/>
              <a:ea typeface="Sora"/>
              <a:cs typeface="Sora"/>
              <a:sym typeface="Sora"/>
            </a:endParaRPr>
          </a:p>
        </p:txBody>
      </p:sp>
      <p:grpSp>
        <p:nvGrpSpPr>
          <p:cNvPr id="1481" name="Google Shape;1481;p26"/>
          <p:cNvGrpSpPr/>
          <p:nvPr/>
        </p:nvGrpSpPr>
        <p:grpSpPr>
          <a:xfrm>
            <a:off x="7814889" y="900912"/>
            <a:ext cx="887675" cy="801288"/>
            <a:chOff x="6544194" y="2365864"/>
            <a:chExt cx="529544" cy="478038"/>
          </a:xfrm>
        </p:grpSpPr>
        <p:sp>
          <p:nvSpPr>
            <p:cNvPr id="1482" name="Google Shape;1482;p26"/>
            <p:cNvSpPr/>
            <p:nvPr/>
          </p:nvSpPr>
          <p:spPr>
            <a:xfrm>
              <a:off x="6546068" y="2488273"/>
              <a:ext cx="190780" cy="188197"/>
            </a:xfrm>
            <a:custGeom>
              <a:rect b="b" l="l" r="r" t="t"/>
              <a:pathLst>
                <a:path extrusionOk="0" h="3716" w="3767">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6"/>
            <p:cNvSpPr/>
            <p:nvPr/>
          </p:nvSpPr>
          <p:spPr>
            <a:xfrm>
              <a:off x="6544194" y="2485487"/>
              <a:ext cx="195490" cy="193515"/>
            </a:xfrm>
            <a:custGeom>
              <a:rect b="b" l="l" r="r" t="t"/>
              <a:pathLst>
                <a:path extrusionOk="0" h="3821" w="386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6"/>
            <p:cNvSpPr/>
            <p:nvPr/>
          </p:nvSpPr>
          <p:spPr>
            <a:xfrm>
              <a:off x="6726465" y="2372093"/>
              <a:ext cx="344892" cy="340385"/>
            </a:xfrm>
            <a:custGeom>
              <a:rect b="b" l="l" r="r" t="t"/>
              <a:pathLst>
                <a:path extrusionOk="0" h="6721" w="681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6"/>
            <p:cNvSpPr/>
            <p:nvPr/>
          </p:nvSpPr>
          <p:spPr>
            <a:xfrm>
              <a:off x="6723680" y="2369611"/>
              <a:ext cx="350058" cy="345551"/>
            </a:xfrm>
            <a:custGeom>
              <a:rect b="b" l="l" r="r" t="t"/>
              <a:pathLst>
                <a:path extrusionOk="0" h="6823" w="6912">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6"/>
            <p:cNvSpPr/>
            <p:nvPr/>
          </p:nvSpPr>
          <p:spPr>
            <a:xfrm>
              <a:off x="6714260" y="2368295"/>
              <a:ext cx="344437" cy="340436"/>
            </a:xfrm>
            <a:custGeom>
              <a:rect b="b" l="l" r="r" t="t"/>
              <a:pathLst>
                <a:path extrusionOk="0" h="6722" w="6801">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6"/>
            <p:cNvSpPr/>
            <p:nvPr/>
          </p:nvSpPr>
          <p:spPr>
            <a:xfrm>
              <a:off x="6711474" y="2365864"/>
              <a:ext cx="348640" cy="345551"/>
            </a:xfrm>
            <a:custGeom>
              <a:rect b="b" l="l" r="r" t="t"/>
              <a:pathLst>
                <a:path extrusionOk="0" h="6823" w="6884">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6"/>
            <p:cNvSpPr/>
            <p:nvPr/>
          </p:nvSpPr>
          <p:spPr>
            <a:xfrm>
              <a:off x="6650396" y="2651907"/>
              <a:ext cx="191691" cy="189463"/>
            </a:xfrm>
            <a:custGeom>
              <a:rect b="b" l="l" r="r" t="t"/>
              <a:pathLst>
                <a:path extrusionOk="0" h="3741" w="3785">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6"/>
            <p:cNvSpPr/>
            <p:nvPr/>
          </p:nvSpPr>
          <p:spPr>
            <a:xfrm>
              <a:off x="6647104" y="2648969"/>
              <a:ext cx="197364" cy="194933"/>
            </a:xfrm>
            <a:custGeom>
              <a:rect b="b" l="l" r="r" t="t"/>
              <a:pathLst>
                <a:path extrusionOk="0" h="3849" w="3897">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6"/>
            <p:cNvSpPr/>
            <p:nvPr/>
          </p:nvSpPr>
          <p:spPr>
            <a:xfrm>
              <a:off x="6548904" y="2480423"/>
              <a:ext cx="190780" cy="188501"/>
            </a:xfrm>
            <a:custGeom>
              <a:rect b="b" l="l" r="r" t="t"/>
              <a:pathLst>
                <a:path extrusionOk="0" h="3722" w="3767">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6"/>
            <p:cNvSpPr/>
            <p:nvPr/>
          </p:nvSpPr>
          <p:spPr>
            <a:xfrm>
              <a:off x="6546068" y="2477941"/>
              <a:ext cx="196452" cy="193565"/>
            </a:xfrm>
            <a:custGeom>
              <a:rect b="b" l="l" r="r" t="t"/>
              <a:pathLst>
                <a:path extrusionOk="0" h="3822" w="3879">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92" name="Google Shape;1492;p26"/>
          <p:cNvPicPr preferRelativeResize="0"/>
          <p:nvPr/>
        </p:nvPicPr>
        <p:blipFill>
          <a:blip r:embed="rId3">
            <a:alphaModFix/>
          </a:blip>
          <a:stretch>
            <a:fillRect/>
          </a:stretch>
        </p:blipFill>
        <p:spPr>
          <a:xfrm>
            <a:off x="3943998" y="3224175"/>
            <a:ext cx="1262925" cy="126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27"/>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Soluci</a:t>
            </a:r>
            <a:r>
              <a:rPr lang="en"/>
              <a:t>ón</a:t>
            </a:r>
            <a:endParaRPr/>
          </a:p>
        </p:txBody>
      </p:sp>
      <p:sp>
        <p:nvSpPr>
          <p:cNvPr id="1498" name="Google Shape;1498;p27"/>
          <p:cNvSpPr txBox="1"/>
          <p:nvPr>
            <p:ph idx="4" type="subTitle"/>
          </p:nvPr>
        </p:nvSpPr>
        <p:spPr>
          <a:xfrm>
            <a:off x="2262675" y="2411475"/>
            <a:ext cx="2974800" cy="138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300">
                <a:latin typeface="Sora"/>
                <a:ea typeface="Sora"/>
                <a:cs typeface="Sora"/>
                <a:sym typeface="Sora"/>
              </a:rPr>
              <a:t>Implementar un balanceador de carga con NGINX para distribuir el tráfico de MySQL y optimizar el rendimiento, evitando un único punto de fallo.</a:t>
            </a:r>
            <a:endParaRPr sz="1300">
              <a:latin typeface="Sora"/>
              <a:ea typeface="Sora"/>
              <a:cs typeface="Sora"/>
              <a:sym typeface="Sora"/>
            </a:endParaRPr>
          </a:p>
        </p:txBody>
      </p:sp>
      <p:grpSp>
        <p:nvGrpSpPr>
          <p:cNvPr id="1499" name="Google Shape;1499;p27"/>
          <p:cNvGrpSpPr/>
          <p:nvPr/>
        </p:nvGrpSpPr>
        <p:grpSpPr>
          <a:xfrm>
            <a:off x="860522" y="2105971"/>
            <a:ext cx="1225000" cy="576722"/>
            <a:chOff x="835132" y="1750471"/>
            <a:chExt cx="1225000" cy="576722"/>
          </a:xfrm>
        </p:grpSpPr>
        <p:sp>
          <p:nvSpPr>
            <p:cNvPr id="1500" name="Google Shape;1500;p27"/>
            <p:cNvSpPr/>
            <p:nvPr/>
          </p:nvSpPr>
          <p:spPr>
            <a:xfrm>
              <a:off x="840244" y="1926561"/>
              <a:ext cx="300669" cy="37987"/>
            </a:xfrm>
            <a:custGeom>
              <a:rect b="b" l="l" r="r" t="t"/>
              <a:pathLst>
                <a:path extrusionOk="0" h="483" w="3823">
                  <a:moveTo>
                    <a:pt x="0" y="0"/>
                  </a:moveTo>
                  <a:lnTo>
                    <a:pt x="0" y="483"/>
                  </a:lnTo>
                  <a:lnTo>
                    <a:pt x="3822" y="483"/>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7"/>
            <p:cNvSpPr/>
            <p:nvPr/>
          </p:nvSpPr>
          <p:spPr>
            <a:xfrm>
              <a:off x="835132" y="1921449"/>
              <a:ext cx="310107" cy="48211"/>
            </a:xfrm>
            <a:custGeom>
              <a:rect b="b" l="l" r="r" t="t"/>
              <a:pathLst>
                <a:path extrusionOk="0" h="613" w="3943">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7"/>
            <p:cNvSpPr/>
            <p:nvPr/>
          </p:nvSpPr>
          <p:spPr>
            <a:xfrm>
              <a:off x="967887" y="2011892"/>
              <a:ext cx="172238" cy="24931"/>
            </a:xfrm>
            <a:custGeom>
              <a:rect b="b" l="l" r="r" t="t"/>
              <a:pathLst>
                <a:path extrusionOk="0" h="317" w="2190">
                  <a:moveTo>
                    <a:pt x="1" y="1"/>
                  </a:moveTo>
                  <a:lnTo>
                    <a:pt x="1" y="316"/>
                  </a:lnTo>
                  <a:lnTo>
                    <a:pt x="2190" y="316"/>
                  </a:lnTo>
                  <a:lnTo>
                    <a:pt x="219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7"/>
            <p:cNvSpPr/>
            <p:nvPr/>
          </p:nvSpPr>
          <p:spPr>
            <a:xfrm>
              <a:off x="963483" y="2006780"/>
              <a:ext cx="181754" cy="34369"/>
            </a:xfrm>
            <a:custGeom>
              <a:rect b="b" l="l" r="r" t="t"/>
              <a:pathLst>
                <a:path extrusionOk="0" h="437" w="2311">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7"/>
            <p:cNvSpPr/>
            <p:nvPr/>
          </p:nvSpPr>
          <p:spPr>
            <a:xfrm>
              <a:off x="967887" y="2083382"/>
              <a:ext cx="172238" cy="24931"/>
            </a:xfrm>
            <a:custGeom>
              <a:rect b="b" l="l" r="r" t="t"/>
              <a:pathLst>
                <a:path extrusionOk="0" h="317" w="2190">
                  <a:moveTo>
                    <a:pt x="1" y="1"/>
                  </a:moveTo>
                  <a:lnTo>
                    <a:pt x="1" y="316"/>
                  </a:lnTo>
                  <a:lnTo>
                    <a:pt x="2190" y="316"/>
                  </a:lnTo>
                  <a:lnTo>
                    <a:pt x="219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7"/>
            <p:cNvSpPr/>
            <p:nvPr/>
          </p:nvSpPr>
          <p:spPr>
            <a:xfrm>
              <a:off x="963483" y="2079057"/>
              <a:ext cx="181754" cy="34369"/>
            </a:xfrm>
            <a:custGeom>
              <a:rect b="b" l="l" r="r" t="t"/>
              <a:pathLst>
                <a:path extrusionOk="0" h="437" w="2311">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7"/>
            <p:cNvSpPr/>
            <p:nvPr/>
          </p:nvSpPr>
          <p:spPr>
            <a:xfrm>
              <a:off x="1724468" y="2138277"/>
              <a:ext cx="302164" cy="134880"/>
            </a:xfrm>
            <a:custGeom>
              <a:rect b="b" l="l" r="r" t="t"/>
              <a:pathLst>
                <a:path extrusionOk="0" h="1715" w="3842">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7"/>
            <p:cNvSpPr/>
            <p:nvPr/>
          </p:nvSpPr>
          <p:spPr>
            <a:xfrm>
              <a:off x="2007517" y="2249012"/>
              <a:ext cx="47503" cy="47503"/>
            </a:xfrm>
            <a:custGeom>
              <a:rect b="b" l="l" r="r" t="t"/>
              <a:pathLst>
                <a:path extrusionOk="0" h="604" w="604">
                  <a:moveTo>
                    <a:pt x="437" y="1"/>
                  </a:moveTo>
                  <a:lnTo>
                    <a:pt x="1" y="158"/>
                  </a:lnTo>
                  <a:lnTo>
                    <a:pt x="159" y="603"/>
                  </a:lnTo>
                  <a:lnTo>
                    <a:pt x="604" y="446"/>
                  </a:lnTo>
                  <a:lnTo>
                    <a:pt x="43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7"/>
            <p:cNvSpPr/>
            <p:nvPr/>
          </p:nvSpPr>
          <p:spPr>
            <a:xfrm>
              <a:off x="2002405" y="2244844"/>
              <a:ext cx="57727" cy="56783"/>
            </a:xfrm>
            <a:custGeom>
              <a:rect b="b" l="l" r="r" t="t"/>
              <a:pathLst>
                <a:path extrusionOk="0" h="722" w="734">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7"/>
            <p:cNvSpPr/>
            <p:nvPr/>
          </p:nvSpPr>
          <p:spPr>
            <a:xfrm>
              <a:off x="1161987" y="1777525"/>
              <a:ext cx="583722" cy="544791"/>
            </a:xfrm>
            <a:custGeom>
              <a:rect b="b" l="l" r="r" t="t"/>
              <a:pathLst>
                <a:path extrusionOk="0" h="6927" w="7422">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7"/>
            <p:cNvSpPr/>
            <p:nvPr/>
          </p:nvSpPr>
          <p:spPr>
            <a:xfrm>
              <a:off x="1168515" y="1772964"/>
              <a:ext cx="582306" cy="554229"/>
            </a:xfrm>
            <a:custGeom>
              <a:rect b="b" l="l" r="r" t="t"/>
              <a:pathLst>
                <a:path extrusionOk="0" h="7047" w="7404">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7"/>
            <p:cNvSpPr/>
            <p:nvPr/>
          </p:nvSpPr>
          <p:spPr>
            <a:xfrm>
              <a:off x="1170717" y="1754875"/>
              <a:ext cx="620214" cy="545027"/>
            </a:xfrm>
            <a:custGeom>
              <a:rect b="b" l="l" r="r" t="t"/>
              <a:pathLst>
                <a:path extrusionOk="0" h="6930" w="7886">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7"/>
            <p:cNvSpPr/>
            <p:nvPr/>
          </p:nvSpPr>
          <p:spPr>
            <a:xfrm>
              <a:off x="1184559" y="1750471"/>
              <a:ext cx="593238" cy="554072"/>
            </a:xfrm>
            <a:custGeom>
              <a:rect b="b" l="l" r="r" t="t"/>
              <a:pathLst>
                <a:path extrusionOk="0" h="7045" w="7543">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7"/>
            <p:cNvSpPr/>
            <p:nvPr/>
          </p:nvSpPr>
          <p:spPr>
            <a:xfrm>
              <a:off x="1571972" y="1801985"/>
              <a:ext cx="132836" cy="133386"/>
            </a:xfrm>
            <a:custGeom>
              <a:rect b="b" l="l" r="r" t="t"/>
              <a:pathLst>
                <a:path extrusionOk="0" h="1696" w="1689">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7"/>
            <p:cNvSpPr/>
            <p:nvPr/>
          </p:nvSpPr>
          <p:spPr>
            <a:xfrm>
              <a:off x="1333437" y="1933088"/>
              <a:ext cx="144475" cy="248133"/>
            </a:xfrm>
            <a:custGeom>
              <a:rect b="b" l="l" r="r" t="t"/>
              <a:pathLst>
                <a:path extrusionOk="0" h="3155" w="1837">
                  <a:moveTo>
                    <a:pt x="0" y="1"/>
                  </a:moveTo>
                  <a:lnTo>
                    <a:pt x="0" y="2440"/>
                  </a:lnTo>
                  <a:lnTo>
                    <a:pt x="1837" y="3155"/>
                  </a:lnTo>
                  <a:lnTo>
                    <a:pt x="1837" y="75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7"/>
            <p:cNvSpPr/>
            <p:nvPr/>
          </p:nvSpPr>
          <p:spPr>
            <a:xfrm>
              <a:off x="1329033" y="1928763"/>
              <a:ext cx="153992" cy="256863"/>
            </a:xfrm>
            <a:custGeom>
              <a:rect b="b" l="l" r="r" t="t"/>
              <a:pathLst>
                <a:path extrusionOk="0" h="3266" w="1958">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7"/>
            <p:cNvSpPr/>
            <p:nvPr/>
          </p:nvSpPr>
          <p:spPr>
            <a:xfrm>
              <a:off x="1477832" y="1933088"/>
              <a:ext cx="145262" cy="248133"/>
            </a:xfrm>
            <a:custGeom>
              <a:rect b="b" l="l" r="r" t="t"/>
              <a:pathLst>
                <a:path extrusionOk="0" h="3155" w="1847">
                  <a:moveTo>
                    <a:pt x="1847" y="1"/>
                  </a:moveTo>
                  <a:lnTo>
                    <a:pt x="1" y="752"/>
                  </a:lnTo>
                  <a:lnTo>
                    <a:pt x="1" y="3155"/>
                  </a:lnTo>
                  <a:lnTo>
                    <a:pt x="1847" y="2440"/>
                  </a:lnTo>
                  <a:lnTo>
                    <a:pt x="18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7"/>
            <p:cNvSpPr/>
            <p:nvPr/>
          </p:nvSpPr>
          <p:spPr>
            <a:xfrm>
              <a:off x="1473507" y="1928763"/>
              <a:ext cx="153992" cy="256863"/>
            </a:xfrm>
            <a:custGeom>
              <a:rect b="b" l="l" r="r" t="t"/>
              <a:pathLst>
                <a:path extrusionOk="0" h="3266" w="1958">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7"/>
            <p:cNvSpPr/>
            <p:nvPr/>
          </p:nvSpPr>
          <p:spPr>
            <a:xfrm>
              <a:off x="1534772" y="1955739"/>
              <a:ext cx="32167" cy="54817"/>
            </a:xfrm>
            <a:custGeom>
              <a:rect b="b" l="l" r="r" t="t"/>
              <a:pathLst>
                <a:path extrusionOk="0" h="697" w="409">
                  <a:moveTo>
                    <a:pt x="409" y="0"/>
                  </a:moveTo>
                  <a:lnTo>
                    <a:pt x="1" y="167"/>
                  </a:lnTo>
                  <a:lnTo>
                    <a:pt x="1" y="696"/>
                  </a:lnTo>
                  <a:lnTo>
                    <a:pt x="409" y="538"/>
                  </a:lnTo>
                  <a:lnTo>
                    <a:pt x="4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7"/>
            <p:cNvSpPr/>
            <p:nvPr/>
          </p:nvSpPr>
          <p:spPr>
            <a:xfrm>
              <a:off x="1530368" y="1951020"/>
              <a:ext cx="40975" cy="63862"/>
            </a:xfrm>
            <a:custGeom>
              <a:rect b="b" l="l" r="r" t="t"/>
              <a:pathLst>
                <a:path extrusionOk="0" h="812" w="521">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7"/>
            <p:cNvSpPr/>
            <p:nvPr/>
          </p:nvSpPr>
          <p:spPr>
            <a:xfrm>
              <a:off x="1333437" y="1874733"/>
              <a:ext cx="289659" cy="117578"/>
            </a:xfrm>
            <a:custGeom>
              <a:rect b="b" l="l" r="r" t="t"/>
              <a:pathLst>
                <a:path extrusionOk="0" h="1495" w="3683">
                  <a:moveTo>
                    <a:pt x="1837" y="1"/>
                  </a:moveTo>
                  <a:lnTo>
                    <a:pt x="0" y="743"/>
                  </a:lnTo>
                  <a:lnTo>
                    <a:pt x="1837" y="1494"/>
                  </a:lnTo>
                  <a:lnTo>
                    <a:pt x="3683" y="743"/>
                  </a:lnTo>
                  <a:lnTo>
                    <a:pt x="183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7"/>
            <p:cNvSpPr/>
            <p:nvPr/>
          </p:nvSpPr>
          <p:spPr>
            <a:xfrm>
              <a:off x="1329033" y="1870328"/>
              <a:ext cx="298467" cy="126308"/>
            </a:xfrm>
            <a:custGeom>
              <a:rect b="b" l="l" r="r" t="t"/>
              <a:pathLst>
                <a:path extrusionOk="0" h="1606" w="3795">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7"/>
            <p:cNvSpPr/>
            <p:nvPr/>
          </p:nvSpPr>
          <p:spPr>
            <a:xfrm>
              <a:off x="1407129" y="1891484"/>
              <a:ext cx="159812" cy="75973"/>
            </a:xfrm>
            <a:custGeom>
              <a:rect b="b" l="l" r="r" t="t"/>
              <a:pathLst>
                <a:path extrusionOk="0" h="966" w="2032">
                  <a:moveTo>
                    <a:pt x="371" y="1"/>
                  </a:moveTo>
                  <a:lnTo>
                    <a:pt x="0" y="168"/>
                  </a:lnTo>
                  <a:lnTo>
                    <a:pt x="1624" y="966"/>
                  </a:lnTo>
                  <a:lnTo>
                    <a:pt x="2032" y="817"/>
                  </a:lnTo>
                  <a:lnTo>
                    <a:pt x="3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7"/>
            <p:cNvSpPr/>
            <p:nvPr/>
          </p:nvSpPr>
          <p:spPr>
            <a:xfrm>
              <a:off x="1402017" y="1887159"/>
              <a:ext cx="169328" cy="85411"/>
            </a:xfrm>
            <a:custGeom>
              <a:rect b="b" l="l" r="r" t="t"/>
              <a:pathLst>
                <a:path extrusionOk="0" h="1086" w="2153">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4" name="Google Shape;1524;p27"/>
          <p:cNvGrpSpPr/>
          <p:nvPr/>
        </p:nvGrpSpPr>
        <p:grpSpPr>
          <a:xfrm>
            <a:off x="756080" y="2788886"/>
            <a:ext cx="1329442" cy="916475"/>
            <a:chOff x="713230" y="2963286"/>
            <a:chExt cx="1329442" cy="916475"/>
          </a:xfrm>
        </p:grpSpPr>
        <p:sp>
          <p:nvSpPr>
            <p:cNvPr id="1525" name="Google Shape;1525;p27"/>
            <p:cNvSpPr/>
            <p:nvPr/>
          </p:nvSpPr>
          <p:spPr>
            <a:xfrm>
              <a:off x="803044" y="2963286"/>
              <a:ext cx="9516" cy="59929"/>
            </a:xfrm>
            <a:custGeom>
              <a:rect b="b" l="l" r="r" t="t"/>
              <a:pathLst>
                <a:path extrusionOk="0" h="762" w="121">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7"/>
            <p:cNvSpPr/>
            <p:nvPr/>
          </p:nvSpPr>
          <p:spPr>
            <a:xfrm>
              <a:off x="803044" y="3093131"/>
              <a:ext cx="9516" cy="59222"/>
            </a:xfrm>
            <a:custGeom>
              <a:rect b="b" l="l" r="r" t="t"/>
              <a:pathLst>
                <a:path extrusionOk="0" h="753" w="121">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7"/>
            <p:cNvSpPr/>
            <p:nvPr/>
          </p:nvSpPr>
          <p:spPr>
            <a:xfrm>
              <a:off x="842367" y="3053021"/>
              <a:ext cx="59929" cy="9595"/>
            </a:xfrm>
            <a:custGeom>
              <a:rect b="b" l="l" r="r" t="t"/>
              <a:pathLst>
                <a:path extrusionOk="0" h="122" w="762">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7"/>
            <p:cNvSpPr/>
            <p:nvPr/>
          </p:nvSpPr>
          <p:spPr>
            <a:xfrm>
              <a:off x="713230" y="3053021"/>
              <a:ext cx="59222" cy="9595"/>
            </a:xfrm>
            <a:custGeom>
              <a:rect b="b" l="l" r="r" t="t"/>
              <a:pathLst>
                <a:path extrusionOk="0" h="122" w="753">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7"/>
            <p:cNvSpPr/>
            <p:nvPr/>
          </p:nvSpPr>
          <p:spPr>
            <a:xfrm>
              <a:off x="743902" y="3085896"/>
              <a:ext cx="35863" cy="35785"/>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7"/>
            <p:cNvSpPr/>
            <p:nvPr/>
          </p:nvSpPr>
          <p:spPr>
            <a:xfrm>
              <a:off x="738790" y="3081098"/>
              <a:ext cx="46087" cy="44986"/>
            </a:xfrm>
            <a:custGeom>
              <a:rect b="b" l="l" r="r" t="t"/>
              <a:pathLst>
                <a:path extrusionOk="0" h="572" w="586">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7"/>
            <p:cNvSpPr/>
            <p:nvPr/>
          </p:nvSpPr>
          <p:spPr>
            <a:xfrm>
              <a:off x="835840" y="2993958"/>
              <a:ext cx="35785" cy="35785"/>
            </a:xfrm>
            <a:custGeom>
              <a:rect b="b" l="l" r="r" t="t"/>
              <a:pathLst>
                <a:path extrusionOk="0" h="455" w="455">
                  <a:moveTo>
                    <a:pt x="0"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7"/>
            <p:cNvSpPr/>
            <p:nvPr/>
          </p:nvSpPr>
          <p:spPr>
            <a:xfrm>
              <a:off x="830728" y="2989396"/>
              <a:ext cx="46009" cy="45458"/>
            </a:xfrm>
            <a:custGeom>
              <a:rect b="b" l="l" r="r" t="t"/>
              <a:pathLst>
                <a:path extrusionOk="0" h="578" w="585">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7"/>
            <p:cNvSpPr/>
            <p:nvPr/>
          </p:nvSpPr>
          <p:spPr>
            <a:xfrm>
              <a:off x="743902" y="2993958"/>
              <a:ext cx="35863" cy="35785"/>
            </a:xfrm>
            <a:custGeom>
              <a:rect b="b" l="l" r="r" t="t"/>
              <a:pathLst>
                <a:path extrusionOk="0" h="455" w="456">
                  <a:moveTo>
                    <a:pt x="1"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7"/>
            <p:cNvSpPr/>
            <p:nvPr/>
          </p:nvSpPr>
          <p:spPr>
            <a:xfrm>
              <a:off x="738790" y="2989396"/>
              <a:ext cx="46087" cy="45458"/>
            </a:xfrm>
            <a:custGeom>
              <a:rect b="b" l="l" r="r" t="t"/>
              <a:pathLst>
                <a:path extrusionOk="0" h="578" w="586">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7"/>
            <p:cNvSpPr/>
            <p:nvPr/>
          </p:nvSpPr>
          <p:spPr>
            <a:xfrm>
              <a:off x="835840" y="3085896"/>
              <a:ext cx="35785" cy="35785"/>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7"/>
            <p:cNvSpPr/>
            <p:nvPr/>
          </p:nvSpPr>
          <p:spPr>
            <a:xfrm>
              <a:off x="830728" y="3081098"/>
              <a:ext cx="46009" cy="44986"/>
            </a:xfrm>
            <a:custGeom>
              <a:rect b="b" l="l" r="r" t="t"/>
              <a:pathLst>
                <a:path extrusionOk="0" h="572" w="585">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7"/>
            <p:cNvSpPr/>
            <p:nvPr/>
          </p:nvSpPr>
          <p:spPr>
            <a:xfrm>
              <a:off x="1099227" y="3149281"/>
              <a:ext cx="70861" cy="71569"/>
            </a:xfrm>
            <a:custGeom>
              <a:rect b="b" l="l" r="r" t="t"/>
              <a:pathLst>
                <a:path extrusionOk="0" h="910" w="901">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7"/>
            <p:cNvSpPr/>
            <p:nvPr/>
          </p:nvSpPr>
          <p:spPr>
            <a:xfrm>
              <a:off x="822706" y="3648376"/>
              <a:ext cx="300669" cy="38773"/>
            </a:xfrm>
            <a:custGeom>
              <a:rect b="b" l="l" r="r" t="t"/>
              <a:pathLst>
                <a:path extrusionOk="0" h="493" w="3823">
                  <a:moveTo>
                    <a:pt x="0" y="0"/>
                  </a:moveTo>
                  <a:lnTo>
                    <a:pt x="0" y="492"/>
                  </a:lnTo>
                  <a:lnTo>
                    <a:pt x="3822" y="492"/>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7"/>
            <p:cNvSpPr/>
            <p:nvPr/>
          </p:nvSpPr>
          <p:spPr>
            <a:xfrm>
              <a:off x="818302" y="3643972"/>
              <a:ext cx="309478" cy="47503"/>
            </a:xfrm>
            <a:custGeom>
              <a:rect b="b" l="l" r="r" t="t"/>
              <a:pathLst>
                <a:path extrusionOk="0" h="604" w="3935">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7"/>
            <p:cNvSpPr/>
            <p:nvPr/>
          </p:nvSpPr>
          <p:spPr>
            <a:xfrm>
              <a:off x="950349" y="357688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7"/>
            <p:cNvSpPr/>
            <p:nvPr/>
          </p:nvSpPr>
          <p:spPr>
            <a:xfrm>
              <a:off x="946024" y="3572482"/>
              <a:ext cx="181754" cy="33661"/>
            </a:xfrm>
            <a:custGeom>
              <a:rect b="b" l="l" r="r" t="t"/>
              <a:pathLst>
                <a:path extrusionOk="0" h="428" w="2311">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7"/>
            <p:cNvSpPr/>
            <p:nvPr/>
          </p:nvSpPr>
          <p:spPr>
            <a:xfrm>
              <a:off x="950349" y="350539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7"/>
            <p:cNvSpPr/>
            <p:nvPr/>
          </p:nvSpPr>
          <p:spPr>
            <a:xfrm>
              <a:off x="946024" y="3500285"/>
              <a:ext cx="181754" cy="34369"/>
            </a:xfrm>
            <a:custGeom>
              <a:rect b="b" l="l" r="r" t="t"/>
              <a:pathLst>
                <a:path extrusionOk="0" h="437" w="2311">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7"/>
            <p:cNvSpPr/>
            <p:nvPr/>
          </p:nvSpPr>
          <p:spPr>
            <a:xfrm>
              <a:off x="1144449" y="3330093"/>
              <a:ext cx="583722" cy="544713"/>
            </a:xfrm>
            <a:custGeom>
              <a:rect b="b" l="l" r="r" t="t"/>
              <a:pathLst>
                <a:path extrusionOk="0" h="6926" w="7422">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7"/>
            <p:cNvSpPr/>
            <p:nvPr/>
          </p:nvSpPr>
          <p:spPr>
            <a:xfrm>
              <a:off x="1151763" y="3325532"/>
              <a:ext cx="569880" cy="554229"/>
            </a:xfrm>
            <a:custGeom>
              <a:rect b="b" l="l" r="r" t="t"/>
              <a:pathLst>
                <a:path extrusionOk="0" h="7047" w="7246">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7"/>
            <p:cNvSpPr/>
            <p:nvPr/>
          </p:nvSpPr>
          <p:spPr>
            <a:xfrm>
              <a:off x="1152471" y="3313892"/>
              <a:ext cx="621708" cy="544949"/>
            </a:xfrm>
            <a:custGeom>
              <a:rect b="b" l="l" r="r" t="t"/>
              <a:pathLst>
                <a:path extrusionOk="0" h="6929" w="7905">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7"/>
            <p:cNvSpPr/>
            <p:nvPr/>
          </p:nvSpPr>
          <p:spPr>
            <a:xfrm>
              <a:off x="1178739" y="3308938"/>
              <a:ext cx="582306" cy="553993"/>
            </a:xfrm>
            <a:custGeom>
              <a:rect b="b" l="l" r="r" t="t"/>
              <a:pathLst>
                <a:path extrusionOk="0" h="7044" w="7404">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7"/>
            <p:cNvSpPr/>
            <p:nvPr/>
          </p:nvSpPr>
          <p:spPr>
            <a:xfrm>
              <a:off x="1563950" y="3370439"/>
              <a:ext cx="117578" cy="119701"/>
            </a:xfrm>
            <a:custGeom>
              <a:rect b="b" l="l" r="r" t="t"/>
              <a:pathLst>
                <a:path extrusionOk="0" h="1522" w="1495">
                  <a:moveTo>
                    <a:pt x="1" y="0"/>
                  </a:moveTo>
                  <a:lnTo>
                    <a:pt x="1494" y="1521"/>
                  </a:lnTo>
                  <a:cubicBezTo>
                    <a:pt x="1197" y="863"/>
                    <a:pt x="678" y="3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7"/>
            <p:cNvSpPr/>
            <p:nvPr/>
          </p:nvSpPr>
          <p:spPr>
            <a:xfrm>
              <a:off x="1555928" y="3363282"/>
              <a:ext cx="132836" cy="133386"/>
            </a:xfrm>
            <a:custGeom>
              <a:rect b="b" l="l" r="r" t="t"/>
              <a:pathLst>
                <a:path extrusionOk="0" h="1696" w="1689">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7"/>
            <p:cNvSpPr/>
            <p:nvPr/>
          </p:nvSpPr>
          <p:spPr>
            <a:xfrm>
              <a:off x="1990058" y="3317117"/>
              <a:ext cx="47503" cy="47503"/>
            </a:xfrm>
            <a:custGeom>
              <a:rect b="b" l="l" r="r" t="t"/>
              <a:pathLst>
                <a:path extrusionOk="0" h="604" w="604">
                  <a:moveTo>
                    <a:pt x="158" y="1"/>
                  </a:moveTo>
                  <a:lnTo>
                    <a:pt x="0" y="437"/>
                  </a:lnTo>
                  <a:lnTo>
                    <a:pt x="436" y="604"/>
                  </a:lnTo>
                  <a:lnTo>
                    <a:pt x="603" y="159"/>
                  </a:lnTo>
                  <a:lnTo>
                    <a:pt x="15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7"/>
            <p:cNvSpPr/>
            <p:nvPr/>
          </p:nvSpPr>
          <p:spPr>
            <a:xfrm>
              <a:off x="1277991" y="3581212"/>
              <a:ext cx="151790" cy="76524"/>
            </a:xfrm>
            <a:custGeom>
              <a:rect b="b" l="l" r="r" t="t"/>
              <a:pathLst>
                <a:path extrusionOk="0" h="973" w="193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7"/>
            <p:cNvSpPr/>
            <p:nvPr/>
          </p:nvSpPr>
          <p:spPr>
            <a:xfrm>
              <a:off x="1272879" y="3576887"/>
              <a:ext cx="161306" cy="85411"/>
            </a:xfrm>
            <a:custGeom>
              <a:rect b="b" l="l" r="r" t="t"/>
              <a:pathLst>
                <a:path extrusionOk="0" h="1086" w="2051">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7"/>
            <p:cNvSpPr/>
            <p:nvPr/>
          </p:nvSpPr>
          <p:spPr>
            <a:xfrm>
              <a:off x="1310787" y="3484241"/>
              <a:ext cx="86198" cy="86905"/>
            </a:xfrm>
            <a:custGeom>
              <a:rect b="b" l="l" r="r" t="t"/>
              <a:pathLst>
                <a:path extrusionOk="0" h="1105" w="1096">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7"/>
            <p:cNvSpPr/>
            <p:nvPr/>
          </p:nvSpPr>
          <p:spPr>
            <a:xfrm>
              <a:off x="1306383" y="3479837"/>
              <a:ext cx="95714" cy="95635"/>
            </a:xfrm>
            <a:custGeom>
              <a:rect b="b" l="l" r="r" t="t"/>
              <a:pathLst>
                <a:path extrusionOk="0" h="1216" w="1217">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7"/>
            <p:cNvSpPr/>
            <p:nvPr/>
          </p:nvSpPr>
          <p:spPr>
            <a:xfrm>
              <a:off x="1499775" y="3581212"/>
              <a:ext cx="152576" cy="76524"/>
            </a:xfrm>
            <a:custGeom>
              <a:rect b="b" l="l" r="r" t="t"/>
              <a:pathLst>
                <a:path extrusionOk="0" h="973" w="194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7"/>
            <p:cNvSpPr/>
            <p:nvPr/>
          </p:nvSpPr>
          <p:spPr>
            <a:xfrm>
              <a:off x="1495370" y="3576887"/>
              <a:ext cx="161306" cy="85411"/>
            </a:xfrm>
            <a:custGeom>
              <a:rect b="b" l="l" r="r" t="t"/>
              <a:pathLst>
                <a:path extrusionOk="0" h="1086" w="2051">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7"/>
            <p:cNvSpPr/>
            <p:nvPr/>
          </p:nvSpPr>
          <p:spPr>
            <a:xfrm>
              <a:off x="1533278" y="3484241"/>
              <a:ext cx="86198" cy="86905"/>
            </a:xfrm>
            <a:custGeom>
              <a:rect b="b" l="l" r="r" t="t"/>
              <a:pathLst>
                <a:path extrusionOk="0" h="1105" w="1096">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7"/>
            <p:cNvSpPr/>
            <p:nvPr/>
          </p:nvSpPr>
          <p:spPr>
            <a:xfrm>
              <a:off x="1528952" y="3479837"/>
              <a:ext cx="95635" cy="95635"/>
            </a:xfrm>
            <a:custGeom>
              <a:rect b="b" l="l" r="r" t="t"/>
              <a:pathLst>
                <a:path extrusionOk="0" h="1216" w="1216">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7"/>
            <p:cNvSpPr/>
            <p:nvPr/>
          </p:nvSpPr>
          <p:spPr>
            <a:xfrm>
              <a:off x="1374962" y="3594346"/>
              <a:ext cx="172317" cy="86512"/>
            </a:xfrm>
            <a:custGeom>
              <a:rect b="b" l="l" r="r" t="t"/>
              <a:pathLst>
                <a:path extrusionOk="0" h="1100" w="2191">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7"/>
            <p:cNvSpPr/>
            <p:nvPr/>
          </p:nvSpPr>
          <p:spPr>
            <a:xfrm>
              <a:off x="1370637" y="3590021"/>
              <a:ext cx="180968" cy="95635"/>
            </a:xfrm>
            <a:custGeom>
              <a:rect b="b" l="l" r="r" t="t"/>
              <a:pathLst>
                <a:path extrusionOk="0" h="1216" w="2301">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7"/>
            <p:cNvSpPr/>
            <p:nvPr/>
          </p:nvSpPr>
          <p:spPr>
            <a:xfrm>
              <a:off x="1412949" y="3484241"/>
              <a:ext cx="97837" cy="98545"/>
            </a:xfrm>
            <a:custGeom>
              <a:rect b="b" l="l" r="r" t="t"/>
              <a:pathLst>
                <a:path extrusionOk="0" h="1253" w="1244">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7"/>
            <p:cNvSpPr/>
            <p:nvPr/>
          </p:nvSpPr>
          <p:spPr>
            <a:xfrm>
              <a:off x="1407837" y="3479837"/>
              <a:ext cx="107354" cy="107354"/>
            </a:xfrm>
            <a:custGeom>
              <a:rect b="b" l="l" r="r" t="t"/>
              <a:pathLst>
                <a:path extrusionOk="0" h="1365" w="1365">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7"/>
            <p:cNvSpPr/>
            <p:nvPr/>
          </p:nvSpPr>
          <p:spPr>
            <a:xfrm>
              <a:off x="1985653" y="3311847"/>
              <a:ext cx="57019" cy="56469"/>
            </a:xfrm>
            <a:custGeom>
              <a:rect b="b" l="l" r="r" t="t"/>
              <a:pathLst>
                <a:path extrusionOk="0" h="718" w="725">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7"/>
            <p:cNvSpPr/>
            <p:nvPr/>
          </p:nvSpPr>
          <p:spPr>
            <a:xfrm>
              <a:off x="1707716" y="3340239"/>
              <a:ext cx="302085" cy="134566"/>
            </a:xfrm>
            <a:custGeom>
              <a:rect b="b" l="l" r="r" t="t"/>
              <a:pathLst>
                <a:path extrusionOk="0" h="1711" w="3841">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65" name="Google Shape;1565;p27"/>
          <p:cNvPicPr preferRelativeResize="0"/>
          <p:nvPr/>
        </p:nvPicPr>
        <p:blipFill>
          <a:blip r:embed="rId3">
            <a:alphaModFix/>
          </a:blip>
          <a:stretch>
            <a:fillRect/>
          </a:stretch>
        </p:blipFill>
        <p:spPr>
          <a:xfrm>
            <a:off x="2687450" y="541675"/>
            <a:ext cx="572700" cy="572700"/>
          </a:xfrm>
          <a:prstGeom prst="rect">
            <a:avLst/>
          </a:prstGeom>
          <a:noFill/>
          <a:ln>
            <a:noFill/>
          </a:ln>
        </p:spPr>
      </p:pic>
      <p:pic>
        <p:nvPicPr>
          <p:cNvPr id="1566" name="Google Shape;1566;p27"/>
          <p:cNvPicPr preferRelativeResize="0"/>
          <p:nvPr/>
        </p:nvPicPr>
        <p:blipFill>
          <a:blip r:embed="rId4">
            <a:alphaModFix/>
          </a:blip>
          <a:stretch>
            <a:fillRect/>
          </a:stretch>
        </p:blipFill>
        <p:spPr>
          <a:xfrm>
            <a:off x="5875250" y="1658475"/>
            <a:ext cx="2438400" cy="2438400"/>
          </a:xfrm>
          <a:prstGeom prst="rect">
            <a:avLst/>
          </a:prstGeom>
          <a:noFill/>
          <a:ln>
            <a:noFill/>
          </a:ln>
        </p:spPr>
      </p:pic>
      <p:cxnSp>
        <p:nvCxnSpPr>
          <p:cNvPr id="1567" name="Google Shape;1567;p27"/>
          <p:cNvCxnSpPr>
            <a:stCxn id="1498" idx="3"/>
            <a:endCxn id="1566" idx="1"/>
          </p:cNvCxnSpPr>
          <p:nvPr/>
        </p:nvCxnSpPr>
        <p:spPr>
          <a:xfrm flipH="1" rot="10800000">
            <a:off x="5237475" y="2877675"/>
            <a:ext cx="637800" cy="225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28"/>
          <p:cNvSpPr txBox="1"/>
          <p:nvPr>
            <p:ph type="title"/>
          </p:nvPr>
        </p:nvSpPr>
        <p:spPr>
          <a:xfrm>
            <a:off x="4130550" y="2623450"/>
            <a:ext cx="4300200" cy="8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Alternativas de soluci</a:t>
            </a:r>
            <a:r>
              <a:rPr lang="en"/>
              <a:t>ón</a:t>
            </a:r>
            <a:endParaRPr/>
          </a:p>
        </p:txBody>
      </p:sp>
      <p:sp>
        <p:nvSpPr>
          <p:cNvPr id="1573" name="Google Shape;1573;p28"/>
          <p:cNvSpPr txBox="1"/>
          <p:nvPr>
            <p:ph idx="2" type="title"/>
          </p:nvPr>
        </p:nvSpPr>
        <p:spPr>
          <a:xfrm>
            <a:off x="4130550" y="1678250"/>
            <a:ext cx="4300200" cy="841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pic>
        <p:nvPicPr>
          <p:cNvPr id="1574" name="Google Shape;1574;p28"/>
          <p:cNvPicPr preferRelativeResize="0"/>
          <p:nvPr/>
        </p:nvPicPr>
        <p:blipFill>
          <a:blip r:embed="rId3">
            <a:alphaModFix/>
          </a:blip>
          <a:stretch>
            <a:fillRect/>
          </a:stretch>
        </p:blipFill>
        <p:spPr>
          <a:xfrm>
            <a:off x="1099200" y="1421775"/>
            <a:ext cx="2487601" cy="2487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29"/>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Alternativas de soluci</a:t>
            </a:r>
            <a:r>
              <a:rPr lang="en"/>
              <a:t>ón, on-premise</a:t>
            </a:r>
            <a:endParaRPr/>
          </a:p>
        </p:txBody>
      </p:sp>
      <p:sp>
        <p:nvSpPr>
          <p:cNvPr id="1580" name="Google Shape;1580;p29"/>
          <p:cNvSpPr txBox="1"/>
          <p:nvPr>
            <p:ph idx="7" type="subTitle"/>
          </p:nvPr>
        </p:nvSpPr>
        <p:spPr>
          <a:xfrm>
            <a:off x="825625" y="1668063"/>
            <a:ext cx="2393400" cy="904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Cluster de base de datos (Galera)</a:t>
            </a:r>
            <a:endParaRPr/>
          </a:p>
        </p:txBody>
      </p:sp>
      <p:sp>
        <p:nvSpPr>
          <p:cNvPr id="1581" name="Google Shape;1581;p29"/>
          <p:cNvSpPr txBox="1"/>
          <p:nvPr>
            <p:ph idx="9" type="subTitle"/>
          </p:nvPr>
        </p:nvSpPr>
        <p:spPr>
          <a:xfrm>
            <a:off x="5955975" y="1668075"/>
            <a:ext cx="2926500" cy="82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Caché en memoria con Redis o Memcached</a:t>
            </a:r>
            <a:endParaRPr/>
          </a:p>
        </p:txBody>
      </p:sp>
      <p:sp>
        <p:nvSpPr>
          <p:cNvPr id="1582" name="Google Shape;1582;p29"/>
          <p:cNvSpPr txBox="1"/>
          <p:nvPr>
            <p:ph idx="13" type="subTitle"/>
          </p:nvPr>
        </p:nvSpPr>
        <p:spPr>
          <a:xfrm>
            <a:off x="3321375" y="1777875"/>
            <a:ext cx="2634600" cy="82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Balanceador de carga con NGINX</a:t>
            </a:r>
            <a:endParaRPr/>
          </a:p>
          <a:p>
            <a:pPr indent="0" lvl="0" marL="0" rtl="0" algn="ctr">
              <a:lnSpc>
                <a:spcPct val="100000"/>
              </a:lnSpc>
              <a:spcBef>
                <a:spcPts val="0"/>
              </a:spcBef>
              <a:spcAft>
                <a:spcPts val="0"/>
              </a:spcAft>
              <a:buSzPts val="2400"/>
              <a:buNone/>
            </a:pPr>
            <a:r>
              <a:rPr lang="en">
                <a:solidFill>
                  <a:srgbClr val="6AA84F"/>
                </a:solidFill>
              </a:rPr>
              <a:t>(ganadora)</a:t>
            </a:r>
            <a:endParaRPr>
              <a:solidFill>
                <a:srgbClr val="6AA84F"/>
              </a:solidFill>
            </a:endParaRPr>
          </a:p>
        </p:txBody>
      </p:sp>
      <p:cxnSp>
        <p:nvCxnSpPr>
          <p:cNvPr id="1583" name="Google Shape;1583;p29"/>
          <p:cNvCxnSpPr/>
          <p:nvPr/>
        </p:nvCxnSpPr>
        <p:spPr>
          <a:xfrm rot="10800000">
            <a:off x="759100" y="1428750"/>
            <a:ext cx="7958400" cy="0"/>
          </a:xfrm>
          <a:prstGeom prst="straightConnector1">
            <a:avLst/>
          </a:prstGeom>
          <a:noFill/>
          <a:ln cap="flat" cmpd="sng" w="9525">
            <a:solidFill>
              <a:schemeClr val="dk2"/>
            </a:solidFill>
            <a:prstDash val="solid"/>
            <a:round/>
            <a:headEnd len="med" w="med" type="none"/>
            <a:tailEnd len="med" w="med" type="none"/>
          </a:ln>
        </p:spPr>
      </p:cxnSp>
      <p:sp>
        <p:nvSpPr>
          <p:cNvPr id="1584" name="Google Shape;1584;p29"/>
          <p:cNvSpPr txBox="1"/>
          <p:nvPr/>
        </p:nvSpPr>
        <p:spPr>
          <a:xfrm rot="-726">
            <a:off x="3750591" y="1114523"/>
            <a:ext cx="14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Sora"/>
                <a:ea typeface="Sora"/>
                <a:cs typeface="Sora"/>
                <a:sym typeface="Sora"/>
              </a:rPr>
              <a:t>On-premise</a:t>
            </a:r>
            <a:endParaRPr b="1">
              <a:solidFill>
                <a:srgbClr val="FF0000"/>
              </a:solidFill>
              <a:latin typeface="Sora"/>
              <a:ea typeface="Sora"/>
              <a:cs typeface="Sora"/>
              <a:sym typeface="Sora"/>
            </a:endParaRPr>
          </a:p>
        </p:txBody>
      </p:sp>
      <p:sp>
        <p:nvSpPr>
          <p:cNvPr id="1585" name="Google Shape;1585;p29"/>
          <p:cNvSpPr txBox="1"/>
          <p:nvPr/>
        </p:nvSpPr>
        <p:spPr>
          <a:xfrm rot="-726">
            <a:off x="3750591" y="2725523"/>
            <a:ext cx="14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Sora"/>
                <a:ea typeface="Sora"/>
                <a:cs typeface="Sora"/>
                <a:sym typeface="Sora"/>
              </a:rPr>
              <a:t>Cloud-native</a:t>
            </a:r>
            <a:endParaRPr b="1">
              <a:solidFill>
                <a:srgbClr val="FF0000"/>
              </a:solidFill>
              <a:latin typeface="Sora"/>
              <a:ea typeface="Sora"/>
              <a:cs typeface="Sora"/>
              <a:sym typeface="Sora"/>
            </a:endParaRPr>
          </a:p>
        </p:txBody>
      </p:sp>
      <p:cxnSp>
        <p:nvCxnSpPr>
          <p:cNvPr id="1586" name="Google Shape;1586;p29"/>
          <p:cNvCxnSpPr/>
          <p:nvPr/>
        </p:nvCxnSpPr>
        <p:spPr>
          <a:xfrm rot="10800000">
            <a:off x="759025" y="3125950"/>
            <a:ext cx="7932900" cy="4500"/>
          </a:xfrm>
          <a:prstGeom prst="straightConnector1">
            <a:avLst/>
          </a:prstGeom>
          <a:noFill/>
          <a:ln cap="flat" cmpd="sng" w="9525">
            <a:solidFill>
              <a:schemeClr val="dk2"/>
            </a:solidFill>
            <a:prstDash val="solid"/>
            <a:round/>
            <a:headEnd len="med" w="med" type="none"/>
            <a:tailEnd len="med" w="med" type="none"/>
          </a:ln>
        </p:spPr>
      </p:cxnSp>
      <p:sp>
        <p:nvSpPr>
          <p:cNvPr id="1587" name="Google Shape;1587;p29"/>
          <p:cNvSpPr txBox="1"/>
          <p:nvPr>
            <p:ph idx="7" type="subTitle"/>
          </p:nvPr>
        </p:nvSpPr>
        <p:spPr>
          <a:xfrm>
            <a:off x="794613" y="3194975"/>
            <a:ext cx="2393400" cy="904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Amazon Aurora</a:t>
            </a:r>
            <a:endParaRPr/>
          </a:p>
        </p:txBody>
      </p:sp>
      <p:sp>
        <p:nvSpPr>
          <p:cNvPr id="1588" name="Google Shape;1588;p29"/>
          <p:cNvSpPr txBox="1"/>
          <p:nvPr>
            <p:ph idx="9" type="subTitle"/>
          </p:nvPr>
        </p:nvSpPr>
        <p:spPr>
          <a:xfrm>
            <a:off x="5955963" y="3232625"/>
            <a:ext cx="2926500" cy="82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Amazon RDS Proxy</a:t>
            </a:r>
            <a:endParaRPr/>
          </a:p>
        </p:txBody>
      </p:sp>
      <p:sp>
        <p:nvSpPr>
          <p:cNvPr id="1589" name="Google Shape;1589;p29"/>
          <p:cNvSpPr txBox="1"/>
          <p:nvPr>
            <p:ph idx="13" type="subTitle"/>
          </p:nvPr>
        </p:nvSpPr>
        <p:spPr>
          <a:xfrm>
            <a:off x="3254688" y="3270275"/>
            <a:ext cx="2634600" cy="82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solidFill>
                  <a:srgbClr val="000000"/>
                </a:solidFill>
              </a:rPr>
              <a:t>Amazon ElastiCache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