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309" r:id="rId3"/>
    <p:sldId id="348" r:id="rId4"/>
    <p:sldId id="314" r:id="rId5"/>
    <p:sldId id="311" r:id="rId6"/>
    <p:sldId id="312" r:id="rId7"/>
    <p:sldId id="308" r:id="rId8"/>
    <p:sldId id="349" r:id="rId9"/>
    <p:sldId id="350" r:id="rId10"/>
    <p:sldId id="351" r:id="rId11"/>
    <p:sldId id="352" r:id="rId12"/>
    <p:sldId id="353" r:id="rId13"/>
    <p:sldId id="262" r:id="rId14"/>
  </p:sldIdLst>
  <p:sldSz cx="12207875" cy="6858000"/>
  <p:notesSz cx="7010400" cy="9236075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687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2" autoAdjust="0"/>
  </p:normalViewPr>
  <p:slideViewPr>
    <p:cSldViewPr snapToGrid="0" snapToObjects="1">
      <p:cViewPr varScale="1">
        <p:scale>
          <a:sx n="117" d="100"/>
          <a:sy n="117" d="100"/>
        </p:scale>
        <p:origin x="-330" y="-102"/>
      </p:cViewPr>
      <p:guideLst>
        <p:guide orient="horz" pos="2160"/>
        <p:guide pos="3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7A97705-3E54-4FC3-9AF8-9DC5E2679EDA}" type="datetimeFigureOut">
              <a:rPr lang="es-CL" smtClean="0"/>
              <a:pPr/>
              <a:t>24-08-2019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692150"/>
            <a:ext cx="61658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98476AF8-77FC-4B70-8F9D-8F7DB232677A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621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627717" y="3886200"/>
            <a:ext cx="9155906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627717" y="5124450"/>
            <a:ext cx="9155906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545512" y="6355080"/>
            <a:ext cx="3051969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8/24/2019</a:t>
            </a:fld>
            <a:endParaRPr lang="en-US" sz="1600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9896" y="6355080"/>
            <a:ext cx="4638993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623647" y="6355080"/>
            <a:ext cx="1627717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>
            <a:off x="1208071" y="3648075"/>
            <a:ext cx="97663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1220788" y="5048250"/>
            <a:ext cx="97663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1208071" y="3648075"/>
            <a:ext cx="305197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1220787" y="5048250"/>
            <a:ext cx="305197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50709" y="274639"/>
            <a:ext cx="2746772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10394" y="274639"/>
            <a:ext cx="8036851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10394" y="6353175"/>
            <a:ext cx="1098708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591502" y="6447318"/>
            <a:ext cx="190849" cy="16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582621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2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illa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230" y="2929969"/>
            <a:ext cx="10987087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35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230" y="2929969"/>
            <a:ext cx="10987087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8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5400" y="6672847"/>
            <a:ext cx="4533900" cy="203200"/>
          </a:xfrm>
          <a:prstGeom prst="rect">
            <a:avLst/>
          </a:prstGeom>
        </p:spPr>
      </p:pic>
      <p:cxnSp>
        <p:nvCxnSpPr>
          <p:cNvPr id="17" name="Conector recto 16"/>
          <p:cNvCxnSpPr/>
          <p:nvPr userDrawn="1"/>
        </p:nvCxnSpPr>
        <p:spPr>
          <a:xfrm>
            <a:off x="323528" y="6453336"/>
            <a:ext cx="11526063" cy="0"/>
          </a:xfrm>
          <a:prstGeom prst="line">
            <a:avLst/>
          </a:prstGeom>
          <a:ln w="9525" cmpd="sng">
            <a:solidFill>
              <a:srgbClr val="FEC50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hojainterio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2847" cy="68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84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0394" y="1219200"/>
            <a:ext cx="1098708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7717" y="2971800"/>
            <a:ext cx="9155906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29449" y="4267200"/>
            <a:ext cx="9054174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545512" y="6355080"/>
            <a:ext cx="3051969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9896" y="6355080"/>
            <a:ext cx="4638993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28321" y="6355080"/>
            <a:ext cx="2030577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>
            <a:off x="1220788" y="2819400"/>
            <a:ext cx="97663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220787" y="2819400"/>
            <a:ext cx="305197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0394" y="228600"/>
            <a:ext cx="10987088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10394" y="1219200"/>
            <a:ext cx="5395881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184306" y="1216152"/>
            <a:ext cx="5395881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0394" y="228600"/>
            <a:ext cx="10987088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10394" y="1285875"/>
            <a:ext cx="5393932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205671" y="1295400"/>
            <a:ext cx="5396050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10394" y="2133600"/>
            <a:ext cx="5391811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6205670" y="2133600"/>
            <a:ext cx="5391811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0394" y="228600"/>
            <a:ext cx="10987088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591502" y="6447318"/>
            <a:ext cx="190849" cy="16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610394" y="6353175"/>
            <a:ext cx="1098708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591502" y="6447318"/>
            <a:ext cx="190849" cy="16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3780" y="304800"/>
            <a:ext cx="3357166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8443780" y="1219201"/>
            <a:ext cx="3357166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10394" y="6353175"/>
            <a:ext cx="1098708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5230759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591502" y="6447318"/>
            <a:ext cx="190849" cy="16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406929" y="304800"/>
            <a:ext cx="7629922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0394" y="500856"/>
            <a:ext cx="10987088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10394" y="1905000"/>
            <a:ext cx="10987088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10394" y="1219200"/>
            <a:ext cx="10987088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10394" y="6353175"/>
            <a:ext cx="1098708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591502" y="6447318"/>
            <a:ext cx="190849" cy="16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10394" y="500856"/>
            <a:ext cx="24415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10394" y="152400"/>
            <a:ext cx="10987088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0394" y="1219200"/>
            <a:ext cx="10987088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545513" y="6356350"/>
            <a:ext cx="305603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8/24/2019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869897" y="6356350"/>
            <a:ext cx="4679685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927" y="6356350"/>
            <a:ext cx="264504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‹Nº›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610394" y="6353175"/>
            <a:ext cx="1098708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610394" y="1143000"/>
            <a:ext cx="1098708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591502" y="6447318"/>
            <a:ext cx="190849" cy="16062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51" r:id="rId15"/>
    <p:sldLayoutId id="2147483649" r:id="rId16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admin.com" TargetMode="External"/><Relationship Id="rId2" Type="http://schemas.openxmlformats.org/officeDocument/2006/relationships/hyperlink" Target="http://localhost:9792/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29081" y="1587927"/>
            <a:ext cx="9047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L" sz="4000" b="1" dirty="0" smtClean="0">
              <a:solidFill>
                <a:srgbClr val="139687"/>
              </a:solidFill>
              <a:cs typeface="Calibri"/>
            </a:endParaRPr>
          </a:p>
          <a:p>
            <a:pPr algn="ctr"/>
            <a:r>
              <a:rPr lang="en-US" sz="4000" b="1" dirty="0" smtClean="0">
                <a:solidFill>
                  <a:srgbClr val="139687"/>
                </a:solidFill>
              </a:rPr>
              <a:t>Arachni</a:t>
            </a:r>
          </a:p>
          <a:p>
            <a:pPr algn="ctr"/>
            <a:r>
              <a:rPr lang="en-US" sz="4000" b="1" dirty="0" smtClean="0">
                <a:solidFill>
                  <a:srgbClr val="139687"/>
                </a:solidFill>
              </a:rPr>
              <a:t>Web </a:t>
            </a:r>
            <a:r>
              <a:rPr lang="en-US" sz="4000" b="1" dirty="0">
                <a:solidFill>
                  <a:srgbClr val="139687"/>
                </a:solidFill>
              </a:rPr>
              <a:t>Application Security Scanner Framework</a:t>
            </a:r>
            <a:endParaRPr lang="es-ES" sz="7200" b="1" dirty="0">
              <a:solidFill>
                <a:srgbClr val="139687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838038" y="4297593"/>
            <a:ext cx="4526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 smtClean="0">
                <a:solidFill>
                  <a:srgbClr val="FFC000"/>
                </a:solidFill>
              </a:rPr>
              <a:t>Equipo Calidad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0246659" y="6290555"/>
            <a:ext cx="187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rgbClr val="139687"/>
                </a:solidFill>
              </a:rPr>
              <a:t>24 de Agosto2019</a:t>
            </a:r>
            <a:endParaRPr lang="es-CL" dirty="0">
              <a:solidFill>
                <a:srgbClr val="1396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41128" y="420414"/>
            <a:ext cx="985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Reporte HTML </a:t>
            </a:r>
            <a:r>
              <a:rPr lang="en-US" sz="2800" b="1" dirty="0">
                <a:solidFill>
                  <a:srgbClr val="139687"/>
                </a:solidFill>
              </a:rPr>
              <a:t>Arachni</a:t>
            </a:r>
            <a:r>
              <a:rPr lang="es-CL" sz="2800" b="1" dirty="0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800" b="1" dirty="0">
              <a:solidFill>
                <a:srgbClr val="139687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91" y="1073603"/>
            <a:ext cx="6747980" cy="505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41128" y="420414"/>
            <a:ext cx="985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Evidencia Explotación de Vulnerabilidad</a:t>
            </a:r>
            <a:endParaRPr lang="es-CL" sz="2800" b="1" dirty="0">
              <a:solidFill>
                <a:srgbClr val="139687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684413"/>
            <a:ext cx="10635618" cy="329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1262040"/>
            <a:ext cx="86185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41128" y="420414"/>
            <a:ext cx="985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Escenario Para </a:t>
            </a:r>
            <a:r>
              <a:rPr lang="es-CL" sz="2800" b="1" dirty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CL" sz="2800" b="1" dirty="0" err="1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Pentest</a:t>
            </a:r>
            <a:endParaRPr lang="es-CL" sz="2800" b="1" dirty="0">
              <a:solidFill>
                <a:srgbClr val="139687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" y="799738"/>
            <a:ext cx="7228759" cy="4066177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71" y="3567479"/>
            <a:ext cx="4692040" cy="244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9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20230" y="3079531"/>
            <a:ext cx="10987087" cy="609600"/>
          </a:xfrm>
        </p:spPr>
        <p:txBody>
          <a:bodyPr>
            <a:noAutofit/>
          </a:bodyPr>
          <a:lstStyle/>
          <a:p>
            <a:pPr algn="ctr"/>
            <a:r>
              <a:rPr lang="es-CL" sz="4000" b="1" dirty="0" smtClean="0">
                <a:latin typeface="Arial" pitchFamily="34" charset="0"/>
                <a:cs typeface="Arial" pitchFamily="34" charset="0"/>
              </a:rPr>
              <a:t>Gracias</a:t>
            </a:r>
            <a:endParaRPr lang="es-CL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22562" y="1583874"/>
            <a:ext cx="58048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Arachni es una herramienta de código abierto desarrollada para proporcionar un entorno de pruebas </a:t>
            </a:r>
            <a:r>
              <a:rPr lang="es-ES" sz="3200" dirty="0" smtClean="0"/>
              <a:t>de seguridad. </a:t>
            </a:r>
          </a:p>
          <a:p>
            <a:r>
              <a:rPr lang="es-ES" sz="3200" dirty="0" smtClean="0"/>
              <a:t>Esta </a:t>
            </a:r>
            <a:r>
              <a:rPr lang="es-ES" sz="3200" dirty="0"/>
              <a:t>herramienta puede detectar varias vulnerabilidades de </a:t>
            </a:r>
            <a:r>
              <a:rPr lang="es-ES" sz="3200" dirty="0" smtClean="0"/>
              <a:t>aplicaciones web entre las cuales son :</a:t>
            </a:r>
          </a:p>
          <a:p>
            <a:endParaRPr lang="es-ES" sz="2400" dirty="0"/>
          </a:p>
          <a:p>
            <a:r>
              <a:rPr lang="es-ES" sz="3200" dirty="0"/>
              <a:t>CSRF, </a:t>
            </a:r>
            <a:r>
              <a:rPr lang="es-ES" sz="3200" dirty="0" smtClean="0"/>
              <a:t>XSS, SQL, RFI, LFI</a:t>
            </a:r>
            <a:r>
              <a:rPr lang="es-ES" sz="3200" dirty="0"/>
              <a:t>, </a:t>
            </a:r>
            <a:r>
              <a:rPr lang="es-ES" sz="3200" dirty="0" smtClean="0"/>
              <a:t>ETC…</a:t>
            </a:r>
            <a:endParaRPr lang="es-ES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83771" y="420414"/>
            <a:ext cx="10580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39687"/>
                </a:solidFill>
              </a:rPr>
              <a:t>Arachni</a:t>
            </a:r>
          </a:p>
          <a:p>
            <a:pPr algn="ctr"/>
            <a:r>
              <a:rPr lang="en-US" sz="2800" b="1" dirty="0">
                <a:solidFill>
                  <a:srgbClr val="139687"/>
                </a:solidFill>
              </a:rPr>
              <a:t>Web Application Security Scanner</a:t>
            </a:r>
            <a:endParaRPr lang="es-CL" sz="2800" b="1" dirty="0">
              <a:solidFill>
                <a:srgbClr val="139687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83" y="1714500"/>
            <a:ext cx="4041694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63368" y="897467"/>
            <a:ext cx="4669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>
                <a:latin typeface="Arial" pitchFamily="34" charset="0"/>
                <a:cs typeface="Arial" pitchFamily="34" charset="0"/>
              </a:rPr>
              <a:t>Acceder a:</a:t>
            </a:r>
          </a:p>
          <a:p>
            <a:r>
              <a:rPr lang="es-CL" dirty="0">
                <a:sym typeface="Wingdings" pitchFamily="2" charset="2"/>
              </a:rPr>
              <a:t>https://www.arachni-scanner.com/download/</a:t>
            </a:r>
            <a:endParaRPr lang="es-CL" dirty="0" smtClean="0">
              <a:sym typeface="Wingdings" pitchFamily="2" charset="2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974428" y="420414"/>
            <a:ext cx="5654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Instalación</a:t>
            </a:r>
          </a:p>
          <a:p>
            <a:pPr algn="ctr"/>
            <a:endParaRPr lang="es-CL" sz="2800" b="1" dirty="0">
              <a:solidFill>
                <a:srgbClr val="139687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03" y="3252216"/>
            <a:ext cx="69992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33844" y="1759775"/>
            <a:ext cx="28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Descargar Versión Windows</a:t>
            </a:r>
            <a:endParaRPr lang="es-C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13514" r="2733" b="13587"/>
          <a:stretch/>
        </p:blipFill>
        <p:spPr bwMode="auto">
          <a:xfrm>
            <a:off x="633844" y="2327564"/>
            <a:ext cx="4295604" cy="59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4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9678" y="1404741"/>
            <a:ext cx="6445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>
                <a:latin typeface="Arial" pitchFamily="34" charset="0"/>
                <a:cs typeface="Arial" pitchFamily="34" charset="0"/>
              </a:rPr>
              <a:t>Ejecutar:</a:t>
            </a:r>
          </a:p>
          <a:p>
            <a:r>
              <a:rPr lang="es-CL" sz="2000" dirty="0" smtClean="0">
                <a:latin typeface="Arial" pitchFamily="34" charset="0"/>
                <a:cs typeface="Arial" pitchFamily="34" charset="0"/>
              </a:rPr>
              <a:t>Arachni-1.5.1-0.5.12-windows-x86_64.exe</a:t>
            </a:r>
            <a:endParaRPr lang="es-CL" sz="2000" dirty="0" smtClean="0">
              <a:latin typeface="Arial" pitchFamily="34" charset="0"/>
              <a:cs typeface="Arial" pitchFamily="34" charset="0"/>
            </a:endParaRPr>
          </a:p>
          <a:p>
            <a:endParaRPr lang="es-CL" sz="2000" dirty="0">
              <a:latin typeface="Arial" pitchFamily="34" charset="0"/>
              <a:cs typeface="Arial" pitchFamily="34" charset="0"/>
            </a:endParaRPr>
          </a:p>
          <a:p>
            <a:endParaRPr lang="es-CL" sz="2000" dirty="0" smtClean="0">
              <a:latin typeface="Arial" pitchFamily="34" charset="0"/>
              <a:cs typeface="Arial" pitchFamily="34" charset="0"/>
            </a:endParaRPr>
          </a:p>
          <a:p>
            <a:endParaRPr lang="es-CL" sz="2000" dirty="0">
              <a:latin typeface="Arial" pitchFamily="34" charset="0"/>
              <a:cs typeface="Arial" pitchFamily="34" charset="0"/>
            </a:endParaRPr>
          </a:p>
          <a:p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41128" y="420414"/>
            <a:ext cx="985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Configuración Ambiente Windows</a:t>
            </a:r>
            <a:endParaRPr lang="es-CL" sz="2800" b="1" dirty="0">
              <a:solidFill>
                <a:srgbClr val="139687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65" y="1062403"/>
            <a:ext cx="4478844" cy="237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65" y="3549455"/>
            <a:ext cx="4527417" cy="231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344492" y="3802319"/>
            <a:ext cx="61379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>
                <a:latin typeface="Arial" pitchFamily="34" charset="0"/>
                <a:cs typeface="Arial" pitchFamily="34" charset="0"/>
              </a:rPr>
              <a:t>Al finalizar la ejecución se visualizara una carpeta con el nombre </a:t>
            </a:r>
            <a:r>
              <a:rPr lang="es-CL" sz="2000" dirty="0">
                <a:latin typeface="Arial" pitchFamily="34" charset="0"/>
                <a:cs typeface="Arial" pitchFamily="34" charset="0"/>
              </a:rPr>
              <a:t>de </a:t>
            </a:r>
            <a:r>
              <a:rPr lang="es-CL" sz="2000" b="1" u="sng" dirty="0" smtClean="0">
                <a:latin typeface="Arial" pitchFamily="34" charset="0"/>
                <a:cs typeface="Arial" pitchFamily="34" charset="0"/>
              </a:rPr>
              <a:t>Arachni-1.5.1-0.5.12-windows-x86_64</a:t>
            </a:r>
            <a:r>
              <a:rPr lang="es-CL" sz="2000" dirty="0" smtClean="0">
                <a:latin typeface="Arial" pitchFamily="34" charset="0"/>
                <a:cs typeface="Arial" pitchFamily="34" charset="0"/>
              </a:rPr>
              <a:t> allí deberán ejecutar el </a:t>
            </a:r>
            <a:r>
              <a:rPr lang="es-CL" sz="2000" b="1" dirty="0" smtClean="0">
                <a:latin typeface="Arial" pitchFamily="34" charset="0"/>
                <a:cs typeface="Arial" pitchFamily="34" charset="0"/>
              </a:rPr>
              <a:t>Arachni_web.bat</a:t>
            </a:r>
            <a:endParaRPr lang="es-CL" sz="2000" b="1" dirty="0" smtClean="0">
              <a:latin typeface="Arial" pitchFamily="34" charset="0"/>
              <a:cs typeface="Arial" pitchFamily="34" charset="0"/>
            </a:endParaRPr>
          </a:p>
          <a:p>
            <a:endParaRPr lang="es-CL" sz="2000" dirty="0">
              <a:latin typeface="Arial" pitchFamily="34" charset="0"/>
              <a:cs typeface="Arial" pitchFamily="34" charset="0"/>
            </a:endParaRPr>
          </a:p>
          <a:p>
            <a:endParaRPr lang="es-CL" sz="2000" dirty="0" smtClean="0">
              <a:latin typeface="Arial" pitchFamily="34" charset="0"/>
              <a:cs typeface="Arial" pitchFamily="34" charset="0"/>
            </a:endParaRPr>
          </a:p>
          <a:p>
            <a:endParaRPr lang="es-CL" sz="2000" dirty="0">
              <a:latin typeface="Arial" pitchFamily="34" charset="0"/>
              <a:cs typeface="Arial" pitchFamily="34" charset="0"/>
            </a:endParaRPr>
          </a:p>
          <a:p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93983" y="1174454"/>
            <a:ext cx="10967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>
                <a:latin typeface="Arial" pitchFamily="34" charset="0"/>
                <a:cs typeface="Arial" pitchFamily="34" charset="0"/>
              </a:rPr>
              <a:t>Una vez </a:t>
            </a:r>
            <a:r>
              <a:rPr lang="es-CL" sz="2000" dirty="0" smtClean="0">
                <a:latin typeface="Arial" pitchFamily="34" charset="0"/>
                <a:cs typeface="Arial" pitchFamily="34" charset="0"/>
              </a:rPr>
              <a:t>finalizado la instalación estará disponible el servidor local de pruebas en el puerto 9792 , para ingresar solo hace falta abrir el explorador y acceder </a:t>
            </a:r>
            <a:r>
              <a:rPr lang="es-CL" sz="2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s-CL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2000" dirty="0" smtClean="0">
                <a:latin typeface="Arial" pitchFamily="34" charset="0"/>
                <a:cs typeface="Arial" pitchFamily="34" charset="0"/>
                <a:hlinkClick r:id="rId2"/>
              </a:rPr>
              <a:t>http://localhost:9792</a:t>
            </a:r>
            <a:endParaRPr lang="es-CL" sz="2000" dirty="0" smtClean="0">
              <a:latin typeface="Arial" pitchFamily="34" charset="0"/>
              <a:cs typeface="Arial" pitchFamily="34" charset="0"/>
            </a:endParaRPr>
          </a:p>
          <a:p>
            <a:endParaRPr lang="es-CL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s-CL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El usuario por default es </a:t>
            </a:r>
            <a:r>
              <a:rPr lang="es-CL" sz="2000" dirty="0" smtClean="0">
                <a:latin typeface="Arial" pitchFamily="34" charset="0"/>
                <a:cs typeface="Arial" pitchFamily="34" charset="0"/>
                <a:sym typeface="Wingdings" pitchFamily="2" charset="2"/>
                <a:hlinkClick r:id="rId3"/>
              </a:rPr>
              <a:t>admin@admin.com</a:t>
            </a:r>
            <a:r>
              <a:rPr lang="es-CL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Clave administrator</a:t>
            </a:r>
            <a:endParaRPr lang="es-CL" sz="2000" dirty="0">
              <a:sym typeface="Wingdings" pitchFamily="2" charset="2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23455" y="420414"/>
            <a:ext cx="990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Configuración Ambiente Windows</a:t>
            </a:r>
            <a:endParaRPr lang="es-CL" sz="2800" b="1" dirty="0">
              <a:solidFill>
                <a:srgbClr val="139687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2881314"/>
            <a:ext cx="4394304" cy="27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84" y="2881314"/>
            <a:ext cx="3609389" cy="28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571500" y="420414"/>
            <a:ext cx="991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Home </a:t>
            </a:r>
            <a:r>
              <a:rPr lang="en-US" sz="2800" b="1" dirty="0">
                <a:solidFill>
                  <a:srgbClr val="139687"/>
                </a:solidFill>
              </a:rPr>
              <a:t>Web Application Security Scanner </a:t>
            </a:r>
            <a:endParaRPr lang="es-CL" sz="2800" b="1" dirty="0">
              <a:solidFill>
                <a:srgbClr val="139687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54" y="1025276"/>
            <a:ext cx="8923054" cy="531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654627" y="420414"/>
            <a:ext cx="982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Uso de </a:t>
            </a:r>
            <a:r>
              <a:rPr lang="en-US" sz="2800" b="1" dirty="0">
                <a:solidFill>
                  <a:srgbClr val="139687"/>
                </a:solidFill>
              </a:rPr>
              <a:t>Arachni</a:t>
            </a:r>
            <a:endParaRPr lang="es-CL" sz="2800" b="1" dirty="0">
              <a:solidFill>
                <a:srgbClr val="139687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7" y="2361999"/>
            <a:ext cx="7383075" cy="374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66" y="1157968"/>
            <a:ext cx="8761412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81" y="1681101"/>
            <a:ext cx="8492659" cy="426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70679" y="1174431"/>
            <a:ext cx="34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Estado de Escaneo</a:t>
            </a:r>
            <a:endParaRPr lang="es-CL" dirty="0"/>
          </a:p>
        </p:txBody>
      </p:sp>
      <p:sp>
        <p:nvSpPr>
          <p:cNvPr id="3" name="2 Rectángulo"/>
          <p:cNvSpPr/>
          <p:nvPr/>
        </p:nvSpPr>
        <p:spPr>
          <a:xfrm>
            <a:off x="4203679" y="293913"/>
            <a:ext cx="2811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2800" b="1" dirty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Uso de </a:t>
            </a:r>
            <a:r>
              <a:rPr lang="en-US" sz="2800" b="1" dirty="0">
                <a:solidFill>
                  <a:srgbClr val="139687"/>
                </a:solidFill>
              </a:rPr>
              <a:t>Arachni</a:t>
            </a:r>
            <a:endParaRPr lang="es-CL" sz="2800" b="1" dirty="0">
              <a:solidFill>
                <a:srgbClr val="1396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41128" y="420414"/>
            <a:ext cx="985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Reporte HTML </a:t>
            </a:r>
            <a:r>
              <a:rPr lang="en-US" sz="2800" b="1" dirty="0">
                <a:solidFill>
                  <a:srgbClr val="139687"/>
                </a:solidFill>
              </a:rPr>
              <a:t>Arachni</a:t>
            </a:r>
            <a:r>
              <a:rPr lang="es-CL" sz="2800" b="1" dirty="0" smtClean="0">
                <a:solidFill>
                  <a:srgbClr val="139687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L" sz="2800" b="1" dirty="0">
              <a:solidFill>
                <a:srgbClr val="139687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30" y="1440282"/>
            <a:ext cx="7622758" cy="393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3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84280</TotalTime>
  <Words>165</Words>
  <Application>Microsoft Office PowerPoint</Application>
  <PresentationFormat>Personalizado</PresentationFormat>
  <Paragraphs>36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Origen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Ximena Soto</dc:creator>
  <cp:lastModifiedBy>Jose Miguel Lopez Guevara</cp:lastModifiedBy>
  <cp:revision>3387</cp:revision>
  <cp:lastPrinted>2018-01-15T19:57:08Z</cp:lastPrinted>
  <dcterms:created xsi:type="dcterms:W3CDTF">2017-06-14T16:41:59Z</dcterms:created>
  <dcterms:modified xsi:type="dcterms:W3CDTF">2019-08-24T14:49:22Z</dcterms:modified>
</cp:coreProperties>
</file>