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Marcador de posición de texto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Marcador de posición de fecha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Marcador de posición de pie de página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Marcador de posición de número de diapositiva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2550" y="1122363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en-U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&lt;</a:t>
            </a:r>
            <a:r>
              <a:rPr lang="es-ES" altLang="en-U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Segundo</a:t>
            </a:r>
            <a:r>
              <a:rPr lang="en-US" altLang="es-E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 Proyecto</a:t>
            </a:r>
            <a:br>
              <a:rPr lang="es-ES" altLang="es-E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</a:br>
            <a:r>
              <a:rPr lang="es-ES" altLang="es-E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Programación</a:t>
            </a:r>
            <a:r>
              <a:rPr lang="en-US" altLang="es-ES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rPr>
              <a:t>&gt;</a:t>
            </a:r>
            <a:endParaRPr lang="en-US" altLang="es-ES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rma libre 3"/>
          <p:cNvSpPr/>
          <p:nvPr/>
        </p:nvSpPr>
        <p:spPr>
          <a:xfrm>
            <a:off x="-717550" y="-260350"/>
            <a:ext cx="7289165" cy="7715885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9259" h="12151">
                <a:moveTo>
                  <a:pt x="1565" y="1542"/>
                </a:moveTo>
                <a:lnTo>
                  <a:pt x="1933" y="806"/>
                </a:lnTo>
                <a:lnTo>
                  <a:pt x="2927" y="806"/>
                </a:lnTo>
                <a:lnTo>
                  <a:pt x="3295" y="1542"/>
                </a:lnTo>
                <a:lnTo>
                  <a:pt x="2927" y="2279"/>
                </a:lnTo>
                <a:lnTo>
                  <a:pt x="1933" y="2279"/>
                </a:lnTo>
                <a:lnTo>
                  <a:pt x="1565" y="1542"/>
                </a:lnTo>
                <a:close/>
                <a:moveTo>
                  <a:pt x="3027" y="2396"/>
                </a:moveTo>
                <a:lnTo>
                  <a:pt x="3395" y="1660"/>
                </a:lnTo>
                <a:lnTo>
                  <a:pt x="4389" y="1660"/>
                </a:lnTo>
                <a:lnTo>
                  <a:pt x="4757" y="2396"/>
                </a:lnTo>
                <a:lnTo>
                  <a:pt x="4389" y="3133"/>
                </a:lnTo>
                <a:lnTo>
                  <a:pt x="3395" y="3133"/>
                </a:lnTo>
                <a:lnTo>
                  <a:pt x="3027" y="2396"/>
                </a:lnTo>
                <a:close/>
                <a:moveTo>
                  <a:pt x="3027" y="736"/>
                </a:moveTo>
                <a:lnTo>
                  <a:pt x="3395" y="0"/>
                </a:lnTo>
                <a:lnTo>
                  <a:pt x="4389" y="0"/>
                </a:lnTo>
                <a:lnTo>
                  <a:pt x="4757" y="736"/>
                </a:lnTo>
                <a:lnTo>
                  <a:pt x="4389" y="1473"/>
                </a:lnTo>
                <a:lnTo>
                  <a:pt x="3395" y="1473"/>
                </a:lnTo>
                <a:lnTo>
                  <a:pt x="3027" y="736"/>
                </a:lnTo>
                <a:close/>
                <a:moveTo>
                  <a:pt x="1565" y="3215"/>
                </a:moveTo>
                <a:lnTo>
                  <a:pt x="1933" y="2479"/>
                </a:lnTo>
                <a:lnTo>
                  <a:pt x="2927" y="2479"/>
                </a:lnTo>
                <a:lnTo>
                  <a:pt x="3295" y="3215"/>
                </a:lnTo>
                <a:lnTo>
                  <a:pt x="2927" y="3952"/>
                </a:lnTo>
                <a:lnTo>
                  <a:pt x="1933" y="3952"/>
                </a:lnTo>
                <a:lnTo>
                  <a:pt x="1565" y="3215"/>
                </a:lnTo>
                <a:close/>
                <a:moveTo>
                  <a:pt x="3027" y="4056"/>
                </a:moveTo>
                <a:lnTo>
                  <a:pt x="3395" y="3320"/>
                </a:lnTo>
                <a:lnTo>
                  <a:pt x="4389" y="3320"/>
                </a:lnTo>
                <a:lnTo>
                  <a:pt x="4757" y="4056"/>
                </a:lnTo>
                <a:lnTo>
                  <a:pt x="4389" y="4793"/>
                </a:lnTo>
                <a:lnTo>
                  <a:pt x="3395" y="4793"/>
                </a:lnTo>
                <a:lnTo>
                  <a:pt x="3027" y="4056"/>
                </a:lnTo>
                <a:close/>
                <a:moveTo>
                  <a:pt x="1565" y="4888"/>
                </a:moveTo>
                <a:lnTo>
                  <a:pt x="1933" y="4152"/>
                </a:lnTo>
                <a:lnTo>
                  <a:pt x="2927" y="4152"/>
                </a:lnTo>
                <a:lnTo>
                  <a:pt x="3295" y="4888"/>
                </a:lnTo>
                <a:lnTo>
                  <a:pt x="2927" y="5625"/>
                </a:lnTo>
                <a:lnTo>
                  <a:pt x="1933" y="5625"/>
                </a:lnTo>
                <a:lnTo>
                  <a:pt x="1565" y="4888"/>
                </a:lnTo>
                <a:close/>
                <a:moveTo>
                  <a:pt x="4547" y="1542"/>
                </a:moveTo>
                <a:lnTo>
                  <a:pt x="4915" y="806"/>
                </a:lnTo>
                <a:lnTo>
                  <a:pt x="5909" y="806"/>
                </a:lnTo>
                <a:lnTo>
                  <a:pt x="6277" y="1542"/>
                </a:lnTo>
                <a:lnTo>
                  <a:pt x="5909" y="2279"/>
                </a:lnTo>
                <a:lnTo>
                  <a:pt x="4915" y="2279"/>
                </a:lnTo>
                <a:lnTo>
                  <a:pt x="4547" y="1542"/>
                </a:lnTo>
                <a:close/>
                <a:moveTo>
                  <a:pt x="4547" y="3215"/>
                </a:moveTo>
                <a:lnTo>
                  <a:pt x="4915" y="2479"/>
                </a:lnTo>
                <a:lnTo>
                  <a:pt x="5909" y="2479"/>
                </a:lnTo>
                <a:lnTo>
                  <a:pt x="6277" y="3215"/>
                </a:lnTo>
                <a:lnTo>
                  <a:pt x="5909" y="3952"/>
                </a:lnTo>
                <a:lnTo>
                  <a:pt x="4915" y="3952"/>
                </a:lnTo>
                <a:lnTo>
                  <a:pt x="4547" y="3215"/>
                </a:lnTo>
                <a:close/>
                <a:moveTo>
                  <a:pt x="3027" y="5694"/>
                </a:moveTo>
                <a:lnTo>
                  <a:pt x="3395" y="4958"/>
                </a:lnTo>
                <a:lnTo>
                  <a:pt x="4389" y="4958"/>
                </a:lnTo>
                <a:lnTo>
                  <a:pt x="4757" y="5694"/>
                </a:lnTo>
                <a:lnTo>
                  <a:pt x="4389" y="6431"/>
                </a:lnTo>
                <a:lnTo>
                  <a:pt x="3395" y="6431"/>
                </a:lnTo>
                <a:lnTo>
                  <a:pt x="3027" y="5694"/>
                </a:lnTo>
                <a:close/>
                <a:moveTo>
                  <a:pt x="4547" y="4888"/>
                </a:moveTo>
                <a:lnTo>
                  <a:pt x="4915" y="4152"/>
                </a:lnTo>
                <a:lnTo>
                  <a:pt x="5909" y="4152"/>
                </a:lnTo>
                <a:lnTo>
                  <a:pt x="6277" y="4888"/>
                </a:lnTo>
                <a:lnTo>
                  <a:pt x="5909" y="5625"/>
                </a:lnTo>
                <a:lnTo>
                  <a:pt x="4915" y="5625"/>
                </a:lnTo>
                <a:lnTo>
                  <a:pt x="4547" y="4888"/>
                </a:lnTo>
                <a:close/>
                <a:moveTo>
                  <a:pt x="1565" y="6570"/>
                </a:moveTo>
                <a:lnTo>
                  <a:pt x="1933" y="5834"/>
                </a:lnTo>
                <a:lnTo>
                  <a:pt x="2927" y="5834"/>
                </a:lnTo>
                <a:lnTo>
                  <a:pt x="3295" y="6570"/>
                </a:lnTo>
                <a:lnTo>
                  <a:pt x="2927" y="7307"/>
                </a:lnTo>
                <a:lnTo>
                  <a:pt x="1933" y="7307"/>
                </a:lnTo>
                <a:lnTo>
                  <a:pt x="1565" y="6570"/>
                </a:lnTo>
                <a:close/>
                <a:moveTo>
                  <a:pt x="35" y="2396"/>
                </a:moveTo>
                <a:lnTo>
                  <a:pt x="403" y="1660"/>
                </a:lnTo>
                <a:lnTo>
                  <a:pt x="1397" y="1660"/>
                </a:lnTo>
                <a:lnTo>
                  <a:pt x="1765" y="2396"/>
                </a:lnTo>
                <a:lnTo>
                  <a:pt x="1397" y="3133"/>
                </a:lnTo>
                <a:lnTo>
                  <a:pt x="403" y="3133"/>
                </a:lnTo>
                <a:lnTo>
                  <a:pt x="35" y="2396"/>
                </a:lnTo>
                <a:close/>
                <a:moveTo>
                  <a:pt x="0" y="736"/>
                </a:moveTo>
                <a:lnTo>
                  <a:pt x="368" y="0"/>
                </a:lnTo>
                <a:lnTo>
                  <a:pt x="1362" y="0"/>
                </a:lnTo>
                <a:lnTo>
                  <a:pt x="1730" y="736"/>
                </a:lnTo>
                <a:lnTo>
                  <a:pt x="1362" y="1473"/>
                </a:lnTo>
                <a:lnTo>
                  <a:pt x="368" y="1473"/>
                </a:lnTo>
                <a:lnTo>
                  <a:pt x="0" y="736"/>
                </a:lnTo>
                <a:close/>
                <a:moveTo>
                  <a:pt x="35" y="4056"/>
                </a:moveTo>
                <a:lnTo>
                  <a:pt x="403" y="3320"/>
                </a:lnTo>
                <a:lnTo>
                  <a:pt x="1397" y="3320"/>
                </a:lnTo>
                <a:lnTo>
                  <a:pt x="1765" y="4056"/>
                </a:lnTo>
                <a:lnTo>
                  <a:pt x="1397" y="4793"/>
                </a:lnTo>
                <a:lnTo>
                  <a:pt x="403" y="4793"/>
                </a:lnTo>
                <a:lnTo>
                  <a:pt x="35" y="4056"/>
                </a:lnTo>
                <a:close/>
                <a:moveTo>
                  <a:pt x="35" y="5694"/>
                </a:moveTo>
                <a:lnTo>
                  <a:pt x="403" y="4958"/>
                </a:lnTo>
                <a:lnTo>
                  <a:pt x="1397" y="4958"/>
                </a:lnTo>
                <a:lnTo>
                  <a:pt x="1765" y="5694"/>
                </a:lnTo>
                <a:lnTo>
                  <a:pt x="1397" y="6431"/>
                </a:lnTo>
                <a:lnTo>
                  <a:pt x="403" y="6431"/>
                </a:lnTo>
                <a:lnTo>
                  <a:pt x="35" y="5694"/>
                </a:lnTo>
                <a:close/>
                <a:moveTo>
                  <a:pt x="35" y="7380"/>
                </a:moveTo>
                <a:lnTo>
                  <a:pt x="403" y="6644"/>
                </a:lnTo>
                <a:lnTo>
                  <a:pt x="1397" y="6644"/>
                </a:lnTo>
                <a:lnTo>
                  <a:pt x="1765" y="7380"/>
                </a:lnTo>
                <a:lnTo>
                  <a:pt x="1397" y="8117"/>
                </a:lnTo>
                <a:lnTo>
                  <a:pt x="403" y="8117"/>
                </a:lnTo>
                <a:lnTo>
                  <a:pt x="35" y="7380"/>
                </a:lnTo>
                <a:close/>
                <a:moveTo>
                  <a:pt x="1565" y="8173"/>
                </a:moveTo>
                <a:lnTo>
                  <a:pt x="1933" y="7437"/>
                </a:lnTo>
                <a:lnTo>
                  <a:pt x="2927" y="7437"/>
                </a:lnTo>
                <a:lnTo>
                  <a:pt x="3295" y="8173"/>
                </a:lnTo>
                <a:lnTo>
                  <a:pt x="2927" y="8910"/>
                </a:lnTo>
                <a:lnTo>
                  <a:pt x="1933" y="8910"/>
                </a:lnTo>
                <a:lnTo>
                  <a:pt x="1565" y="8173"/>
                </a:lnTo>
                <a:close/>
                <a:moveTo>
                  <a:pt x="35" y="8992"/>
                </a:moveTo>
                <a:lnTo>
                  <a:pt x="403" y="8256"/>
                </a:lnTo>
                <a:lnTo>
                  <a:pt x="1397" y="8256"/>
                </a:lnTo>
                <a:lnTo>
                  <a:pt x="1765" y="8992"/>
                </a:lnTo>
                <a:lnTo>
                  <a:pt x="1397" y="9729"/>
                </a:lnTo>
                <a:lnTo>
                  <a:pt x="403" y="9729"/>
                </a:lnTo>
                <a:lnTo>
                  <a:pt x="35" y="8992"/>
                </a:lnTo>
                <a:close/>
                <a:moveTo>
                  <a:pt x="1565" y="9776"/>
                </a:moveTo>
                <a:lnTo>
                  <a:pt x="1933" y="9040"/>
                </a:lnTo>
                <a:lnTo>
                  <a:pt x="2927" y="9040"/>
                </a:lnTo>
                <a:lnTo>
                  <a:pt x="3295" y="9776"/>
                </a:lnTo>
                <a:lnTo>
                  <a:pt x="2927" y="10513"/>
                </a:lnTo>
                <a:lnTo>
                  <a:pt x="1933" y="10513"/>
                </a:lnTo>
                <a:lnTo>
                  <a:pt x="1565" y="9776"/>
                </a:lnTo>
                <a:close/>
                <a:moveTo>
                  <a:pt x="35" y="10604"/>
                </a:moveTo>
                <a:lnTo>
                  <a:pt x="403" y="9868"/>
                </a:lnTo>
                <a:lnTo>
                  <a:pt x="1397" y="9868"/>
                </a:lnTo>
                <a:lnTo>
                  <a:pt x="1765" y="10604"/>
                </a:lnTo>
                <a:lnTo>
                  <a:pt x="1397" y="11341"/>
                </a:lnTo>
                <a:lnTo>
                  <a:pt x="403" y="11341"/>
                </a:lnTo>
                <a:lnTo>
                  <a:pt x="35" y="10604"/>
                </a:lnTo>
                <a:close/>
                <a:moveTo>
                  <a:pt x="1565" y="11414"/>
                </a:moveTo>
                <a:lnTo>
                  <a:pt x="1933" y="10678"/>
                </a:lnTo>
                <a:lnTo>
                  <a:pt x="2927" y="10678"/>
                </a:lnTo>
                <a:lnTo>
                  <a:pt x="3295" y="11414"/>
                </a:lnTo>
                <a:lnTo>
                  <a:pt x="2927" y="12151"/>
                </a:lnTo>
                <a:lnTo>
                  <a:pt x="1933" y="12151"/>
                </a:lnTo>
                <a:lnTo>
                  <a:pt x="1565" y="11414"/>
                </a:lnTo>
                <a:close/>
                <a:moveTo>
                  <a:pt x="3027" y="7314"/>
                </a:moveTo>
                <a:lnTo>
                  <a:pt x="3395" y="6578"/>
                </a:lnTo>
                <a:lnTo>
                  <a:pt x="4389" y="6578"/>
                </a:lnTo>
                <a:lnTo>
                  <a:pt x="4757" y="7314"/>
                </a:lnTo>
                <a:lnTo>
                  <a:pt x="4389" y="8051"/>
                </a:lnTo>
                <a:lnTo>
                  <a:pt x="3395" y="8051"/>
                </a:lnTo>
                <a:lnTo>
                  <a:pt x="3027" y="7314"/>
                </a:lnTo>
                <a:close/>
                <a:moveTo>
                  <a:pt x="6019" y="4056"/>
                </a:moveTo>
                <a:lnTo>
                  <a:pt x="6387" y="3320"/>
                </a:lnTo>
                <a:lnTo>
                  <a:pt x="7381" y="3320"/>
                </a:lnTo>
                <a:lnTo>
                  <a:pt x="7749" y="4056"/>
                </a:lnTo>
                <a:lnTo>
                  <a:pt x="7381" y="4793"/>
                </a:lnTo>
                <a:lnTo>
                  <a:pt x="6387" y="4793"/>
                </a:lnTo>
                <a:lnTo>
                  <a:pt x="6019" y="4056"/>
                </a:lnTo>
                <a:close/>
                <a:moveTo>
                  <a:pt x="4547" y="6570"/>
                </a:moveTo>
                <a:lnTo>
                  <a:pt x="4915" y="5834"/>
                </a:lnTo>
                <a:lnTo>
                  <a:pt x="5909" y="5834"/>
                </a:lnTo>
                <a:lnTo>
                  <a:pt x="6277" y="6570"/>
                </a:lnTo>
                <a:lnTo>
                  <a:pt x="5909" y="7307"/>
                </a:lnTo>
                <a:lnTo>
                  <a:pt x="4915" y="7307"/>
                </a:lnTo>
                <a:lnTo>
                  <a:pt x="4547" y="6570"/>
                </a:lnTo>
                <a:close/>
                <a:moveTo>
                  <a:pt x="6019" y="5762"/>
                </a:moveTo>
                <a:lnTo>
                  <a:pt x="6387" y="5026"/>
                </a:lnTo>
                <a:lnTo>
                  <a:pt x="7381" y="5026"/>
                </a:lnTo>
                <a:lnTo>
                  <a:pt x="7749" y="5762"/>
                </a:lnTo>
                <a:lnTo>
                  <a:pt x="7381" y="6499"/>
                </a:lnTo>
                <a:lnTo>
                  <a:pt x="6387" y="6499"/>
                </a:lnTo>
                <a:lnTo>
                  <a:pt x="6019" y="5762"/>
                </a:lnTo>
                <a:close/>
                <a:moveTo>
                  <a:pt x="3027" y="8934"/>
                </a:moveTo>
                <a:lnTo>
                  <a:pt x="3395" y="8198"/>
                </a:lnTo>
                <a:lnTo>
                  <a:pt x="4389" y="8198"/>
                </a:lnTo>
                <a:lnTo>
                  <a:pt x="4757" y="8934"/>
                </a:lnTo>
                <a:lnTo>
                  <a:pt x="4389" y="9671"/>
                </a:lnTo>
                <a:lnTo>
                  <a:pt x="3395" y="9671"/>
                </a:lnTo>
                <a:lnTo>
                  <a:pt x="3027" y="8934"/>
                </a:lnTo>
                <a:close/>
                <a:moveTo>
                  <a:pt x="4547" y="9740"/>
                </a:moveTo>
                <a:lnTo>
                  <a:pt x="4915" y="9004"/>
                </a:lnTo>
                <a:lnTo>
                  <a:pt x="5909" y="9004"/>
                </a:lnTo>
                <a:lnTo>
                  <a:pt x="6277" y="9740"/>
                </a:lnTo>
                <a:lnTo>
                  <a:pt x="5909" y="10477"/>
                </a:lnTo>
                <a:lnTo>
                  <a:pt x="4915" y="10477"/>
                </a:lnTo>
                <a:lnTo>
                  <a:pt x="4547" y="9740"/>
                </a:lnTo>
                <a:close/>
                <a:moveTo>
                  <a:pt x="6019" y="8853"/>
                </a:moveTo>
                <a:lnTo>
                  <a:pt x="6387" y="8117"/>
                </a:lnTo>
                <a:lnTo>
                  <a:pt x="7381" y="8117"/>
                </a:lnTo>
                <a:lnTo>
                  <a:pt x="7749" y="8853"/>
                </a:lnTo>
                <a:lnTo>
                  <a:pt x="7381" y="9590"/>
                </a:lnTo>
                <a:lnTo>
                  <a:pt x="6387" y="9590"/>
                </a:lnTo>
                <a:lnTo>
                  <a:pt x="6019" y="8853"/>
                </a:lnTo>
                <a:close/>
                <a:moveTo>
                  <a:pt x="7529" y="8043"/>
                </a:moveTo>
                <a:lnTo>
                  <a:pt x="7897" y="7307"/>
                </a:lnTo>
                <a:lnTo>
                  <a:pt x="8891" y="7307"/>
                </a:lnTo>
                <a:lnTo>
                  <a:pt x="9259" y="8043"/>
                </a:lnTo>
                <a:lnTo>
                  <a:pt x="8891" y="8780"/>
                </a:lnTo>
                <a:lnTo>
                  <a:pt x="7897" y="8780"/>
                </a:lnTo>
                <a:lnTo>
                  <a:pt x="7529" y="8043"/>
                </a:lnTo>
                <a:close/>
                <a:moveTo>
                  <a:pt x="7529" y="3215"/>
                </a:moveTo>
                <a:lnTo>
                  <a:pt x="7897" y="2479"/>
                </a:lnTo>
                <a:lnTo>
                  <a:pt x="8891" y="2479"/>
                </a:lnTo>
                <a:lnTo>
                  <a:pt x="9259" y="3215"/>
                </a:lnTo>
                <a:lnTo>
                  <a:pt x="8891" y="3952"/>
                </a:lnTo>
                <a:lnTo>
                  <a:pt x="7897" y="3952"/>
                </a:lnTo>
                <a:lnTo>
                  <a:pt x="7529" y="3215"/>
                </a:lnTo>
                <a:close/>
                <a:moveTo>
                  <a:pt x="7529" y="1542"/>
                </a:moveTo>
                <a:lnTo>
                  <a:pt x="7897" y="806"/>
                </a:lnTo>
                <a:lnTo>
                  <a:pt x="8891" y="806"/>
                </a:lnTo>
                <a:lnTo>
                  <a:pt x="9259" y="1542"/>
                </a:lnTo>
                <a:lnTo>
                  <a:pt x="8891" y="2279"/>
                </a:lnTo>
                <a:lnTo>
                  <a:pt x="7897" y="2279"/>
                </a:lnTo>
                <a:lnTo>
                  <a:pt x="7529" y="1542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 w="3175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ES" altLang="en-US"/>
          </a:p>
        </p:txBody>
      </p:sp>
      <p:sp>
        <p:nvSpPr>
          <p:cNvPr id="36" name="Rectángulo 35"/>
          <p:cNvSpPr/>
          <p:nvPr/>
        </p:nvSpPr>
        <p:spPr>
          <a:xfrm>
            <a:off x="7243445" y="3602990"/>
            <a:ext cx="3182620" cy="16548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es-ES" sz="115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reflection blurRad="6350" stA="55000" endA="50" endPos="85000" dist="60007" dir="5400000" sy="-100000" algn="bl" rotWithShape="0"/>
                </a:effectLst>
              </a:rPr>
              <a:t>HULK</a:t>
            </a:r>
            <a:endParaRPr lang="en-US" altLang="es-ES" sz="115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Grupo 7"/>
          <p:cNvGrpSpPr/>
          <p:nvPr/>
        </p:nvGrpSpPr>
        <p:grpSpPr>
          <a:xfrm>
            <a:off x="76200" y="229235"/>
            <a:ext cx="3032760" cy="5914390"/>
            <a:chOff x="120" y="361"/>
            <a:chExt cx="4776" cy="9314"/>
          </a:xfrm>
        </p:grpSpPr>
        <p:sp>
          <p:nvSpPr>
            <p:cNvPr id="7" name="Rectángulo redondeado 6"/>
            <p:cNvSpPr/>
            <p:nvPr/>
          </p:nvSpPr>
          <p:spPr>
            <a:xfrm>
              <a:off x="120" y="361"/>
              <a:ext cx="4776" cy="9315"/>
            </a:xfrm>
            <a:prstGeom prst="roundRect">
              <a:avLst>
                <a:gd name="adj" fmla="val 15682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ES" alt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65" y="583"/>
              <a:ext cx="2885" cy="1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es-ES" altLang="en-US" sz="40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  <a:effectLst/>
                </a:rPr>
                <a:t>Tokenizar</a:t>
              </a:r>
              <a:endParaRPr lang="es-ES" altLang="en-US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endParaRPr>
            </a:p>
          </p:txBody>
        </p:sp>
        <p:sp>
          <p:nvSpPr>
            <p:cNvPr id="2" name="Cuadro de texto 1"/>
            <p:cNvSpPr txBox="1"/>
            <p:nvPr/>
          </p:nvSpPr>
          <p:spPr>
            <a:xfrm>
              <a:off x="415" y="6147"/>
              <a:ext cx="4185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" altLang="en-US"/>
                <a:t>Recibida la entrada de código del usuario se procede con la Tokenización de la misma. </a:t>
              </a:r>
              <a:endParaRPr lang="es-ES" altLang="en-US"/>
            </a:p>
          </p:txBody>
        </p:sp>
        <p:sp>
          <p:nvSpPr>
            <p:cNvPr id="3" name="Cuadro de texto 2"/>
            <p:cNvSpPr txBox="1"/>
            <p:nvPr/>
          </p:nvSpPr>
          <p:spPr>
            <a:xfrm>
              <a:off x="415" y="4074"/>
              <a:ext cx="338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" altLang="en-US"/>
                <a:t>Token: Conjunto de carácteres que cumplen una serie de condiciones</a:t>
              </a:r>
              <a:endParaRPr lang="es-ES" altLang="en-US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109595" y="229235"/>
            <a:ext cx="3032760" cy="5914390"/>
            <a:chOff x="4896" y="361"/>
            <a:chExt cx="4776" cy="9314"/>
          </a:xfrm>
        </p:grpSpPr>
        <p:sp>
          <p:nvSpPr>
            <p:cNvPr id="10" name="Rectángulo redondeado 9"/>
            <p:cNvSpPr/>
            <p:nvPr/>
          </p:nvSpPr>
          <p:spPr>
            <a:xfrm>
              <a:off x="4896" y="361"/>
              <a:ext cx="4776" cy="9315"/>
            </a:xfrm>
            <a:prstGeom prst="roundRect">
              <a:avLst>
                <a:gd name="adj" fmla="val 15682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ES" alt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5841" y="583"/>
              <a:ext cx="2885" cy="1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es-ES" altLang="en-US" sz="40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  <a:effectLst/>
                </a:rPr>
                <a:t>Parsear</a:t>
              </a:r>
              <a:endParaRPr lang="es-ES" altLang="en-US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endParaRPr>
            </a:p>
          </p:txBody>
        </p:sp>
        <p:sp>
          <p:nvSpPr>
            <p:cNvPr id="14" name="Cuadro de texto 13"/>
            <p:cNvSpPr txBox="1"/>
            <p:nvPr/>
          </p:nvSpPr>
          <p:spPr>
            <a:xfrm>
              <a:off x="5191" y="4074"/>
              <a:ext cx="3389" cy="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" altLang="en-US"/>
                <a:t>Una vez obtenida la secuencia de Tokens, inicia el proceso de parseo, y la creación del AST</a:t>
              </a:r>
              <a:endParaRPr lang="es-ES" altLang="en-US"/>
            </a:p>
            <a:p>
              <a:endParaRPr lang="es-ES" altLang="en-US"/>
            </a:p>
            <a:p>
              <a:r>
                <a:rPr lang="es-ES" altLang="en-US"/>
                <a:t>AST: Abstract Syntax Tree (Árbol de Sintaxis abstracta</a:t>
              </a:r>
              <a:endParaRPr lang="es-ES" altLang="en-US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141720" y="229235"/>
            <a:ext cx="3032760" cy="5915025"/>
            <a:chOff x="4896" y="361"/>
            <a:chExt cx="4776" cy="9315"/>
          </a:xfrm>
        </p:grpSpPr>
        <p:sp>
          <p:nvSpPr>
            <p:cNvPr id="18" name="Rectángulo redondeado 17"/>
            <p:cNvSpPr/>
            <p:nvPr/>
          </p:nvSpPr>
          <p:spPr>
            <a:xfrm>
              <a:off x="4896" y="361"/>
              <a:ext cx="4776" cy="9315"/>
            </a:xfrm>
            <a:prstGeom prst="roundRect">
              <a:avLst>
                <a:gd name="adj" fmla="val 15682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ES" altLang="en-US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841" y="583"/>
              <a:ext cx="2885" cy="1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es-ES" altLang="en-US" sz="40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  <a:effectLst/>
                </a:rPr>
                <a:t>Chequeo</a:t>
              </a:r>
              <a:endParaRPr lang="es-ES" altLang="en-US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endParaRPr>
            </a:p>
            <a:p>
              <a:pPr algn="ctr"/>
              <a:r>
                <a:rPr lang="es-ES" altLang="en-US" sz="40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  <a:effectLst/>
                </a:rPr>
                <a:t>Semántico</a:t>
              </a:r>
              <a:endParaRPr lang="es-ES" altLang="en-US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endParaRPr>
            </a:p>
          </p:txBody>
        </p:sp>
        <p:sp>
          <p:nvSpPr>
            <p:cNvPr id="20" name="Cuadro de texto 19"/>
            <p:cNvSpPr txBox="1"/>
            <p:nvPr/>
          </p:nvSpPr>
          <p:spPr>
            <a:xfrm>
              <a:off x="5191" y="4074"/>
              <a:ext cx="3389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" altLang="en-US"/>
                <a:t>Una vez verificada la Sintaxis (en el Parser), se procede con el chequeo Semántico, en el cual se verifica que la serie de instrucciones parseadas estén semánticamente correctas</a:t>
              </a:r>
              <a:endParaRPr lang="es-ES" altLang="en-US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9174480" y="215265"/>
            <a:ext cx="3032760" cy="5915025"/>
            <a:chOff x="4896" y="361"/>
            <a:chExt cx="4776" cy="9315"/>
          </a:xfrm>
        </p:grpSpPr>
        <p:sp>
          <p:nvSpPr>
            <p:cNvPr id="23" name="Rectángulo redondeado 22"/>
            <p:cNvSpPr/>
            <p:nvPr/>
          </p:nvSpPr>
          <p:spPr>
            <a:xfrm>
              <a:off x="4896" y="361"/>
              <a:ext cx="4776" cy="9315"/>
            </a:xfrm>
            <a:prstGeom prst="roundRect">
              <a:avLst>
                <a:gd name="adj" fmla="val 15682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ES" altLang="en-US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841" y="583"/>
              <a:ext cx="2885" cy="1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es-ES" altLang="en-US" sz="4000" b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scaled="0"/>
                  </a:gradFill>
                  <a:effectLst/>
                </a:rPr>
                <a:t>Evaluación</a:t>
              </a:r>
              <a:endParaRPr lang="es-ES" altLang="en-US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</a:endParaRPr>
            </a:p>
          </p:txBody>
        </p:sp>
        <p:sp>
          <p:nvSpPr>
            <p:cNvPr id="25" name="Cuadro de texto 24"/>
            <p:cNvSpPr txBox="1"/>
            <p:nvPr/>
          </p:nvSpPr>
          <p:spPr>
            <a:xfrm>
              <a:off x="5191" y="4074"/>
              <a:ext cx="3389" cy="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s-ES" altLang="en-US"/>
                <a:t>Las expresiones ya están correctamente en sentido semántico y sintáctico, se procede con la evaluación de la misma, y se muestra en pantalla el resultado</a:t>
              </a:r>
              <a:endParaRPr lang="es-ES" altLang="en-US"/>
            </a:p>
          </p:txBody>
        </p:sp>
      </p:grpSp>
      <p:cxnSp>
        <p:nvCxnSpPr>
          <p:cNvPr id="26" name="Conector recto 25"/>
          <p:cNvCxnSpPr/>
          <p:nvPr/>
        </p:nvCxnSpPr>
        <p:spPr>
          <a:xfrm flipV="1">
            <a:off x="6350" y="6365240"/>
            <a:ext cx="12178665" cy="30480"/>
          </a:xfrm>
          <a:prstGeom prst="line">
            <a:avLst/>
          </a:prstGeom>
          <a:ln w="31750" cap="rnd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-412750" y="6492240"/>
            <a:ext cx="12178665" cy="30480"/>
          </a:xfrm>
          <a:prstGeom prst="line">
            <a:avLst/>
          </a:prstGeom>
          <a:ln w="31750" cap="rnd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-880110" y="6630670"/>
            <a:ext cx="12178665" cy="30480"/>
          </a:xfrm>
          <a:prstGeom prst="line">
            <a:avLst/>
          </a:prstGeom>
          <a:ln w="31750" cap="rnd"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n 1" descr="Gramati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0" y="635"/>
            <a:ext cx="12286615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n 1" descr="A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3" name="Cuadro de texto 2"/>
          <p:cNvSpPr txBox="1"/>
          <p:nvPr/>
        </p:nvSpPr>
        <p:spPr>
          <a:xfrm>
            <a:off x="2874010" y="0"/>
            <a:ext cx="6442710" cy="565150"/>
          </a:xfrm>
          <a:prstGeom prst="rect">
            <a:avLst/>
          </a:prstGeom>
          <a:solidFill>
            <a:schemeClr val="accent3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s-ES" altLang="en-US" sz="2800"/>
              <a:t>let a </a:t>
            </a:r>
            <a:r>
              <a:rPr lang="en-US" altLang="en-US" sz="2800"/>
              <a:t>= 3 in let b = 2 * a + 15 in a - 100/b;</a:t>
            </a:r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Presentation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&lt;Segundo Proyecto Programación&gt;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Miguel Leyva</dc:creator>
  <cp:lastModifiedBy>leyva</cp:lastModifiedBy>
  <cp:revision>9</cp:revision>
  <dcterms:created xsi:type="dcterms:W3CDTF">2023-11-15T15:01:00Z</dcterms:created>
  <dcterms:modified xsi:type="dcterms:W3CDTF">2023-11-17T20:08:51Z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5EAD6956A45C4E8995E6D346904B38E0_12</vt:lpwstr>
  </property>
  <property fmtid="{D5CDD505-2E9C-101B-9397-08002B2CF9AE}" pid="3" name="KSOProductBuildVer">
    <vt:lpwstr>3082-12.2.0.13266</vt:lpwstr>
  </property>
</Properties>
</file>