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s-P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3CF0C3-193D-49D9-A007-2E9014C38B21}" v="9" dt="2019-12-05T17:20:35.2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las Rairan" userId="6f3c247956be5c0a" providerId="LiveId" clId="{203CF0C3-193D-49D9-A007-2E9014C38B21}"/>
    <pc:docChg chg="undo custSel addSld modSld">
      <pc:chgData name="Nicolas Rairan" userId="6f3c247956be5c0a" providerId="LiveId" clId="{203CF0C3-193D-49D9-A007-2E9014C38B21}" dt="2019-12-05T17:23:01.566" v="1018" actId="1038"/>
      <pc:docMkLst>
        <pc:docMk/>
      </pc:docMkLst>
      <pc:sldChg chg="addSp modSp">
        <pc:chgData name="Nicolas Rairan" userId="6f3c247956be5c0a" providerId="LiveId" clId="{203CF0C3-193D-49D9-A007-2E9014C38B21}" dt="2019-12-03T21:28:21.266" v="65" actId="20577"/>
        <pc:sldMkLst>
          <pc:docMk/>
          <pc:sldMk cId="2874144599" sldId="256"/>
        </pc:sldMkLst>
        <pc:spChg chg="mod">
          <ac:chgData name="Nicolas Rairan" userId="6f3c247956be5c0a" providerId="LiveId" clId="{203CF0C3-193D-49D9-A007-2E9014C38B21}" dt="2019-12-03T21:28:21.266" v="65" actId="20577"/>
          <ac:spMkLst>
            <pc:docMk/>
            <pc:sldMk cId="2874144599" sldId="256"/>
            <ac:spMk id="11" creationId="{5F3D74BD-1348-4449-9B96-A36471F8D2FA}"/>
          </ac:spMkLst>
        </pc:spChg>
        <pc:cxnChg chg="add mod">
          <ac:chgData name="Nicolas Rairan" userId="6f3c247956be5c0a" providerId="LiveId" clId="{203CF0C3-193D-49D9-A007-2E9014C38B21}" dt="2019-12-03T17:21:13.182" v="51" actId="208"/>
          <ac:cxnSpMkLst>
            <pc:docMk/>
            <pc:sldMk cId="2874144599" sldId="256"/>
            <ac:cxnSpMk id="7" creationId="{E06F2A41-6C3B-4B65-86DE-98655E9C13A9}"/>
          </ac:cxnSpMkLst>
        </pc:cxnChg>
      </pc:sldChg>
      <pc:sldChg chg="addSp modSp">
        <pc:chgData name="Nicolas Rairan" userId="6f3c247956be5c0a" providerId="LiveId" clId="{203CF0C3-193D-49D9-A007-2E9014C38B21}" dt="2019-12-03T17:21:29.373" v="54" actId="14100"/>
        <pc:sldMkLst>
          <pc:docMk/>
          <pc:sldMk cId="3615196556" sldId="258"/>
        </pc:sldMkLst>
        <pc:spChg chg="mod">
          <ac:chgData name="Nicolas Rairan" userId="6f3c247956be5c0a" providerId="LiveId" clId="{203CF0C3-193D-49D9-A007-2E9014C38B21}" dt="2019-12-03T17:14:03.580" v="38" actId="1076"/>
          <ac:spMkLst>
            <pc:docMk/>
            <pc:sldMk cId="3615196556" sldId="258"/>
            <ac:spMk id="19" creationId="{D6B72AFA-915C-4C50-9FC0-300559493ABF}"/>
          </ac:spMkLst>
        </pc:spChg>
        <pc:cxnChg chg="add mod">
          <ac:chgData name="Nicolas Rairan" userId="6f3c247956be5c0a" providerId="LiveId" clId="{203CF0C3-193D-49D9-A007-2E9014C38B21}" dt="2019-12-03T17:21:29.373" v="54" actId="14100"/>
          <ac:cxnSpMkLst>
            <pc:docMk/>
            <pc:sldMk cId="3615196556" sldId="258"/>
            <ac:cxnSpMk id="20" creationId="{ECD5C67E-C6E7-43AF-9985-FF2009290D34}"/>
          </ac:cxnSpMkLst>
        </pc:cxnChg>
      </pc:sldChg>
      <pc:sldChg chg="addSp modSp">
        <pc:chgData name="Nicolas Rairan" userId="6f3c247956be5c0a" providerId="LiveId" clId="{203CF0C3-193D-49D9-A007-2E9014C38B21}" dt="2019-12-04T01:53:04.275" v="269" actId="1076"/>
        <pc:sldMkLst>
          <pc:docMk/>
          <pc:sldMk cId="3722297764" sldId="259"/>
        </pc:sldMkLst>
        <pc:spChg chg="mod">
          <ac:chgData name="Nicolas Rairan" userId="6f3c247956be5c0a" providerId="LiveId" clId="{203CF0C3-193D-49D9-A007-2E9014C38B21}" dt="2019-12-04T01:53:04.275" v="269" actId="1076"/>
          <ac:spMkLst>
            <pc:docMk/>
            <pc:sldMk cId="3722297764" sldId="259"/>
            <ac:spMk id="3" creationId="{C1D6D20F-8932-44C7-BD23-3F2939F1FA6B}"/>
          </ac:spMkLst>
        </pc:spChg>
        <pc:spChg chg="mod">
          <ac:chgData name="Nicolas Rairan" userId="6f3c247956be5c0a" providerId="LiveId" clId="{203CF0C3-193D-49D9-A007-2E9014C38B21}" dt="2019-12-03T21:29:53.656" v="106" actId="1076"/>
          <ac:spMkLst>
            <pc:docMk/>
            <pc:sldMk cId="3722297764" sldId="259"/>
            <ac:spMk id="5" creationId="{CE27F22D-9675-409E-99F1-2ADF4E801E74}"/>
          </ac:spMkLst>
        </pc:spChg>
        <pc:spChg chg="mod">
          <ac:chgData name="Nicolas Rairan" userId="6f3c247956be5c0a" providerId="LiveId" clId="{203CF0C3-193D-49D9-A007-2E9014C38B21}" dt="2019-12-03T21:31:49.398" v="245" actId="1076"/>
          <ac:spMkLst>
            <pc:docMk/>
            <pc:sldMk cId="3722297764" sldId="259"/>
            <ac:spMk id="6" creationId="{B81629E1-7956-4222-B3C4-D9F59FC6FA24}"/>
          </ac:spMkLst>
        </pc:spChg>
        <pc:spChg chg="mod">
          <ac:chgData name="Nicolas Rairan" userId="6f3c247956be5c0a" providerId="LiveId" clId="{203CF0C3-193D-49D9-A007-2E9014C38B21}" dt="2019-12-03T21:29:30.588" v="82" actId="14100"/>
          <ac:spMkLst>
            <pc:docMk/>
            <pc:sldMk cId="3722297764" sldId="259"/>
            <ac:spMk id="14" creationId="{98220924-DC7F-400A-9E5F-9BC3384F0057}"/>
          </ac:spMkLst>
        </pc:spChg>
        <pc:spChg chg="mod">
          <ac:chgData name="Nicolas Rairan" userId="6f3c247956be5c0a" providerId="LiveId" clId="{203CF0C3-193D-49D9-A007-2E9014C38B21}" dt="2019-12-03T21:31:41.398" v="244" actId="1076"/>
          <ac:spMkLst>
            <pc:docMk/>
            <pc:sldMk cId="3722297764" sldId="259"/>
            <ac:spMk id="20" creationId="{877892CC-8461-467A-86FD-E3FFFDBD3E90}"/>
          </ac:spMkLst>
        </pc:spChg>
        <pc:cxnChg chg="mod">
          <ac:chgData name="Nicolas Rairan" userId="6f3c247956be5c0a" providerId="LiveId" clId="{203CF0C3-193D-49D9-A007-2E9014C38B21}" dt="2019-12-03T21:31:35.795" v="243" actId="14100"/>
          <ac:cxnSpMkLst>
            <pc:docMk/>
            <pc:sldMk cId="3722297764" sldId="259"/>
            <ac:cxnSpMk id="9" creationId="{15429E73-C540-467B-B690-6A5A7C73561F}"/>
          </ac:cxnSpMkLst>
        </pc:cxnChg>
        <pc:cxnChg chg="add mod">
          <ac:chgData name="Nicolas Rairan" userId="6f3c247956be5c0a" providerId="LiveId" clId="{203CF0C3-193D-49D9-A007-2E9014C38B21}" dt="2019-12-03T17:21:18.717" v="52" actId="208"/>
          <ac:cxnSpMkLst>
            <pc:docMk/>
            <pc:sldMk cId="3722297764" sldId="259"/>
            <ac:cxnSpMk id="15" creationId="{01F26AFB-709A-4D85-A0D6-74CEE0F189AC}"/>
          </ac:cxnSpMkLst>
        </pc:cxnChg>
        <pc:cxnChg chg="mod">
          <ac:chgData name="Nicolas Rairan" userId="6f3c247956be5c0a" providerId="LiveId" clId="{203CF0C3-193D-49D9-A007-2E9014C38B21}" dt="2019-12-03T21:30:08.735" v="122" actId="1037"/>
          <ac:cxnSpMkLst>
            <pc:docMk/>
            <pc:sldMk cId="3722297764" sldId="259"/>
            <ac:cxnSpMk id="18" creationId="{7DAFDEAD-A754-43E5-A6E5-331190A82EEF}"/>
          </ac:cxnSpMkLst>
        </pc:cxnChg>
      </pc:sldChg>
      <pc:sldChg chg="modSp add">
        <pc:chgData name="Nicolas Rairan" userId="6f3c247956be5c0a" providerId="LiveId" clId="{203CF0C3-193D-49D9-A007-2E9014C38B21}" dt="2019-12-05T17:14:37.812" v="498" actId="790"/>
        <pc:sldMkLst>
          <pc:docMk/>
          <pc:sldMk cId="2128509832" sldId="260"/>
        </pc:sldMkLst>
        <pc:spChg chg="mod">
          <ac:chgData name="Nicolas Rairan" userId="6f3c247956be5c0a" providerId="LiveId" clId="{203CF0C3-193D-49D9-A007-2E9014C38B21}" dt="2019-12-05T17:13:55.788" v="495" actId="790"/>
          <ac:spMkLst>
            <pc:docMk/>
            <pc:sldMk cId="2128509832" sldId="260"/>
            <ac:spMk id="3" creationId="{C1D6D20F-8932-44C7-BD23-3F2939F1FA6B}"/>
          </ac:spMkLst>
        </pc:spChg>
        <pc:spChg chg="mod">
          <ac:chgData name="Nicolas Rairan" userId="6f3c247956be5c0a" providerId="LiveId" clId="{203CF0C3-193D-49D9-A007-2E9014C38B21}" dt="2019-12-05T17:14:21.187" v="496" actId="790"/>
          <ac:spMkLst>
            <pc:docMk/>
            <pc:sldMk cId="2128509832" sldId="260"/>
            <ac:spMk id="5" creationId="{CE27F22D-9675-409E-99F1-2ADF4E801E74}"/>
          </ac:spMkLst>
        </pc:spChg>
        <pc:spChg chg="mod">
          <ac:chgData name="Nicolas Rairan" userId="6f3c247956be5c0a" providerId="LiveId" clId="{203CF0C3-193D-49D9-A007-2E9014C38B21}" dt="2019-12-05T17:14:28.245" v="497" actId="790"/>
          <ac:spMkLst>
            <pc:docMk/>
            <pc:sldMk cId="2128509832" sldId="260"/>
            <ac:spMk id="6" creationId="{B81629E1-7956-4222-B3C4-D9F59FC6FA24}"/>
          </ac:spMkLst>
        </pc:spChg>
        <pc:spChg chg="mod">
          <ac:chgData name="Nicolas Rairan" userId="6f3c247956be5c0a" providerId="LiveId" clId="{203CF0C3-193D-49D9-A007-2E9014C38B21}" dt="2019-12-05T17:12:54.789" v="429" actId="20577"/>
          <ac:spMkLst>
            <pc:docMk/>
            <pc:sldMk cId="2128509832" sldId="260"/>
            <ac:spMk id="11" creationId="{5F3D74BD-1348-4449-9B96-A36471F8D2FA}"/>
          </ac:spMkLst>
        </pc:spChg>
        <pc:spChg chg="mod">
          <ac:chgData name="Nicolas Rairan" userId="6f3c247956be5c0a" providerId="LiveId" clId="{203CF0C3-193D-49D9-A007-2E9014C38B21}" dt="2019-12-05T17:13:48.211" v="494" actId="790"/>
          <ac:spMkLst>
            <pc:docMk/>
            <pc:sldMk cId="2128509832" sldId="260"/>
            <ac:spMk id="19" creationId="{36C91EA7-884A-4725-B629-9BF856E3DE26}"/>
          </ac:spMkLst>
        </pc:spChg>
        <pc:spChg chg="mod">
          <ac:chgData name="Nicolas Rairan" userId="6f3c247956be5c0a" providerId="LiveId" clId="{203CF0C3-193D-49D9-A007-2E9014C38B21}" dt="2019-12-05T17:14:37.812" v="498" actId="790"/>
          <ac:spMkLst>
            <pc:docMk/>
            <pc:sldMk cId="2128509832" sldId="260"/>
            <ac:spMk id="20" creationId="{877892CC-8461-467A-86FD-E3FFFDBD3E90}"/>
          </ac:spMkLst>
        </pc:spChg>
      </pc:sldChg>
      <pc:sldChg chg="addSp modSp add">
        <pc:chgData name="Nicolas Rairan" userId="6f3c247956be5c0a" providerId="LiveId" clId="{203CF0C3-193D-49D9-A007-2E9014C38B21}" dt="2019-12-05T17:17:07.133" v="793" actId="20577"/>
        <pc:sldMkLst>
          <pc:docMk/>
          <pc:sldMk cId="2366045325" sldId="261"/>
        </pc:sldMkLst>
        <pc:spChg chg="mod">
          <ac:chgData name="Nicolas Rairan" userId="6f3c247956be5c0a" providerId="LiveId" clId="{203CF0C3-193D-49D9-A007-2E9014C38B21}" dt="2019-12-05T17:15:38.945" v="589" actId="20577"/>
          <ac:spMkLst>
            <pc:docMk/>
            <pc:sldMk cId="2366045325" sldId="261"/>
            <ac:spMk id="3" creationId="{C1D6D20F-8932-44C7-BD23-3F2939F1FA6B}"/>
          </ac:spMkLst>
        </pc:spChg>
        <pc:spChg chg="mod">
          <ac:chgData name="Nicolas Rairan" userId="6f3c247956be5c0a" providerId="LiveId" clId="{203CF0C3-193D-49D9-A007-2E9014C38B21}" dt="2019-12-05T17:16:15.876" v="630" actId="1076"/>
          <ac:spMkLst>
            <pc:docMk/>
            <pc:sldMk cId="2366045325" sldId="261"/>
            <ac:spMk id="5" creationId="{CE27F22D-9675-409E-99F1-2ADF4E801E74}"/>
          </ac:spMkLst>
        </pc:spChg>
        <pc:spChg chg="mod">
          <ac:chgData name="Nicolas Rairan" userId="6f3c247956be5c0a" providerId="LiveId" clId="{203CF0C3-193D-49D9-A007-2E9014C38B21}" dt="2019-12-05T17:16:59.698" v="765" actId="20577"/>
          <ac:spMkLst>
            <pc:docMk/>
            <pc:sldMk cId="2366045325" sldId="261"/>
            <ac:spMk id="6" creationId="{B81629E1-7956-4222-B3C4-D9F59FC6FA24}"/>
          </ac:spMkLst>
        </pc:spChg>
        <pc:spChg chg="mod">
          <ac:chgData name="Nicolas Rairan" userId="6f3c247956be5c0a" providerId="LiveId" clId="{203CF0C3-193D-49D9-A007-2E9014C38B21}" dt="2019-12-05T17:16:44.553" v="717" actId="20577"/>
          <ac:spMkLst>
            <pc:docMk/>
            <pc:sldMk cId="2366045325" sldId="261"/>
            <ac:spMk id="14" creationId="{98220924-DC7F-400A-9E5F-9BC3384F0057}"/>
          </ac:spMkLst>
        </pc:spChg>
        <pc:spChg chg="mod">
          <ac:chgData name="Nicolas Rairan" userId="6f3c247956be5c0a" providerId="LiveId" clId="{203CF0C3-193D-49D9-A007-2E9014C38B21}" dt="2019-12-05T17:15:16.765" v="550" actId="20577"/>
          <ac:spMkLst>
            <pc:docMk/>
            <pc:sldMk cId="2366045325" sldId="261"/>
            <ac:spMk id="19" creationId="{36C91EA7-884A-4725-B629-9BF856E3DE26}"/>
          </ac:spMkLst>
        </pc:spChg>
        <pc:spChg chg="mod">
          <ac:chgData name="Nicolas Rairan" userId="6f3c247956be5c0a" providerId="LiveId" clId="{203CF0C3-193D-49D9-A007-2E9014C38B21}" dt="2019-12-05T17:17:07.133" v="793" actId="20577"/>
          <ac:spMkLst>
            <pc:docMk/>
            <pc:sldMk cId="2366045325" sldId="261"/>
            <ac:spMk id="20" creationId="{877892CC-8461-467A-86FD-E3FFFDBD3E90}"/>
          </ac:spMkLst>
        </pc:spChg>
        <pc:spChg chg="add mod">
          <ac:chgData name="Nicolas Rairan" userId="6f3c247956be5c0a" providerId="LiveId" clId="{203CF0C3-193D-49D9-A007-2E9014C38B21}" dt="2019-12-05T17:15:02.529" v="501" actId="571"/>
          <ac:spMkLst>
            <pc:docMk/>
            <pc:sldMk cId="2366045325" sldId="261"/>
            <ac:spMk id="22" creationId="{A28F10AE-C639-4E9E-A493-F885ECE04F47}"/>
          </ac:spMkLst>
        </pc:spChg>
      </pc:sldChg>
      <pc:sldChg chg="addSp delSp modSp add">
        <pc:chgData name="Nicolas Rairan" userId="6f3c247956be5c0a" providerId="LiveId" clId="{203CF0C3-193D-49D9-A007-2E9014C38B21}" dt="2019-12-05T17:23:01.566" v="1018" actId="1038"/>
        <pc:sldMkLst>
          <pc:docMk/>
          <pc:sldMk cId="1729050326" sldId="262"/>
        </pc:sldMkLst>
        <pc:spChg chg="mod">
          <ac:chgData name="Nicolas Rairan" userId="6f3c247956be5c0a" providerId="LiveId" clId="{203CF0C3-193D-49D9-A007-2E9014C38B21}" dt="2019-12-05T17:19:40.828" v="965" actId="1076"/>
          <ac:spMkLst>
            <pc:docMk/>
            <pc:sldMk cId="1729050326" sldId="262"/>
            <ac:spMk id="2" creationId="{41397452-173C-4FE0-872F-473252DEB7F6}"/>
          </ac:spMkLst>
        </pc:spChg>
        <pc:spChg chg="mod">
          <ac:chgData name="Nicolas Rairan" userId="6f3c247956be5c0a" providerId="LiveId" clId="{203CF0C3-193D-49D9-A007-2E9014C38B21}" dt="2019-12-05T17:19:57.430" v="970" actId="1076"/>
          <ac:spMkLst>
            <pc:docMk/>
            <pc:sldMk cId="1729050326" sldId="262"/>
            <ac:spMk id="3" creationId="{C1D6D20F-8932-44C7-BD23-3F2939F1FA6B}"/>
          </ac:spMkLst>
        </pc:spChg>
        <pc:spChg chg="mod">
          <ac:chgData name="Nicolas Rairan" userId="6f3c247956be5c0a" providerId="LiveId" clId="{203CF0C3-193D-49D9-A007-2E9014C38B21}" dt="2019-12-05T17:19:36.780" v="964" actId="1076"/>
          <ac:spMkLst>
            <pc:docMk/>
            <pc:sldMk cId="1729050326" sldId="262"/>
            <ac:spMk id="5" creationId="{CE27F22D-9675-409E-99F1-2ADF4E801E74}"/>
          </ac:spMkLst>
        </pc:spChg>
        <pc:spChg chg="mod">
          <ac:chgData name="Nicolas Rairan" userId="6f3c247956be5c0a" providerId="LiveId" clId="{203CF0C3-193D-49D9-A007-2E9014C38B21}" dt="2019-12-05T17:20:10.102" v="998" actId="20577"/>
          <ac:spMkLst>
            <pc:docMk/>
            <pc:sldMk cId="1729050326" sldId="262"/>
            <ac:spMk id="6" creationId="{B81629E1-7956-4222-B3C4-D9F59FC6FA24}"/>
          </ac:spMkLst>
        </pc:spChg>
        <pc:spChg chg="mod">
          <ac:chgData name="Nicolas Rairan" userId="6f3c247956be5c0a" providerId="LiveId" clId="{203CF0C3-193D-49D9-A007-2E9014C38B21}" dt="2019-12-05T17:20:21.726" v="1011" actId="20577"/>
          <ac:spMkLst>
            <pc:docMk/>
            <pc:sldMk cId="1729050326" sldId="262"/>
            <ac:spMk id="10" creationId="{4E9F84EA-5787-4778-87A8-161D550DD32B}"/>
          </ac:spMkLst>
        </pc:spChg>
        <pc:spChg chg="mod">
          <ac:chgData name="Nicolas Rairan" userId="6f3c247956be5c0a" providerId="LiveId" clId="{203CF0C3-193D-49D9-A007-2E9014C38B21}" dt="2019-12-05T17:20:24.805" v="1013" actId="1076"/>
          <ac:spMkLst>
            <pc:docMk/>
            <pc:sldMk cId="1729050326" sldId="262"/>
            <ac:spMk id="16" creationId="{3F4EB2B9-A1D4-4951-8B26-C407D610EEAA}"/>
          </ac:spMkLst>
        </pc:spChg>
        <pc:spChg chg="mod">
          <ac:chgData name="Nicolas Rairan" userId="6f3c247956be5c0a" providerId="LiveId" clId="{203CF0C3-193D-49D9-A007-2E9014C38B21}" dt="2019-12-05T17:17:42.742" v="827" actId="790"/>
          <ac:spMkLst>
            <pc:docMk/>
            <pc:sldMk cId="1729050326" sldId="262"/>
            <ac:spMk id="19" creationId="{D6B72AFA-915C-4C50-9FC0-300559493ABF}"/>
          </ac:spMkLst>
        </pc:spChg>
        <pc:spChg chg="add mod">
          <ac:chgData name="Nicolas Rairan" userId="6f3c247956be5c0a" providerId="LiveId" clId="{203CF0C3-193D-49D9-A007-2E9014C38B21}" dt="2019-12-05T17:20:45.418" v="1016" actId="1076"/>
          <ac:spMkLst>
            <pc:docMk/>
            <pc:sldMk cId="1729050326" sldId="262"/>
            <ac:spMk id="22" creationId="{A5200906-8D9B-4D87-BCDA-843500067538}"/>
          </ac:spMkLst>
        </pc:spChg>
        <pc:spChg chg="del mod">
          <ac:chgData name="Nicolas Rairan" userId="6f3c247956be5c0a" providerId="LiveId" clId="{203CF0C3-193D-49D9-A007-2E9014C38B21}" dt="2019-12-05T17:20:34.736" v="1014" actId="478"/>
          <ac:spMkLst>
            <pc:docMk/>
            <pc:sldMk cId="1729050326" sldId="262"/>
            <ac:spMk id="40" creationId="{5FC8C721-D218-4E5F-BF30-D60B93FC7E96}"/>
          </ac:spMkLst>
        </pc:spChg>
        <pc:cxnChg chg="mod">
          <ac:chgData name="Nicolas Rairan" userId="6f3c247956be5c0a" providerId="LiveId" clId="{203CF0C3-193D-49D9-A007-2E9014C38B21}" dt="2019-12-05T17:23:01.566" v="1018" actId="1038"/>
          <ac:cxnSpMkLst>
            <pc:docMk/>
            <pc:sldMk cId="1729050326" sldId="262"/>
            <ac:cxnSpMk id="17" creationId="{1C13024E-5377-451F-A2A0-AD855DDD9E66}"/>
          </ac:cxnSpMkLst>
        </pc:cxnChg>
        <pc:cxnChg chg="mod">
          <ac:chgData name="Nicolas Rairan" userId="6f3c247956be5c0a" providerId="LiveId" clId="{203CF0C3-193D-49D9-A007-2E9014C38B21}" dt="2019-12-05T17:19:51.014" v="969" actId="14100"/>
          <ac:cxnSpMkLst>
            <pc:docMk/>
            <pc:sldMk cId="1729050326" sldId="262"/>
            <ac:cxnSpMk id="18" creationId="{7DAFDEAD-A754-43E5-A6E5-331190A82EE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2242AF-734E-4622-848A-E86E2E4967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CF6277-6062-4D05-B3D2-7CFD2F50F5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8EDCBB-B671-4E8F-80CF-62FBB7DBD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9E80B-56DC-483B-8F57-3D90C2331974}" type="datetimeFigureOut">
              <a:rPr lang="es-PA" smtClean="0"/>
              <a:t>03/02/20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CDBD5A-1D86-4D6C-8341-BD9A9F395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CE7395-9AC9-4A70-B4C9-3C3C29628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CCB41-57BC-4E11-9CD8-80A375FE0513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985765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D03AA9-466B-4CE6-875F-FDC114698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899944A-FCCC-46FD-86D3-65BAC5D82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65A467-31F8-4C2D-AB70-2589BC83E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9E80B-56DC-483B-8F57-3D90C2331974}" type="datetimeFigureOut">
              <a:rPr lang="es-PA" smtClean="0"/>
              <a:t>03/02/20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B42703-52A9-4BEC-B559-E1E78E767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58C6A4-45B7-4CE3-8F0E-DEE74D7F9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CCB41-57BC-4E11-9CD8-80A375FE0513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430455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E61ADDA-45A6-404C-AAE6-4FE335E4A7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71226FE-6DA3-4BE9-8E3B-96DAC655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17F526-0D06-48C2-93F8-06AAB5F89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9E80B-56DC-483B-8F57-3D90C2331974}" type="datetimeFigureOut">
              <a:rPr lang="es-PA" smtClean="0"/>
              <a:t>03/02/20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1BDA1D-D301-4C0F-8E40-53C6FCEBE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126951-2462-4ACE-97B3-C9069FFB3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CCB41-57BC-4E11-9CD8-80A375FE0513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228364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A1B917-BE8F-4660-95A5-9611F3BC1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A0D841-E22A-47F6-9199-5E96EA32A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E26F90-20D7-42CD-B8EB-F15E3A5A9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9E80B-56DC-483B-8F57-3D90C2331974}" type="datetimeFigureOut">
              <a:rPr lang="es-PA" smtClean="0"/>
              <a:t>03/02/20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D5424F-F46B-473F-B72E-4F7FBEC52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B97269-F0D9-423B-81B2-05EECB75A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CCB41-57BC-4E11-9CD8-80A375FE0513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728619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37B07-A838-4A2E-91A1-41E522ACC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161E012-73B2-48C6-B4AD-BE979EA25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3B7104-5166-4FE1-A3E6-F066D6C93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9E80B-56DC-483B-8F57-3D90C2331974}" type="datetimeFigureOut">
              <a:rPr lang="es-PA" smtClean="0"/>
              <a:t>03/02/20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B45685-D5DE-4EFF-9FF3-A89A0942F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02F105-1DCA-47A2-AF57-E6C0A6DD7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CCB41-57BC-4E11-9CD8-80A375FE0513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790868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A80AF3-339D-486E-8223-B41550662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60E0B1-CE0D-4E41-9806-F362F4DE32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F37CC76-5C74-4E72-851C-B350E44BF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66BD652-56A9-4EB4-9881-95B1C48F2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9E80B-56DC-483B-8F57-3D90C2331974}" type="datetimeFigureOut">
              <a:rPr lang="es-PA" smtClean="0"/>
              <a:t>03/02/20</a:t>
            </a:fld>
            <a:endParaRPr lang="es-PA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4609072-2004-4A4C-8668-2236AE844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0607A6A-C1D5-4EF5-96A2-5A0E7FCF5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CCB41-57BC-4E11-9CD8-80A375FE0513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02518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6BD388-CE15-4029-AAB9-754430A28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0D55627-4B50-442E-A34B-E8EBE35F7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B9D5F87-F211-4108-A5F0-8EE0C4C2C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0AABD2F-963F-4789-A482-6B614ECDED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9D6BF98-4A2D-4E4F-82C3-3A61C77BA1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58F2FA8-B1E5-4A87-9850-B7662DB5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9E80B-56DC-483B-8F57-3D90C2331974}" type="datetimeFigureOut">
              <a:rPr lang="es-PA" smtClean="0"/>
              <a:t>03/02/20</a:t>
            </a:fld>
            <a:endParaRPr lang="es-PA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37AA7BB-EF77-4238-9D78-B40C59F8A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A6475F8-78DE-4DB4-BEF2-5E8B5B462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CCB41-57BC-4E11-9CD8-80A375FE0513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171573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9EF152-6574-4F3C-AA7E-C0A6CF2F3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A5E2906-F302-45EE-88A3-B7197AA14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9E80B-56DC-483B-8F57-3D90C2331974}" type="datetimeFigureOut">
              <a:rPr lang="es-PA" smtClean="0"/>
              <a:t>03/02/20</a:t>
            </a:fld>
            <a:endParaRPr lang="es-PA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887EA9D-FB18-4D5F-960F-8F84C575E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9A7644B-1996-4062-B169-0AF2152FF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CCB41-57BC-4E11-9CD8-80A375FE0513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694046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C663C6E-2DEA-498F-B129-E903E3D90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9E80B-56DC-483B-8F57-3D90C2331974}" type="datetimeFigureOut">
              <a:rPr lang="es-PA" smtClean="0"/>
              <a:t>03/02/20</a:t>
            </a:fld>
            <a:endParaRPr lang="es-PA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31B2FBC-1101-4AED-BDE1-67E91707C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5B75FA4-5D45-4EF3-8403-3C55F81B5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CCB41-57BC-4E11-9CD8-80A375FE0513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60273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B046B4-D9A0-4537-AD8B-609325C93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B28143-2592-4041-8C45-61A9FF67A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D1E8C4E-A984-4EE4-920B-F5B830C69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30F1E2B-4B88-4DC1-8D17-4A4AD88CC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9E80B-56DC-483B-8F57-3D90C2331974}" type="datetimeFigureOut">
              <a:rPr lang="es-PA" smtClean="0"/>
              <a:t>03/02/20</a:t>
            </a:fld>
            <a:endParaRPr lang="es-PA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070D68E-52B3-4820-8B25-C4D0AB758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1BE754F-8FE0-46D2-B469-8210E16E4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CCB41-57BC-4E11-9CD8-80A375FE0513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565270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57632F-F7AD-4E42-AF31-4475811A7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941FF3A-0AB3-4D49-BD59-838136F431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A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B1A188F-5B00-4DAD-BE28-47F06AAD9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5D8FBA6-311E-4DE9-B974-81AB01F15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9E80B-56DC-483B-8F57-3D90C2331974}" type="datetimeFigureOut">
              <a:rPr lang="es-PA" smtClean="0"/>
              <a:t>03/02/20</a:t>
            </a:fld>
            <a:endParaRPr lang="es-PA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547DEE-B183-4F23-B892-8D2E80270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CA7B8B-D14C-4DE3-A5E0-9D5809175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CCB41-57BC-4E11-9CD8-80A375FE0513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540421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93A55A3-7AC7-4B9A-8533-724B69A08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A2470C-C1CB-4D55-8813-B47A7B622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0C33DB-7A70-4D8D-91D2-4814C0A329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9E80B-56DC-483B-8F57-3D90C2331974}" type="datetimeFigureOut">
              <a:rPr lang="es-PA" smtClean="0"/>
              <a:t>03/02/20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740E7C-212E-4E91-B14C-20CC9956C1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5C2950-3BC7-4368-88F6-2658031748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CCB41-57BC-4E11-9CD8-80A375FE0513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440052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ángulo isósceles 3">
            <a:extLst>
              <a:ext uri="{FF2B5EF4-FFF2-40B4-BE49-F238E27FC236}">
                <a16:creationId xmlns:a16="http://schemas.microsoft.com/office/drawing/2014/main" id="{782B0768-183D-4D6B-AE84-356861E1B44A}"/>
              </a:ext>
            </a:extLst>
          </p:cNvPr>
          <p:cNvSpPr/>
          <p:nvPr/>
        </p:nvSpPr>
        <p:spPr>
          <a:xfrm>
            <a:off x="2615225" y="3459214"/>
            <a:ext cx="6427302" cy="3399183"/>
          </a:xfrm>
          <a:prstGeom prst="triangl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5429E73-C540-467B-B690-6A5A7C73561F}"/>
              </a:ext>
            </a:extLst>
          </p:cNvPr>
          <p:cNvCxnSpPr>
            <a:cxnSpLocks/>
          </p:cNvCxnSpPr>
          <p:nvPr/>
        </p:nvCxnSpPr>
        <p:spPr>
          <a:xfrm>
            <a:off x="4635282" y="4732847"/>
            <a:ext cx="2370429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iángulo isósceles 15">
            <a:extLst>
              <a:ext uri="{FF2B5EF4-FFF2-40B4-BE49-F238E27FC236}">
                <a16:creationId xmlns:a16="http://schemas.microsoft.com/office/drawing/2014/main" id="{3F4EB2B9-A1D4-4951-8B26-C407D610EEAA}"/>
              </a:ext>
            </a:extLst>
          </p:cNvPr>
          <p:cNvSpPr/>
          <p:nvPr/>
        </p:nvSpPr>
        <p:spPr>
          <a:xfrm rot="10800000">
            <a:off x="2605759" y="71068"/>
            <a:ext cx="6427302" cy="3399183"/>
          </a:xfrm>
          <a:prstGeom prst="triangl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1C13024E-5377-451F-A2A0-AD855DDD9E66}"/>
              </a:ext>
            </a:extLst>
          </p:cNvPr>
          <p:cNvCxnSpPr>
            <a:cxnSpLocks/>
          </p:cNvCxnSpPr>
          <p:nvPr/>
        </p:nvCxnSpPr>
        <p:spPr>
          <a:xfrm flipH="1" flipV="1">
            <a:off x="3505151" y="1026646"/>
            <a:ext cx="4543466" cy="2951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7DAFDEAD-A754-43E5-A6E5-331190A82EEF}"/>
              </a:ext>
            </a:extLst>
          </p:cNvPr>
          <p:cNvCxnSpPr>
            <a:cxnSpLocks/>
          </p:cNvCxnSpPr>
          <p:nvPr/>
        </p:nvCxnSpPr>
        <p:spPr>
          <a:xfrm flipH="1">
            <a:off x="4635282" y="2227577"/>
            <a:ext cx="2370429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C1D6D20F-8932-44C7-BD23-3F2939F1FA6B}"/>
              </a:ext>
            </a:extLst>
          </p:cNvPr>
          <p:cNvSpPr txBox="1"/>
          <p:nvPr/>
        </p:nvSpPr>
        <p:spPr>
          <a:xfrm>
            <a:off x="4424659" y="1451811"/>
            <a:ext cx="27895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b="1" dirty="0"/>
              <a:t>Conférence Mondiale du Scoutisme</a:t>
            </a:r>
          </a:p>
          <a:p>
            <a:pPr algn="ctr"/>
            <a:endParaRPr lang="es-PA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E27F22D-9675-409E-99F1-2ADF4E801E74}"/>
              </a:ext>
            </a:extLst>
          </p:cNvPr>
          <p:cNvSpPr txBox="1"/>
          <p:nvPr/>
        </p:nvSpPr>
        <p:spPr>
          <a:xfrm>
            <a:off x="5083914" y="2165061"/>
            <a:ext cx="14855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1750" b="1" dirty="0"/>
              <a:t>Comité Mondial du Scoutisme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81629E1-7956-4222-B3C4-D9F59FC6FA24}"/>
              </a:ext>
            </a:extLst>
          </p:cNvPr>
          <p:cNvSpPr txBox="1"/>
          <p:nvPr/>
        </p:nvSpPr>
        <p:spPr>
          <a:xfrm>
            <a:off x="5136250" y="3775312"/>
            <a:ext cx="13663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b="1" dirty="0"/>
              <a:t>Bureau Mondial du Scoutisme</a:t>
            </a:r>
          </a:p>
        </p:txBody>
      </p:sp>
      <p:sp>
        <p:nvSpPr>
          <p:cNvPr id="21" name="Flecha: curvada hacia la izquierda 20">
            <a:extLst>
              <a:ext uri="{FF2B5EF4-FFF2-40B4-BE49-F238E27FC236}">
                <a16:creationId xmlns:a16="http://schemas.microsoft.com/office/drawing/2014/main" id="{29754361-36A3-45F2-8447-86F16D37FD3A}"/>
              </a:ext>
            </a:extLst>
          </p:cNvPr>
          <p:cNvSpPr/>
          <p:nvPr/>
        </p:nvSpPr>
        <p:spPr>
          <a:xfrm rot="10995780">
            <a:off x="1584747" y="223519"/>
            <a:ext cx="1752018" cy="5966543"/>
          </a:xfrm>
          <a:prstGeom prst="curvedLeftArrow">
            <a:avLst>
              <a:gd name="adj1" fmla="val 28537"/>
              <a:gd name="adj2" fmla="val 77308"/>
              <a:gd name="adj3" fmla="val 416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>
              <a:solidFill>
                <a:schemeClr val="tx1"/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6C91EA7-884A-4725-B629-9BF856E3DE26}"/>
              </a:ext>
            </a:extLst>
          </p:cNvPr>
          <p:cNvSpPr txBox="1"/>
          <p:nvPr/>
        </p:nvSpPr>
        <p:spPr>
          <a:xfrm>
            <a:off x="3862362" y="348083"/>
            <a:ext cx="382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b="1" dirty="0"/>
              <a:t>Organisations Scoutes Nationales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77892CC-8461-467A-86FD-E3FFFDBD3E90}"/>
              </a:ext>
            </a:extLst>
          </p:cNvPr>
          <p:cNvSpPr txBox="1"/>
          <p:nvPr/>
        </p:nvSpPr>
        <p:spPr>
          <a:xfrm>
            <a:off x="3914354" y="5724588"/>
            <a:ext cx="382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b="1" dirty="0"/>
              <a:t>Organisations Scoutes Nationales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31FED478-04AD-44A2-826C-D1945E9291F4}"/>
              </a:ext>
            </a:extLst>
          </p:cNvPr>
          <p:cNvSpPr/>
          <p:nvPr/>
        </p:nvSpPr>
        <p:spPr>
          <a:xfrm>
            <a:off x="5613468" y="3275053"/>
            <a:ext cx="411882" cy="381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F3D74BD-1348-4449-9B96-A36471F8D2FA}"/>
              </a:ext>
            </a:extLst>
          </p:cNvPr>
          <p:cNvSpPr txBox="1"/>
          <p:nvPr/>
        </p:nvSpPr>
        <p:spPr>
          <a:xfrm>
            <a:off x="6502568" y="3004318"/>
            <a:ext cx="42730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/>
              <a:t>Président du Comité Mondial du Scoutisme</a:t>
            </a:r>
          </a:p>
          <a:p>
            <a:endParaRPr lang="es-PA" dirty="0"/>
          </a:p>
          <a:p>
            <a:r>
              <a:rPr lang="es-PA" dirty="0"/>
              <a:t>Secrétaire Général de l’OMMS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06F2A41-6C3B-4B65-86DE-98655E9C13A9}"/>
              </a:ext>
            </a:extLst>
          </p:cNvPr>
          <p:cNvCxnSpPr>
            <a:cxnSpLocks/>
          </p:cNvCxnSpPr>
          <p:nvPr/>
        </p:nvCxnSpPr>
        <p:spPr>
          <a:xfrm flipV="1">
            <a:off x="5083914" y="3452146"/>
            <a:ext cx="1485548" cy="18105"/>
          </a:xfrm>
          <a:prstGeom prst="line">
            <a:avLst/>
          </a:prstGeom>
          <a:ln w="635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144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ángulo isósceles 3">
            <a:extLst>
              <a:ext uri="{FF2B5EF4-FFF2-40B4-BE49-F238E27FC236}">
                <a16:creationId xmlns:a16="http://schemas.microsoft.com/office/drawing/2014/main" id="{782B0768-183D-4D6B-AE84-356861E1B44A}"/>
              </a:ext>
            </a:extLst>
          </p:cNvPr>
          <p:cNvSpPr/>
          <p:nvPr/>
        </p:nvSpPr>
        <p:spPr>
          <a:xfrm>
            <a:off x="2615225" y="3459214"/>
            <a:ext cx="6427302" cy="3399183"/>
          </a:xfrm>
          <a:prstGeom prst="triangl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5429E73-C540-467B-B690-6A5A7C73561F}"/>
              </a:ext>
            </a:extLst>
          </p:cNvPr>
          <p:cNvCxnSpPr>
            <a:cxnSpLocks/>
          </p:cNvCxnSpPr>
          <p:nvPr/>
        </p:nvCxnSpPr>
        <p:spPr>
          <a:xfrm flipV="1">
            <a:off x="4060727" y="5307689"/>
            <a:ext cx="3493012" cy="2272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iángulo isósceles 15">
            <a:extLst>
              <a:ext uri="{FF2B5EF4-FFF2-40B4-BE49-F238E27FC236}">
                <a16:creationId xmlns:a16="http://schemas.microsoft.com/office/drawing/2014/main" id="{3F4EB2B9-A1D4-4951-8B26-C407D610EEAA}"/>
              </a:ext>
            </a:extLst>
          </p:cNvPr>
          <p:cNvSpPr/>
          <p:nvPr/>
        </p:nvSpPr>
        <p:spPr>
          <a:xfrm rot="10800000">
            <a:off x="2605759" y="71068"/>
            <a:ext cx="6427302" cy="3399183"/>
          </a:xfrm>
          <a:prstGeom prst="triangl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1C13024E-5377-451F-A2A0-AD855DDD9E66}"/>
              </a:ext>
            </a:extLst>
          </p:cNvPr>
          <p:cNvCxnSpPr>
            <a:cxnSpLocks/>
          </p:cNvCxnSpPr>
          <p:nvPr/>
        </p:nvCxnSpPr>
        <p:spPr>
          <a:xfrm flipH="1" flipV="1">
            <a:off x="3505151" y="1026646"/>
            <a:ext cx="4543466" cy="2951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7DAFDEAD-A754-43E5-A6E5-331190A82EEF}"/>
              </a:ext>
            </a:extLst>
          </p:cNvPr>
          <p:cNvCxnSpPr>
            <a:cxnSpLocks/>
          </p:cNvCxnSpPr>
          <p:nvPr/>
        </p:nvCxnSpPr>
        <p:spPr>
          <a:xfrm flipH="1">
            <a:off x="4555771" y="2098142"/>
            <a:ext cx="2578878" cy="2341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C1D6D20F-8932-44C7-BD23-3F2939F1FA6B}"/>
              </a:ext>
            </a:extLst>
          </p:cNvPr>
          <p:cNvSpPr txBox="1"/>
          <p:nvPr/>
        </p:nvSpPr>
        <p:spPr>
          <a:xfrm>
            <a:off x="3862362" y="1294604"/>
            <a:ext cx="38290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b="1" dirty="0"/>
              <a:t>Conférence Interaméricaine du Scoutisme</a:t>
            </a:r>
          </a:p>
          <a:p>
            <a:pPr algn="ctr"/>
            <a:endParaRPr lang="es-PA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E27F22D-9675-409E-99F1-2ADF4E801E74}"/>
              </a:ext>
            </a:extLst>
          </p:cNvPr>
          <p:cNvSpPr txBox="1"/>
          <p:nvPr/>
        </p:nvSpPr>
        <p:spPr>
          <a:xfrm>
            <a:off x="4989359" y="2032384"/>
            <a:ext cx="16879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1750" b="1" dirty="0"/>
              <a:t>Comité Interaméricain du Scoutisme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81629E1-7956-4222-B3C4-D9F59FC6FA24}"/>
              </a:ext>
            </a:extLst>
          </p:cNvPr>
          <p:cNvSpPr txBox="1"/>
          <p:nvPr/>
        </p:nvSpPr>
        <p:spPr>
          <a:xfrm>
            <a:off x="4868884" y="4154315"/>
            <a:ext cx="19110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1750" b="1" dirty="0"/>
              <a:t>Bureau Mondial du Scoutisme-Centre de Soutien Interamérique </a:t>
            </a:r>
          </a:p>
        </p:txBody>
      </p:sp>
      <p:sp>
        <p:nvSpPr>
          <p:cNvPr id="21" name="Flecha: curvada hacia la izquierda 20">
            <a:extLst>
              <a:ext uri="{FF2B5EF4-FFF2-40B4-BE49-F238E27FC236}">
                <a16:creationId xmlns:a16="http://schemas.microsoft.com/office/drawing/2014/main" id="{29754361-36A3-45F2-8447-86F16D37FD3A}"/>
              </a:ext>
            </a:extLst>
          </p:cNvPr>
          <p:cNvSpPr/>
          <p:nvPr/>
        </p:nvSpPr>
        <p:spPr>
          <a:xfrm rot="10995780">
            <a:off x="1584747" y="223519"/>
            <a:ext cx="1752018" cy="5966543"/>
          </a:xfrm>
          <a:prstGeom prst="curvedLeftArrow">
            <a:avLst>
              <a:gd name="adj1" fmla="val 28537"/>
              <a:gd name="adj2" fmla="val 77308"/>
              <a:gd name="adj3" fmla="val 416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>
              <a:solidFill>
                <a:schemeClr val="tx1"/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6C91EA7-884A-4725-B629-9BF856E3DE26}"/>
              </a:ext>
            </a:extLst>
          </p:cNvPr>
          <p:cNvSpPr txBox="1"/>
          <p:nvPr/>
        </p:nvSpPr>
        <p:spPr>
          <a:xfrm>
            <a:off x="3862362" y="348083"/>
            <a:ext cx="382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b="1" dirty="0"/>
              <a:t>Organisations Scoutes Nationales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77892CC-8461-467A-86FD-E3FFFDBD3E90}"/>
              </a:ext>
            </a:extLst>
          </p:cNvPr>
          <p:cNvSpPr txBox="1"/>
          <p:nvPr/>
        </p:nvSpPr>
        <p:spPr>
          <a:xfrm>
            <a:off x="3930688" y="5828276"/>
            <a:ext cx="382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b="1" dirty="0"/>
              <a:t>Organisationes Scoutes Nationales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187A6454-4CB0-43CA-A431-C664FADFD30D}"/>
              </a:ext>
            </a:extLst>
          </p:cNvPr>
          <p:cNvSpPr/>
          <p:nvPr/>
        </p:nvSpPr>
        <p:spPr>
          <a:xfrm>
            <a:off x="5613468" y="3279321"/>
            <a:ext cx="411882" cy="381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8220924-DC7F-400A-9E5F-9BC3384F0057}"/>
              </a:ext>
            </a:extLst>
          </p:cNvPr>
          <p:cNvSpPr txBox="1"/>
          <p:nvPr/>
        </p:nvSpPr>
        <p:spPr>
          <a:xfrm>
            <a:off x="6512034" y="2979067"/>
            <a:ext cx="4852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/>
              <a:t>Président du Comité Interaméricain du Scoutisme</a:t>
            </a:r>
          </a:p>
          <a:p>
            <a:endParaRPr lang="es-PA" dirty="0"/>
          </a:p>
          <a:p>
            <a:r>
              <a:rPr lang="es-PA" dirty="0"/>
              <a:t>Directeur Régional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01F26AFB-709A-4D85-A0D6-74CEE0F189AC}"/>
              </a:ext>
            </a:extLst>
          </p:cNvPr>
          <p:cNvCxnSpPr>
            <a:cxnSpLocks/>
          </p:cNvCxnSpPr>
          <p:nvPr/>
        </p:nvCxnSpPr>
        <p:spPr>
          <a:xfrm>
            <a:off x="5069355" y="3457027"/>
            <a:ext cx="1500107" cy="23147"/>
          </a:xfrm>
          <a:prstGeom prst="line">
            <a:avLst/>
          </a:prstGeom>
          <a:ln w="635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297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ángulo isósceles 3">
            <a:extLst>
              <a:ext uri="{FF2B5EF4-FFF2-40B4-BE49-F238E27FC236}">
                <a16:creationId xmlns:a16="http://schemas.microsoft.com/office/drawing/2014/main" id="{782B0768-183D-4D6B-AE84-356861E1B44A}"/>
              </a:ext>
            </a:extLst>
          </p:cNvPr>
          <p:cNvSpPr/>
          <p:nvPr/>
        </p:nvSpPr>
        <p:spPr>
          <a:xfrm>
            <a:off x="2615225" y="3472466"/>
            <a:ext cx="6427302" cy="3399183"/>
          </a:xfrm>
          <a:prstGeom prst="triangl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5429E73-C540-467B-B690-6A5A7C73561F}"/>
              </a:ext>
            </a:extLst>
          </p:cNvPr>
          <p:cNvCxnSpPr>
            <a:cxnSpLocks/>
          </p:cNvCxnSpPr>
          <p:nvPr/>
        </p:nvCxnSpPr>
        <p:spPr>
          <a:xfrm>
            <a:off x="4635282" y="4732847"/>
            <a:ext cx="2370429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iángulo isósceles 15">
            <a:extLst>
              <a:ext uri="{FF2B5EF4-FFF2-40B4-BE49-F238E27FC236}">
                <a16:creationId xmlns:a16="http://schemas.microsoft.com/office/drawing/2014/main" id="{3F4EB2B9-A1D4-4951-8B26-C407D610EEAA}"/>
              </a:ext>
            </a:extLst>
          </p:cNvPr>
          <p:cNvSpPr/>
          <p:nvPr/>
        </p:nvSpPr>
        <p:spPr>
          <a:xfrm rot="10800000">
            <a:off x="2605759" y="71068"/>
            <a:ext cx="6427302" cy="3399183"/>
          </a:xfrm>
          <a:prstGeom prst="triangl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1C13024E-5377-451F-A2A0-AD855DDD9E66}"/>
              </a:ext>
            </a:extLst>
          </p:cNvPr>
          <p:cNvCxnSpPr>
            <a:cxnSpLocks/>
          </p:cNvCxnSpPr>
          <p:nvPr/>
        </p:nvCxnSpPr>
        <p:spPr>
          <a:xfrm flipH="1" flipV="1">
            <a:off x="3505151" y="1026646"/>
            <a:ext cx="4543466" cy="2951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7DAFDEAD-A754-43E5-A6E5-331190A82EEF}"/>
              </a:ext>
            </a:extLst>
          </p:cNvPr>
          <p:cNvCxnSpPr>
            <a:cxnSpLocks/>
          </p:cNvCxnSpPr>
          <p:nvPr/>
        </p:nvCxnSpPr>
        <p:spPr>
          <a:xfrm flipH="1">
            <a:off x="4635282" y="2227577"/>
            <a:ext cx="2370429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41397452-173C-4FE0-872F-473252DEB7F6}"/>
              </a:ext>
            </a:extLst>
          </p:cNvPr>
          <p:cNvSpPr txBox="1"/>
          <p:nvPr/>
        </p:nvSpPr>
        <p:spPr>
          <a:xfrm>
            <a:off x="3862362" y="348083"/>
            <a:ext cx="382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b="1" dirty="0"/>
              <a:t>Groupes Scouts/ Unités ou Sections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E9F84EA-5787-4778-87A8-161D550DD32B}"/>
              </a:ext>
            </a:extLst>
          </p:cNvPr>
          <p:cNvSpPr txBox="1"/>
          <p:nvPr/>
        </p:nvSpPr>
        <p:spPr>
          <a:xfrm>
            <a:off x="4164057" y="5092449"/>
            <a:ext cx="3329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b="1" dirty="0"/>
              <a:t>Structure de l’OSN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1D6D20F-8932-44C7-BD23-3F2939F1FA6B}"/>
              </a:ext>
            </a:extLst>
          </p:cNvPr>
          <p:cNvSpPr txBox="1"/>
          <p:nvPr/>
        </p:nvSpPr>
        <p:spPr>
          <a:xfrm>
            <a:off x="4400995" y="1246738"/>
            <a:ext cx="27895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b="1" dirty="0"/>
              <a:t>Assemblées/Conférénces Nationales</a:t>
            </a:r>
          </a:p>
          <a:p>
            <a:pPr algn="ctr"/>
            <a:endParaRPr lang="es-PA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E27F22D-9675-409E-99F1-2ADF4E801E74}"/>
              </a:ext>
            </a:extLst>
          </p:cNvPr>
          <p:cNvSpPr txBox="1"/>
          <p:nvPr/>
        </p:nvSpPr>
        <p:spPr>
          <a:xfrm>
            <a:off x="5088386" y="2178248"/>
            <a:ext cx="14709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b="1" dirty="0"/>
              <a:t>Comité /Conseil National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81629E1-7956-4222-B3C4-D9F59FC6FA24}"/>
              </a:ext>
            </a:extLst>
          </p:cNvPr>
          <p:cNvSpPr txBox="1"/>
          <p:nvPr/>
        </p:nvSpPr>
        <p:spPr>
          <a:xfrm>
            <a:off x="5022752" y="3756087"/>
            <a:ext cx="1602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b="1" dirty="0"/>
              <a:t>Équipe Exécutive Nationale</a:t>
            </a:r>
          </a:p>
        </p:txBody>
      </p:sp>
      <p:sp>
        <p:nvSpPr>
          <p:cNvPr id="21" name="Flecha: curvada hacia la izquierda 20">
            <a:extLst>
              <a:ext uri="{FF2B5EF4-FFF2-40B4-BE49-F238E27FC236}">
                <a16:creationId xmlns:a16="http://schemas.microsoft.com/office/drawing/2014/main" id="{29754361-36A3-45F2-8447-86F16D37FD3A}"/>
              </a:ext>
            </a:extLst>
          </p:cNvPr>
          <p:cNvSpPr/>
          <p:nvPr/>
        </p:nvSpPr>
        <p:spPr>
          <a:xfrm rot="10995780">
            <a:off x="1584747" y="223519"/>
            <a:ext cx="1752018" cy="5966543"/>
          </a:xfrm>
          <a:prstGeom prst="curvedLeftArrow">
            <a:avLst>
              <a:gd name="adj1" fmla="val 28537"/>
              <a:gd name="adj2" fmla="val 77308"/>
              <a:gd name="adj3" fmla="val 416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>
              <a:solidFill>
                <a:schemeClr val="tx1"/>
              </a:solidFill>
            </a:endParaRPr>
          </a:p>
        </p:txBody>
      </p: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6B955B8B-933E-4474-A730-81A5C1A9DD97}"/>
              </a:ext>
            </a:extLst>
          </p:cNvPr>
          <p:cNvCxnSpPr>
            <a:cxnSpLocks/>
          </p:cNvCxnSpPr>
          <p:nvPr/>
        </p:nvCxnSpPr>
        <p:spPr>
          <a:xfrm flipH="1" flipV="1">
            <a:off x="3530942" y="5821383"/>
            <a:ext cx="4543466" cy="2951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5FC8C721-D218-4E5F-BF30-D60B93FC7E96}"/>
              </a:ext>
            </a:extLst>
          </p:cNvPr>
          <p:cNvSpPr txBox="1"/>
          <p:nvPr/>
        </p:nvSpPr>
        <p:spPr>
          <a:xfrm>
            <a:off x="3914353" y="6050422"/>
            <a:ext cx="382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b="1" dirty="0"/>
              <a:t>Groupes Scouts/ Unités ou Sections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1457D90E-1FFD-4D4F-851A-FBAA142ED788}"/>
              </a:ext>
            </a:extLst>
          </p:cNvPr>
          <p:cNvSpPr/>
          <p:nvPr/>
        </p:nvSpPr>
        <p:spPr>
          <a:xfrm>
            <a:off x="5613468" y="3279321"/>
            <a:ext cx="411882" cy="381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6B72AFA-915C-4C50-9FC0-300559493ABF}"/>
              </a:ext>
            </a:extLst>
          </p:cNvPr>
          <p:cNvSpPr txBox="1"/>
          <p:nvPr/>
        </p:nvSpPr>
        <p:spPr>
          <a:xfrm>
            <a:off x="6523464" y="3009694"/>
            <a:ext cx="42112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/>
              <a:t>Président du Comité/Conseil National</a:t>
            </a:r>
          </a:p>
          <a:p>
            <a:endParaRPr lang="es-PA" dirty="0"/>
          </a:p>
          <a:p>
            <a:r>
              <a:rPr lang="es-PA" dirty="0"/>
              <a:t>Chef National/Directeur Exécutif National</a:t>
            </a:r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ECD5C67E-C6E7-43AF-9985-FF2009290D34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5078820" y="3459785"/>
            <a:ext cx="1444644" cy="11574"/>
          </a:xfrm>
          <a:prstGeom prst="line">
            <a:avLst/>
          </a:prstGeom>
          <a:ln w="635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196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ángulo isósceles 3">
            <a:extLst>
              <a:ext uri="{FF2B5EF4-FFF2-40B4-BE49-F238E27FC236}">
                <a16:creationId xmlns:a16="http://schemas.microsoft.com/office/drawing/2014/main" id="{782B0768-183D-4D6B-AE84-356861E1B44A}"/>
              </a:ext>
            </a:extLst>
          </p:cNvPr>
          <p:cNvSpPr/>
          <p:nvPr/>
        </p:nvSpPr>
        <p:spPr>
          <a:xfrm>
            <a:off x="2615225" y="3459214"/>
            <a:ext cx="6427302" cy="3399183"/>
          </a:xfrm>
          <a:prstGeom prst="triangl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5429E73-C540-467B-B690-6A5A7C73561F}"/>
              </a:ext>
            </a:extLst>
          </p:cNvPr>
          <p:cNvCxnSpPr>
            <a:cxnSpLocks/>
          </p:cNvCxnSpPr>
          <p:nvPr/>
        </p:nvCxnSpPr>
        <p:spPr>
          <a:xfrm>
            <a:off x="4635282" y="4732847"/>
            <a:ext cx="2370429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iángulo isósceles 15">
            <a:extLst>
              <a:ext uri="{FF2B5EF4-FFF2-40B4-BE49-F238E27FC236}">
                <a16:creationId xmlns:a16="http://schemas.microsoft.com/office/drawing/2014/main" id="{3F4EB2B9-A1D4-4951-8B26-C407D610EEAA}"/>
              </a:ext>
            </a:extLst>
          </p:cNvPr>
          <p:cNvSpPr/>
          <p:nvPr/>
        </p:nvSpPr>
        <p:spPr>
          <a:xfrm rot="10800000">
            <a:off x="2605759" y="71068"/>
            <a:ext cx="6427302" cy="3399183"/>
          </a:xfrm>
          <a:prstGeom prst="triangl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1C13024E-5377-451F-A2A0-AD855DDD9E66}"/>
              </a:ext>
            </a:extLst>
          </p:cNvPr>
          <p:cNvCxnSpPr>
            <a:cxnSpLocks/>
          </p:cNvCxnSpPr>
          <p:nvPr/>
        </p:nvCxnSpPr>
        <p:spPr>
          <a:xfrm flipH="1" flipV="1">
            <a:off x="3505151" y="1026646"/>
            <a:ext cx="4543466" cy="2951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7DAFDEAD-A754-43E5-A6E5-331190A82EEF}"/>
              </a:ext>
            </a:extLst>
          </p:cNvPr>
          <p:cNvCxnSpPr>
            <a:cxnSpLocks/>
          </p:cNvCxnSpPr>
          <p:nvPr/>
        </p:nvCxnSpPr>
        <p:spPr>
          <a:xfrm flipH="1">
            <a:off x="4635282" y="2227577"/>
            <a:ext cx="2370429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C1D6D20F-8932-44C7-BD23-3F2939F1FA6B}"/>
              </a:ext>
            </a:extLst>
          </p:cNvPr>
          <p:cNvSpPr txBox="1"/>
          <p:nvPr/>
        </p:nvSpPr>
        <p:spPr>
          <a:xfrm>
            <a:off x="4424659" y="1451811"/>
            <a:ext cx="2789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World Scout Conference</a:t>
            </a:r>
          </a:p>
          <a:p>
            <a:pPr algn="ctr"/>
            <a:endParaRPr lang="en-US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E27F22D-9675-409E-99F1-2ADF4E801E74}"/>
              </a:ext>
            </a:extLst>
          </p:cNvPr>
          <p:cNvSpPr txBox="1"/>
          <p:nvPr/>
        </p:nvSpPr>
        <p:spPr>
          <a:xfrm>
            <a:off x="5083914" y="2174290"/>
            <a:ext cx="147099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50" b="1" dirty="0"/>
              <a:t>World Scout Committee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81629E1-7956-4222-B3C4-D9F59FC6FA24}"/>
              </a:ext>
            </a:extLst>
          </p:cNvPr>
          <p:cNvSpPr txBox="1"/>
          <p:nvPr/>
        </p:nvSpPr>
        <p:spPr>
          <a:xfrm>
            <a:off x="5136250" y="3775312"/>
            <a:ext cx="13663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World  Scout Bureau</a:t>
            </a:r>
          </a:p>
        </p:txBody>
      </p:sp>
      <p:sp>
        <p:nvSpPr>
          <p:cNvPr id="21" name="Flecha: curvada hacia la izquierda 20">
            <a:extLst>
              <a:ext uri="{FF2B5EF4-FFF2-40B4-BE49-F238E27FC236}">
                <a16:creationId xmlns:a16="http://schemas.microsoft.com/office/drawing/2014/main" id="{29754361-36A3-45F2-8447-86F16D37FD3A}"/>
              </a:ext>
            </a:extLst>
          </p:cNvPr>
          <p:cNvSpPr/>
          <p:nvPr/>
        </p:nvSpPr>
        <p:spPr>
          <a:xfrm rot="10995780">
            <a:off x="1584747" y="223519"/>
            <a:ext cx="1752018" cy="5966543"/>
          </a:xfrm>
          <a:prstGeom prst="curvedLeftArrow">
            <a:avLst>
              <a:gd name="adj1" fmla="val 28537"/>
              <a:gd name="adj2" fmla="val 77308"/>
              <a:gd name="adj3" fmla="val 416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>
              <a:solidFill>
                <a:schemeClr val="tx1"/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6C91EA7-884A-4725-B629-9BF856E3DE26}"/>
              </a:ext>
            </a:extLst>
          </p:cNvPr>
          <p:cNvSpPr txBox="1"/>
          <p:nvPr/>
        </p:nvSpPr>
        <p:spPr>
          <a:xfrm>
            <a:off x="3862362" y="348083"/>
            <a:ext cx="382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National Scout Organizations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77892CC-8461-467A-86FD-E3FFFDBD3E90}"/>
              </a:ext>
            </a:extLst>
          </p:cNvPr>
          <p:cNvSpPr txBox="1"/>
          <p:nvPr/>
        </p:nvSpPr>
        <p:spPr>
          <a:xfrm>
            <a:off x="3914354" y="5724588"/>
            <a:ext cx="382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National Scout Organizations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31FED478-04AD-44A2-826C-D1945E9291F4}"/>
              </a:ext>
            </a:extLst>
          </p:cNvPr>
          <p:cNvSpPr/>
          <p:nvPr/>
        </p:nvSpPr>
        <p:spPr>
          <a:xfrm>
            <a:off x="5613468" y="3275053"/>
            <a:ext cx="411882" cy="381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F3D74BD-1348-4449-9B96-A36471F8D2FA}"/>
              </a:ext>
            </a:extLst>
          </p:cNvPr>
          <p:cNvSpPr txBox="1"/>
          <p:nvPr/>
        </p:nvSpPr>
        <p:spPr>
          <a:xfrm>
            <a:off x="6502568" y="3004318"/>
            <a:ext cx="3973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Chairman of World Scout Committee</a:t>
            </a:r>
          </a:p>
          <a:p>
            <a:endParaRPr lang="en-US" dirty="0"/>
          </a:p>
          <a:p>
            <a:r>
              <a:rPr lang="en-US" dirty="0"/>
              <a:t>General secretary of WOSM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06F2A41-6C3B-4B65-86DE-98655E9C13A9}"/>
              </a:ext>
            </a:extLst>
          </p:cNvPr>
          <p:cNvCxnSpPr>
            <a:cxnSpLocks/>
          </p:cNvCxnSpPr>
          <p:nvPr/>
        </p:nvCxnSpPr>
        <p:spPr>
          <a:xfrm flipV="1">
            <a:off x="5083914" y="3452146"/>
            <a:ext cx="1485548" cy="18105"/>
          </a:xfrm>
          <a:prstGeom prst="line">
            <a:avLst/>
          </a:prstGeom>
          <a:ln w="635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509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ángulo isósceles 3">
            <a:extLst>
              <a:ext uri="{FF2B5EF4-FFF2-40B4-BE49-F238E27FC236}">
                <a16:creationId xmlns:a16="http://schemas.microsoft.com/office/drawing/2014/main" id="{782B0768-183D-4D6B-AE84-356861E1B44A}"/>
              </a:ext>
            </a:extLst>
          </p:cNvPr>
          <p:cNvSpPr/>
          <p:nvPr/>
        </p:nvSpPr>
        <p:spPr>
          <a:xfrm>
            <a:off x="2615225" y="3459214"/>
            <a:ext cx="6427302" cy="3399183"/>
          </a:xfrm>
          <a:prstGeom prst="triangl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5429E73-C540-467B-B690-6A5A7C73561F}"/>
              </a:ext>
            </a:extLst>
          </p:cNvPr>
          <p:cNvCxnSpPr>
            <a:cxnSpLocks/>
          </p:cNvCxnSpPr>
          <p:nvPr/>
        </p:nvCxnSpPr>
        <p:spPr>
          <a:xfrm flipV="1">
            <a:off x="4060727" y="5307689"/>
            <a:ext cx="3493012" cy="2272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iángulo isósceles 15">
            <a:extLst>
              <a:ext uri="{FF2B5EF4-FFF2-40B4-BE49-F238E27FC236}">
                <a16:creationId xmlns:a16="http://schemas.microsoft.com/office/drawing/2014/main" id="{3F4EB2B9-A1D4-4951-8B26-C407D610EEAA}"/>
              </a:ext>
            </a:extLst>
          </p:cNvPr>
          <p:cNvSpPr/>
          <p:nvPr/>
        </p:nvSpPr>
        <p:spPr>
          <a:xfrm rot="10800000">
            <a:off x="2605759" y="71068"/>
            <a:ext cx="6427302" cy="3399183"/>
          </a:xfrm>
          <a:prstGeom prst="triangl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1C13024E-5377-451F-A2A0-AD855DDD9E66}"/>
              </a:ext>
            </a:extLst>
          </p:cNvPr>
          <p:cNvCxnSpPr>
            <a:cxnSpLocks/>
          </p:cNvCxnSpPr>
          <p:nvPr/>
        </p:nvCxnSpPr>
        <p:spPr>
          <a:xfrm flipH="1" flipV="1">
            <a:off x="3505151" y="1026646"/>
            <a:ext cx="4543466" cy="2951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7DAFDEAD-A754-43E5-A6E5-331190A82EEF}"/>
              </a:ext>
            </a:extLst>
          </p:cNvPr>
          <p:cNvCxnSpPr>
            <a:cxnSpLocks/>
          </p:cNvCxnSpPr>
          <p:nvPr/>
        </p:nvCxnSpPr>
        <p:spPr>
          <a:xfrm flipH="1">
            <a:off x="4555771" y="2098142"/>
            <a:ext cx="2578878" cy="2341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C1D6D20F-8932-44C7-BD23-3F2939F1FA6B}"/>
              </a:ext>
            </a:extLst>
          </p:cNvPr>
          <p:cNvSpPr txBox="1"/>
          <p:nvPr/>
        </p:nvSpPr>
        <p:spPr>
          <a:xfrm>
            <a:off x="3862362" y="1378962"/>
            <a:ext cx="3829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Interamerican Scout Conference</a:t>
            </a:r>
          </a:p>
          <a:p>
            <a:pPr algn="ctr"/>
            <a:endParaRPr lang="en-US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E27F22D-9675-409E-99F1-2ADF4E801E74}"/>
              </a:ext>
            </a:extLst>
          </p:cNvPr>
          <p:cNvSpPr txBox="1"/>
          <p:nvPr/>
        </p:nvSpPr>
        <p:spPr>
          <a:xfrm>
            <a:off x="4975434" y="2075252"/>
            <a:ext cx="16879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Interamerican Scout Committee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81629E1-7956-4222-B3C4-D9F59FC6FA24}"/>
              </a:ext>
            </a:extLst>
          </p:cNvPr>
          <p:cNvSpPr txBox="1"/>
          <p:nvPr/>
        </p:nvSpPr>
        <p:spPr>
          <a:xfrm>
            <a:off x="4910514" y="4047440"/>
            <a:ext cx="18693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World Scout Bureau- Interamerican Support Centre</a:t>
            </a:r>
          </a:p>
        </p:txBody>
      </p:sp>
      <p:sp>
        <p:nvSpPr>
          <p:cNvPr id="21" name="Flecha: curvada hacia la izquierda 20">
            <a:extLst>
              <a:ext uri="{FF2B5EF4-FFF2-40B4-BE49-F238E27FC236}">
                <a16:creationId xmlns:a16="http://schemas.microsoft.com/office/drawing/2014/main" id="{29754361-36A3-45F2-8447-86F16D37FD3A}"/>
              </a:ext>
            </a:extLst>
          </p:cNvPr>
          <p:cNvSpPr/>
          <p:nvPr/>
        </p:nvSpPr>
        <p:spPr>
          <a:xfrm rot="10995780">
            <a:off x="1584747" y="223519"/>
            <a:ext cx="1752018" cy="5966543"/>
          </a:xfrm>
          <a:prstGeom prst="curvedLeftArrow">
            <a:avLst>
              <a:gd name="adj1" fmla="val 28537"/>
              <a:gd name="adj2" fmla="val 77308"/>
              <a:gd name="adj3" fmla="val 416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>
              <a:solidFill>
                <a:schemeClr val="tx1"/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6C91EA7-884A-4725-B629-9BF856E3DE26}"/>
              </a:ext>
            </a:extLst>
          </p:cNvPr>
          <p:cNvSpPr txBox="1"/>
          <p:nvPr/>
        </p:nvSpPr>
        <p:spPr>
          <a:xfrm>
            <a:off x="3862362" y="348083"/>
            <a:ext cx="382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National Scout Organizations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77892CC-8461-467A-86FD-E3FFFDBD3E90}"/>
              </a:ext>
            </a:extLst>
          </p:cNvPr>
          <p:cNvSpPr txBox="1"/>
          <p:nvPr/>
        </p:nvSpPr>
        <p:spPr>
          <a:xfrm>
            <a:off x="3930688" y="5828276"/>
            <a:ext cx="382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National Scout Organizations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187A6454-4CB0-43CA-A431-C664FADFD30D}"/>
              </a:ext>
            </a:extLst>
          </p:cNvPr>
          <p:cNvSpPr/>
          <p:nvPr/>
        </p:nvSpPr>
        <p:spPr>
          <a:xfrm>
            <a:off x="5613468" y="3279321"/>
            <a:ext cx="411882" cy="381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8220924-DC7F-400A-9E5F-9BC3384F0057}"/>
              </a:ext>
            </a:extLst>
          </p:cNvPr>
          <p:cNvSpPr txBox="1"/>
          <p:nvPr/>
        </p:nvSpPr>
        <p:spPr>
          <a:xfrm>
            <a:off x="6512034" y="2979067"/>
            <a:ext cx="47788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Chairman of the Interamerican Scout Committee</a:t>
            </a:r>
          </a:p>
          <a:p>
            <a:endParaRPr lang="en-US" dirty="0"/>
          </a:p>
          <a:p>
            <a:r>
              <a:rPr lang="en-US" dirty="0"/>
              <a:t>Regional Director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01F26AFB-709A-4D85-A0D6-74CEE0F189AC}"/>
              </a:ext>
            </a:extLst>
          </p:cNvPr>
          <p:cNvCxnSpPr>
            <a:cxnSpLocks/>
          </p:cNvCxnSpPr>
          <p:nvPr/>
        </p:nvCxnSpPr>
        <p:spPr>
          <a:xfrm>
            <a:off x="5069355" y="3457027"/>
            <a:ext cx="1500107" cy="23147"/>
          </a:xfrm>
          <a:prstGeom prst="line">
            <a:avLst/>
          </a:prstGeom>
          <a:ln w="635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045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ángulo isósceles 3">
            <a:extLst>
              <a:ext uri="{FF2B5EF4-FFF2-40B4-BE49-F238E27FC236}">
                <a16:creationId xmlns:a16="http://schemas.microsoft.com/office/drawing/2014/main" id="{782B0768-183D-4D6B-AE84-356861E1B44A}"/>
              </a:ext>
            </a:extLst>
          </p:cNvPr>
          <p:cNvSpPr/>
          <p:nvPr/>
        </p:nvSpPr>
        <p:spPr>
          <a:xfrm>
            <a:off x="2615225" y="3472466"/>
            <a:ext cx="6427302" cy="3399183"/>
          </a:xfrm>
          <a:prstGeom prst="triangl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5429E73-C540-467B-B690-6A5A7C73561F}"/>
              </a:ext>
            </a:extLst>
          </p:cNvPr>
          <p:cNvCxnSpPr>
            <a:cxnSpLocks/>
          </p:cNvCxnSpPr>
          <p:nvPr/>
        </p:nvCxnSpPr>
        <p:spPr>
          <a:xfrm>
            <a:off x="4635282" y="4732847"/>
            <a:ext cx="2370429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iángulo isósceles 15">
            <a:extLst>
              <a:ext uri="{FF2B5EF4-FFF2-40B4-BE49-F238E27FC236}">
                <a16:creationId xmlns:a16="http://schemas.microsoft.com/office/drawing/2014/main" id="{3F4EB2B9-A1D4-4951-8B26-C407D610EEAA}"/>
              </a:ext>
            </a:extLst>
          </p:cNvPr>
          <p:cNvSpPr/>
          <p:nvPr/>
        </p:nvSpPr>
        <p:spPr>
          <a:xfrm rot="10800000">
            <a:off x="2605759" y="71068"/>
            <a:ext cx="6427302" cy="3399183"/>
          </a:xfrm>
          <a:prstGeom prst="triangl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1C13024E-5377-451F-A2A0-AD855DDD9E66}"/>
              </a:ext>
            </a:extLst>
          </p:cNvPr>
          <p:cNvCxnSpPr>
            <a:cxnSpLocks/>
          </p:cNvCxnSpPr>
          <p:nvPr/>
        </p:nvCxnSpPr>
        <p:spPr>
          <a:xfrm flipH="1" flipV="1">
            <a:off x="3531655" y="1026646"/>
            <a:ext cx="4543466" cy="2951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7DAFDEAD-A754-43E5-A6E5-331190A82EEF}"/>
              </a:ext>
            </a:extLst>
          </p:cNvPr>
          <p:cNvCxnSpPr>
            <a:cxnSpLocks/>
          </p:cNvCxnSpPr>
          <p:nvPr/>
        </p:nvCxnSpPr>
        <p:spPr>
          <a:xfrm flipH="1" flipV="1">
            <a:off x="4505739" y="2011741"/>
            <a:ext cx="2653152" cy="849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41397452-173C-4FE0-872F-473252DEB7F6}"/>
              </a:ext>
            </a:extLst>
          </p:cNvPr>
          <p:cNvSpPr txBox="1"/>
          <p:nvPr/>
        </p:nvSpPr>
        <p:spPr>
          <a:xfrm>
            <a:off x="3862362" y="241781"/>
            <a:ext cx="382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Scouts Groups / Units or Sections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E9F84EA-5787-4778-87A8-161D550DD32B}"/>
              </a:ext>
            </a:extLst>
          </p:cNvPr>
          <p:cNvSpPr txBox="1"/>
          <p:nvPr/>
        </p:nvSpPr>
        <p:spPr>
          <a:xfrm>
            <a:off x="4164057" y="5092449"/>
            <a:ext cx="3329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NSO structure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1D6D20F-8932-44C7-BD23-3F2939F1FA6B}"/>
              </a:ext>
            </a:extLst>
          </p:cNvPr>
          <p:cNvSpPr txBox="1"/>
          <p:nvPr/>
        </p:nvSpPr>
        <p:spPr>
          <a:xfrm>
            <a:off x="4404543" y="1047541"/>
            <a:ext cx="27895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National Scout Assembly/National Scout Conference</a:t>
            </a:r>
          </a:p>
          <a:p>
            <a:pPr algn="ctr"/>
            <a:endParaRPr lang="en-US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E27F22D-9675-409E-99F1-2ADF4E801E74}"/>
              </a:ext>
            </a:extLst>
          </p:cNvPr>
          <p:cNvSpPr txBox="1"/>
          <p:nvPr/>
        </p:nvSpPr>
        <p:spPr>
          <a:xfrm>
            <a:off x="5093378" y="2020231"/>
            <a:ext cx="14709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National Committee /National Council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81629E1-7956-4222-B3C4-D9F59FC6FA24}"/>
              </a:ext>
            </a:extLst>
          </p:cNvPr>
          <p:cNvSpPr txBox="1"/>
          <p:nvPr/>
        </p:nvSpPr>
        <p:spPr>
          <a:xfrm>
            <a:off x="5027430" y="3807302"/>
            <a:ext cx="1602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National Executive Team</a:t>
            </a:r>
          </a:p>
        </p:txBody>
      </p:sp>
      <p:sp>
        <p:nvSpPr>
          <p:cNvPr id="21" name="Flecha: curvada hacia la izquierda 20">
            <a:extLst>
              <a:ext uri="{FF2B5EF4-FFF2-40B4-BE49-F238E27FC236}">
                <a16:creationId xmlns:a16="http://schemas.microsoft.com/office/drawing/2014/main" id="{29754361-36A3-45F2-8447-86F16D37FD3A}"/>
              </a:ext>
            </a:extLst>
          </p:cNvPr>
          <p:cNvSpPr/>
          <p:nvPr/>
        </p:nvSpPr>
        <p:spPr>
          <a:xfrm rot="10995780">
            <a:off x="1584747" y="223519"/>
            <a:ext cx="1752018" cy="5966543"/>
          </a:xfrm>
          <a:prstGeom prst="curvedLeftArrow">
            <a:avLst>
              <a:gd name="adj1" fmla="val 28537"/>
              <a:gd name="adj2" fmla="val 77308"/>
              <a:gd name="adj3" fmla="val 416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>
              <a:solidFill>
                <a:schemeClr val="tx1"/>
              </a:solidFill>
            </a:endParaRPr>
          </a:p>
        </p:txBody>
      </p: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6B955B8B-933E-4474-A730-81A5C1A9DD97}"/>
              </a:ext>
            </a:extLst>
          </p:cNvPr>
          <p:cNvCxnSpPr>
            <a:cxnSpLocks/>
          </p:cNvCxnSpPr>
          <p:nvPr/>
        </p:nvCxnSpPr>
        <p:spPr>
          <a:xfrm flipH="1" flipV="1">
            <a:off x="3530942" y="5821383"/>
            <a:ext cx="4543466" cy="2951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14">
            <a:extLst>
              <a:ext uri="{FF2B5EF4-FFF2-40B4-BE49-F238E27FC236}">
                <a16:creationId xmlns:a16="http://schemas.microsoft.com/office/drawing/2014/main" id="{1457D90E-1FFD-4D4F-851A-FBAA142ED788}"/>
              </a:ext>
            </a:extLst>
          </p:cNvPr>
          <p:cNvSpPr/>
          <p:nvPr/>
        </p:nvSpPr>
        <p:spPr>
          <a:xfrm>
            <a:off x="5613468" y="3279321"/>
            <a:ext cx="411882" cy="381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6B72AFA-915C-4C50-9FC0-300559493ABF}"/>
              </a:ext>
            </a:extLst>
          </p:cNvPr>
          <p:cNvSpPr txBox="1"/>
          <p:nvPr/>
        </p:nvSpPr>
        <p:spPr>
          <a:xfrm>
            <a:off x="6523464" y="3009694"/>
            <a:ext cx="42112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Presidente del Comité/Consejo Nacional</a:t>
            </a:r>
          </a:p>
          <a:p>
            <a:endParaRPr lang="en-US"/>
          </a:p>
          <a:p>
            <a:r>
              <a:rPr lang="en-US"/>
              <a:t>Jefe Nacional/Director Ejecutivo Nacional</a:t>
            </a:r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ECD5C67E-C6E7-43AF-9985-FF2009290D34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5078820" y="3459785"/>
            <a:ext cx="1444644" cy="11574"/>
          </a:xfrm>
          <a:prstGeom prst="line">
            <a:avLst/>
          </a:prstGeom>
          <a:ln w="635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5200906-8D9B-4D87-BCDA-843500067538}"/>
              </a:ext>
            </a:extLst>
          </p:cNvPr>
          <p:cNvSpPr txBox="1"/>
          <p:nvPr/>
        </p:nvSpPr>
        <p:spPr>
          <a:xfrm>
            <a:off x="3914351" y="6097275"/>
            <a:ext cx="382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Scouts Groups / Units or Sections</a:t>
            </a:r>
          </a:p>
        </p:txBody>
      </p:sp>
    </p:spTree>
    <p:extLst>
      <p:ext uri="{BB962C8B-B14F-4D97-AF65-F5344CB8AC3E}">
        <p14:creationId xmlns:p14="http://schemas.microsoft.com/office/powerpoint/2010/main" val="17290503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1640</TotalTime>
  <Words>186</Words>
  <Application>Microsoft Macintosh PowerPoint</Application>
  <PresentationFormat>Panorámica</PresentationFormat>
  <Paragraphs>50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Nicolas Rairan</dc:creator>
  <cp:lastModifiedBy>Microsoft Office User</cp:lastModifiedBy>
  <cp:revision>19</cp:revision>
  <dcterms:created xsi:type="dcterms:W3CDTF">2019-11-19T16:00:09Z</dcterms:created>
  <dcterms:modified xsi:type="dcterms:W3CDTF">2020-03-02T17:19:53Z</dcterms:modified>
</cp:coreProperties>
</file>