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64" r:id="rId6"/>
    <p:sldId id="291" r:id="rId7"/>
    <p:sldId id="287" r:id="rId8"/>
    <p:sldId id="289" r:id="rId9"/>
    <p:sldId id="290" r:id="rId10"/>
    <p:sldId id="303" r:id="rId11"/>
    <p:sldId id="301" r:id="rId12"/>
    <p:sldId id="302" r:id="rId13"/>
    <p:sldId id="310" r:id="rId14"/>
    <p:sldId id="296" r:id="rId15"/>
    <p:sldId id="299" r:id="rId16"/>
    <p:sldId id="300" r:id="rId17"/>
    <p:sldId id="297" r:id="rId18"/>
    <p:sldId id="298" r:id="rId19"/>
    <p:sldId id="311" r:id="rId20"/>
    <p:sldId id="313" r:id="rId21"/>
    <p:sldId id="314" r:id="rId22"/>
    <p:sldId id="315" r:id="rId23"/>
    <p:sldId id="316" r:id="rId24"/>
    <p:sldId id="292" r:id="rId25"/>
    <p:sldId id="306" r:id="rId26"/>
    <p:sldId id="307" r:id="rId27"/>
    <p:sldId id="308" r:id="rId28"/>
    <p:sldId id="293" r:id="rId29"/>
    <p:sldId id="294" r:id="rId30"/>
    <p:sldId id="31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F19A59"/>
    <a:srgbClr val="FFAB40"/>
    <a:srgbClr val="BC7D2C"/>
    <a:srgbClr val="FFFFFF"/>
    <a:srgbClr val="F2A365"/>
    <a:srgbClr val="30475E"/>
    <a:srgbClr val="22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C93A9-1E04-43E7-B465-ECA43308E477}" v="769" dt="2023-06-02T11:11:47.935"/>
    <p1510:client id="{3F5EF408-31FE-43A7-6FDD-6B5DC8EE609C}" v="86" dt="2023-06-02T02:07:08.358"/>
    <p1510:client id="{5AE23517-0EA3-4908-AFE8-81A4660444C8}" v="781" dt="2023-06-02T11:24:23.997"/>
    <p1510:client id="{7B29CE66-0A97-45F3-B365-3E8007A055B8}" v="749" vWet="751" dt="2023-06-02T09:14:4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3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39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6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3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16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3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58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0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3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47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93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95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31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90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16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4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2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8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5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5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4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98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9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5.wdp"/><Relationship Id="rId5" Type="http://schemas.openxmlformats.org/officeDocument/2006/relationships/image" Target="../media/image38.png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5" Type="http://schemas.openxmlformats.org/officeDocument/2006/relationships/image" Target="../media/image51.png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88113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Fira Sans Medium" panose="020B06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Trabalho Prático 2</a:t>
            </a:r>
            <a:endParaRPr sz="500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Processamento de Linguagem Natural em Engenharia Biomédica</a:t>
            </a:r>
            <a:endParaRPr lang="pt-PT" sz="160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644C29-DD14-C4FF-BE7B-77454B232611}"/>
              </a:ext>
            </a:extLst>
          </p:cNvPr>
          <p:cNvSpPr txBox="1"/>
          <p:nvPr/>
        </p:nvSpPr>
        <p:spPr>
          <a:xfrm>
            <a:off x="246039" y="4631408"/>
            <a:ext cx="525178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>
                <a:solidFill>
                  <a:schemeClr val="tx1"/>
                </a:solidFill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Diogo Lameira, PG50332 | João Alves, PG50471 | José Santos, PG51190</a:t>
            </a:r>
          </a:p>
          <a:p>
            <a:pPr algn="l"/>
            <a:endParaRPr lang="pt-PT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9BCF6-7339-E595-C330-ABE19D8F7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4" r="27136" b="44275"/>
          <a:stretch/>
        </p:blipFill>
        <p:spPr>
          <a:xfrm>
            <a:off x="680" y="-928"/>
            <a:ext cx="1250084" cy="62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Saúde de A-Z – CUF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19C3E8-004C-D120-FD40-1A42677C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81" r="3681" b="55092"/>
          <a:stretch/>
        </p:blipFill>
        <p:spPr>
          <a:xfrm>
            <a:off x="-5837" y="1928995"/>
            <a:ext cx="2419688" cy="11508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CBCBE7-AEF9-7381-7687-CBABCF4CC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360" y="2296397"/>
            <a:ext cx="5442689" cy="8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Diseases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&amp; Conditions –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Mayo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Clinic</a:t>
            </a:r>
            <a:endParaRPr lang="pt-PT"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40E040-EF35-B6BA-C2F2-2E35AD2E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389719"/>
            <a:ext cx="7658100" cy="2364062"/>
          </a:xfrm>
          <a:prstGeom prst="rect">
            <a:avLst/>
          </a:prstGeom>
        </p:spPr>
      </p:pic>
      <p:pic>
        <p:nvPicPr>
          <p:cNvPr id="7" name="Gráfico 6" descr="Cursor com preenchimento sólido">
            <a:extLst>
              <a:ext uri="{FF2B5EF4-FFF2-40B4-BE49-F238E27FC236}">
                <a16:creationId xmlns:a16="http://schemas.microsoft.com/office/drawing/2014/main" id="{B6EDEBA1-6E40-837C-5EDE-E01585F7C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6346" y="2218459"/>
            <a:ext cx="353291" cy="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200" decel="49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2716E-6 L 0.03941 0.00155 L 0.08108 0.00155 L 0.11823 0.00402 L 0.16216 -0.00123 L 0.19167 -0.00123 L 0.24098 -0.00123 L 0.27744 -0.00247 L -0.00138 0.06729 L 0.0448 0.07007 L 0.0698 0.06883 L 0.12882 0.06883 L 0.15313 0.06883 L 0.2 0.06729 L 0.23646 0.06729 L 0.2691 0.06729 L -0.00364 0.13889 L 0.03334 0.14013 L 0.07362 0.13889 L 0.11667 0.13334 L 0.15764 0.13735 L 0.19705 0.13735 L 0.2349 0.13611 L 0.27657 0.13334 L -0.0059 0.21142 L 0.03577 0.21297 " pathEditMode="relative" rAng="0" ptsTypes="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1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Diseases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&amp; Conditions –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Mayo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Clinic</a:t>
            </a:r>
            <a:endParaRPr lang="pt-PT"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78C008-F7CD-506B-A5E9-B8BDEB49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0" y="976746"/>
            <a:ext cx="1974554" cy="3882736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B9AB128-2854-D75C-289D-D04734E329AB}"/>
              </a:ext>
            </a:extLst>
          </p:cNvPr>
          <p:cNvCxnSpPr>
            <a:cxnSpLocks/>
          </p:cNvCxnSpPr>
          <p:nvPr/>
        </p:nvCxnSpPr>
        <p:spPr>
          <a:xfrm flipH="1" flipV="1">
            <a:off x="2112818" y="1537855"/>
            <a:ext cx="2763982" cy="12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0AE7DDD3-A931-D046-DCAE-5D7220AA0171}"/>
              </a:ext>
            </a:extLst>
          </p:cNvPr>
          <p:cNvCxnSpPr>
            <a:cxnSpLocks/>
          </p:cNvCxnSpPr>
          <p:nvPr/>
        </p:nvCxnSpPr>
        <p:spPr>
          <a:xfrm flipH="1" flipV="1">
            <a:off x="2112818" y="1905000"/>
            <a:ext cx="276398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1BC87E4-6756-C53D-236A-DD34CA4F132E}"/>
              </a:ext>
            </a:extLst>
          </p:cNvPr>
          <p:cNvCxnSpPr>
            <a:cxnSpLocks/>
          </p:cNvCxnSpPr>
          <p:nvPr/>
        </p:nvCxnSpPr>
        <p:spPr>
          <a:xfrm flipH="1" flipV="1">
            <a:off x="2112818" y="2230582"/>
            <a:ext cx="2763982" cy="58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3B726361-6509-7836-21D9-D7C1CF40D38B}"/>
              </a:ext>
            </a:extLst>
          </p:cNvPr>
          <p:cNvCxnSpPr>
            <a:cxnSpLocks/>
          </p:cNvCxnSpPr>
          <p:nvPr/>
        </p:nvCxnSpPr>
        <p:spPr>
          <a:xfrm flipH="1" flipV="1">
            <a:off x="2161309" y="2571750"/>
            <a:ext cx="2715491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001F6B7-6417-FB68-DFC6-829023BA7DCF}"/>
              </a:ext>
            </a:extLst>
          </p:cNvPr>
          <p:cNvCxnSpPr>
            <a:cxnSpLocks/>
          </p:cNvCxnSpPr>
          <p:nvPr/>
        </p:nvCxnSpPr>
        <p:spPr>
          <a:xfrm flipH="1">
            <a:off x="2161309" y="2819400"/>
            <a:ext cx="2715491" cy="110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9D08481D-14D3-41C0-2C0D-5E0AD086FFDF}"/>
              </a:ext>
            </a:extLst>
          </p:cNvPr>
          <p:cNvCxnSpPr>
            <a:cxnSpLocks/>
          </p:cNvCxnSpPr>
          <p:nvPr/>
        </p:nvCxnSpPr>
        <p:spPr>
          <a:xfrm flipH="1">
            <a:off x="2161309" y="2819400"/>
            <a:ext cx="2715491" cy="143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7DBCBF7-F8C5-F5DD-6E84-95A10DF44B84}"/>
              </a:ext>
            </a:extLst>
          </p:cNvPr>
          <p:cNvSpPr txBox="1"/>
          <p:nvPr/>
        </p:nvSpPr>
        <p:spPr>
          <a:xfrm>
            <a:off x="4925291" y="2665511"/>
            <a:ext cx="1814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err="1"/>
              <a:t>Anchors</a:t>
            </a:r>
            <a:r>
              <a:rPr lang="pt-PT"/>
              <a:t> relevantes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CACA9E95-5FC9-376A-2B4C-CC2C53D57C7D}"/>
              </a:ext>
            </a:extLst>
          </p:cNvPr>
          <p:cNvCxnSpPr>
            <a:cxnSpLocks/>
          </p:cNvCxnSpPr>
          <p:nvPr/>
        </p:nvCxnSpPr>
        <p:spPr>
          <a:xfrm flipH="1">
            <a:off x="2161309" y="4732025"/>
            <a:ext cx="2576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331F914-5E86-E2F5-AC2D-97BF195ECE52}"/>
              </a:ext>
            </a:extLst>
          </p:cNvPr>
          <p:cNvSpPr txBox="1"/>
          <p:nvPr/>
        </p:nvSpPr>
        <p:spPr>
          <a:xfrm>
            <a:off x="4807527" y="4551705"/>
            <a:ext cx="20504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/>
              <a:t>Informação redundante</a:t>
            </a:r>
          </a:p>
        </p:txBody>
      </p:sp>
    </p:spTree>
    <p:extLst>
      <p:ext uri="{BB962C8B-B14F-4D97-AF65-F5344CB8AC3E}">
        <p14:creationId xmlns:p14="http://schemas.microsoft.com/office/powerpoint/2010/main" val="15742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Diseases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&amp; Conditions –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Mayo</a:t>
            </a: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pt-PT" sz="2800" err="1">
                <a:latin typeface="Fira Sans Medium"/>
                <a:ea typeface="Fira Sans Medium"/>
                <a:cs typeface="Fira Sans Medium"/>
                <a:sym typeface="Fira Sans Medium"/>
              </a:rPr>
              <a:t>Clinic</a:t>
            </a:r>
            <a:endParaRPr lang="pt-PT"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CF16D00-CE45-B841-7666-F8BC0A0C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7" y="1806040"/>
            <a:ext cx="4208928" cy="1914660"/>
          </a:xfrm>
          <a:prstGeom prst="rect">
            <a:avLst/>
          </a:prstGeom>
        </p:spPr>
      </p:pic>
      <p:pic>
        <p:nvPicPr>
          <p:cNvPr id="5" name="Imagem 6" descr="Uma imagem com Website&#10;&#10;Descrição gerada automaticamente">
            <a:extLst>
              <a:ext uri="{FF2B5EF4-FFF2-40B4-BE49-F238E27FC236}">
                <a16:creationId xmlns:a16="http://schemas.microsoft.com/office/drawing/2014/main" id="{E1D7D3BB-9F52-9FDB-E6DD-74707232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88" y="1240835"/>
            <a:ext cx="3173505" cy="3219881"/>
          </a:xfrm>
          <a:prstGeom prst="rect">
            <a:avLst/>
          </a:prstGeom>
        </p:spPr>
      </p:pic>
      <p:sp>
        <p:nvSpPr>
          <p:cNvPr id="3" name="Fluxograma: Terminador 2">
            <a:extLst>
              <a:ext uri="{FF2B5EF4-FFF2-40B4-BE49-F238E27FC236}">
                <a16:creationId xmlns:a16="http://schemas.microsoft.com/office/drawing/2014/main" id="{51726DAE-4954-17B8-6485-A3A74FD6FAE7}"/>
              </a:ext>
            </a:extLst>
          </p:cNvPr>
          <p:cNvSpPr/>
          <p:nvPr/>
        </p:nvSpPr>
        <p:spPr>
          <a:xfrm>
            <a:off x="5285509" y="2341418"/>
            <a:ext cx="949036" cy="166255"/>
          </a:xfrm>
          <a:prstGeom prst="flowChartTerminato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luxograma: Terminador 3">
            <a:extLst>
              <a:ext uri="{FF2B5EF4-FFF2-40B4-BE49-F238E27FC236}">
                <a16:creationId xmlns:a16="http://schemas.microsoft.com/office/drawing/2014/main" id="{B28B59A1-E140-12E6-1717-75C9662A1D02}"/>
              </a:ext>
            </a:extLst>
          </p:cNvPr>
          <p:cNvSpPr/>
          <p:nvPr/>
        </p:nvSpPr>
        <p:spPr>
          <a:xfrm>
            <a:off x="5285509" y="3511091"/>
            <a:ext cx="949036" cy="166255"/>
          </a:xfrm>
          <a:prstGeom prst="flowChartTerminato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luxograma: Terminador 5">
            <a:extLst>
              <a:ext uri="{FF2B5EF4-FFF2-40B4-BE49-F238E27FC236}">
                <a16:creationId xmlns:a16="http://schemas.microsoft.com/office/drawing/2014/main" id="{C7F3BC0B-C445-5902-B91F-1E8763788907}"/>
              </a:ext>
            </a:extLst>
          </p:cNvPr>
          <p:cNvSpPr/>
          <p:nvPr/>
        </p:nvSpPr>
        <p:spPr>
          <a:xfrm>
            <a:off x="5230092" y="2756017"/>
            <a:ext cx="713510" cy="166255"/>
          </a:xfrm>
          <a:prstGeom prst="flowChartTerminato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D7245B5-A07F-1CD1-D3B5-A5B8B7694522}"/>
              </a:ext>
            </a:extLst>
          </p:cNvPr>
          <p:cNvCxnSpPr>
            <a:cxnSpLocks/>
          </p:cNvCxnSpPr>
          <p:nvPr/>
        </p:nvCxnSpPr>
        <p:spPr>
          <a:xfrm>
            <a:off x="5354781" y="3089564"/>
            <a:ext cx="5334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36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0035 0.03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9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" grpId="1" animBg="1"/>
      <p:bldP spid="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Fira Sans Medium"/>
                <a:ea typeface="Fira Sans Medium"/>
                <a:cs typeface="Fira Sans Medium"/>
                <a:sym typeface="Fira Sans Medium"/>
              </a:rPr>
              <a:t>Enfermedades y Afecciones – Middlesex Health</a:t>
            </a:r>
            <a:endParaRPr lang="pt-PT"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DEFDE4-AFCE-F278-64BE-9DDC0F95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1" y="1363980"/>
            <a:ext cx="4842429" cy="2883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B4631D-189E-9444-283F-CEA09FCB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80" y="1818991"/>
            <a:ext cx="4023709" cy="197375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F7E0EA6-2C7D-55BD-3BB6-C6CCCCE7E4DB}"/>
              </a:ext>
            </a:extLst>
          </p:cNvPr>
          <p:cNvSpPr/>
          <p:nvPr/>
        </p:nvSpPr>
        <p:spPr>
          <a:xfrm>
            <a:off x="5646421" y="1826611"/>
            <a:ext cx="1531619" cy="13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207A01-C889-043D-2B43-95E4F9BF79BA}"/>
              </a:ext>
            </a:extLst>
          </p:cNvPr>
          <p:cNvSpPr/>
          <p:nvPr/>
        </p:nvSpPr>
        <p:spPr>
          <a:xfrm>
            <a:off x="5461595" y="2350387"/>
            <a:ext cx="3499525" cy="324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00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Fira Sans Medium"/>
                <a:ea typeface="Fira Sans Medium"/>
                <a:cs typeface="Fira Sans Medium"/>
                <a:sym typeface="Fira Sans Medium"/>
              </a:rPr>
              <a:t>Enfermedades y Afecciones – Middlesex Health</a:t>
            </a:r>
            <a:endParaRPr lang="pt-PT"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B6E5C6-39AC-99FE-2C48-9C9B14D8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" y="1318631"/>
            <a:ext cx="4490938" cy="29071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B3DCE2-556A-41C2-F2BC-69418FE4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1" y="1252819"/>
            <a:ext cx="3870960" cy="32545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BC717BF-9D5C-CA6C-B1BC-E4EA08088BB2}"/>
              </a:ext>
            </a:extLst>
          </p:cNvPr>
          <p:cNvSpPr/>
          <p:nvPr/>
        </p:nvSpPr>
        <p:spPr>
          <a:xfrm>
            <a:off x="5113021" y="1386839"/>
            <a:ext cx="1531619" cy="13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CC2392-D1FD-7210-0DB3-8E3E39491225}"/>
              </a:ext>
            </a:extLst>
          </p:cNvPr>
          <p:cNvSpPr/>
          <p:nvPr/>
        </p:nvSpPr>
        <p:spPr>
          <a:xfrm>
            <a:off x="5113020" y="3977639"/>
            <a:ext cx="1531619" cy="13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51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Junção</a:t>
            </a: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 Final</a:t>
            </a:r>
            <a:endParaRPr lang="pt-PT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625258-DF3D-69AE-017E-417C281E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45" y="1744290"/>
            <a:ext cx="3397813" cy="24053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F31EDC-9393-9E49-B1C7-38AE75B97719}"/>
              </a:ext>
            </a:extLst>
          </p:cNvPr>
          <p:cNvSpPr txBox="1"/>
          <p:nvPr/>
        </p:nvSpPr>
        <p:spPr>
          <a:xfrm>
            <a:off x="306295" y="1069099"/>
            <a:ext cx="4572000" cy="400110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Fira Sans Medium"/>
                <a:ea typeface="Fira Sans Medium"/>
                <a:cs typeface="Fira Sans Medium"/>
                <a:sym typeface="Fira Sans Medium"/>
              </a:rPr>
              <a:t>1º Passo: </a:t>
            </a:r>
            <a:r>
              <a:rPr lang="pt-PT" sz="2000" i="1" dirty="0" err="1">
                <a:latin typeface="Fira Sans Medium"/>
                <a:ea typeface="Fira Sans Medium"/>
                <a:cs typeface="Fira Sans Medium"/>
                <a:sym typeface="Fira Sans Medium"/>
              </a:rPr>
              <a:t>pt_diseases.json</a:t>
            </a:r>
            <a:endParaRPr lang="pt-PT" sz="20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AFFB58-53FA-2E5C-6AF1-AC200AED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2" y="1809350"/>
            <a:ext cx="3686364" cy="2340289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89EDD8B3-79E5-3C58-EBA4-C2457529E526}"/>
              </a:ext>
            </a:extLst>
          </p:cNvPr>
          <p:cNvSpPr/>
          <p:nvPr/>
        </p:nvSpPr>
        <p:spPr>
          <a:xfrm rot="16200000">
            <a:off x="4401532" y="2827040"/>
            <a:ext cx="356839" cy="596687"/>
          </a:xfrm>
          <a:prstGeom prst="down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580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Junção</a:t>
            </a: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 Final</a:t>
            </a:r>
            <a:endParaRPr lang="pt-PT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F31EDC-9393-9E49-B1C7-38AE75B97719}"/>
              </a:ext>
            </a:extLst>
          </p:cNvPr>
          <p:cNvSpPr txBox="1"/>
          <p:nvPr/>
        </p:nvSpPr>
        <p:spPr>
          <a:xfrm>
            <a:off x="306295" y="1069099"/>
            <a:ext cx="4572000" cy="400110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Fira Sans Medium"/>
                <a:ea typeface="Fira Sans Medium"/>
                <a:cs typeface="Fira Sans Medium"/>
                <a:sym typeface="Fira Sans Medium"/>
              </a:rPr>
              <a:t>2º Passo:</a:t>
            </a:r>
            <a:r>
              <a:rPr lang="pt-PT" sz="2000" i="1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pt-PT" sz="2000" i="1" dirty="0" err="1">
                <a:latin typeface="Fira Sans Medium"/>
                <a:ea typeface="Fira Sans Medium"/>
                <a:cs typeface="Fira Sans Medium"/>
                <a:sym typeface="Fira Sans Medium"/>
              </a:rPr>
              <a:t>check_translation</a:t>
            </a:r>
            <a:endParaRPr lang="pt-PT" sz="20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F351E-36FB-C488-686D-CB3C7E1E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20" y="1645633"/>
            <a:ext cx="1971950" cy="2762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555A6D6-43C9-1B5D-0EF1-01AEC992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27" y="2674855"/>
            <a:ext cx="4190336" cy="16972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22F19F-6331-AEFD-1DD9-462B2BE57F94}"/>
              </a:ext>
            </a:extLst>
          </p:cNvPr>
          <p:cNvSpPr txBox="1"/>
          <p:nvPr/>
        </p:nvSpPr>
        <p:spPr>
          <a:xfrm>
            <a:off x="504912" y="4531970"/>
            <a:ext cx="398956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i="1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final_dici_tp1.json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89ABED32-6FDC-14AD-E9A4-F5130C5BD7B1}"/>
              </a:ext>
            </a:extLst>
          </p:cNvPr>
          <p:cNvSpPr/>
          <p:nvPr/>
        </p:nvSpPr>
        <p:spPr>
          <a:xfrm rot="19485556">
            <a:off x="5554199" y="1957282"/>
            <a:ext cx="356839" cy="596687"/>
          </a:xfrm>
          <a:prstGeom prst="down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02D2E9D-EFAC-E4D3-467B-61BF8E1566A6}"/>
              </a:ext>
            </a:extLst>
          </p:cNvPr>
          <p:cNvSpPr/>
          <p:nvPr/>
        </p:nvSpPr>
        <p:spPr>
          <a:xfrm rot="2114444" flipH="1">
            <a:off x="3777537" y="1970172"/>
            <a:ext cx="356839" cy="596687"/>
          </a:xfrm>
          <a:prstGeom prst="down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D8D861-5201-AF9B-90D4-6F9720A0E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295" y="2865618"/>
            <a:ext cx="3435106" cy="107026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C12596-4930-4748-1F22-5863D60D193B}"/>
              </a:ext>
            </a:extLst>
          </p:cNvPr>
          <p:cNvSpPr txBox="1"/>
          <p:nvPr/>
        </p:nvSpPr>
        <p:spPr>
          <a:xfrm>
            <a:off x="4451336" y="4531970"/>
            <a:ext cx="398956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PT" sz="2000" i="1" dirty="0" err="1">
                <a:solidFill>
                  <a:schemeClr val="tx1"/>
                </a:solidFill>
                <a:latin typeface="Fira Sans Medium" panose="020B0603050000020004" pitchFamily="34" charset="0"/>
                <a:ea typeface="Fira Sans"/>
                <a:cs typeface="Fira Sans"/>
                <a:sym typeface="Fira Sans"/>
              </a:rPr>
              <a:t>deep_translator</a:t>
            </a:r>
            <a:endParaRPr lang="pt-PT" sz="2000" i="1" dirty="0">
              <a:solidFill>
                <a:schemeClr val="tx1"/>
              </a:solidFill>
              <a:latin typeface="Fira Sans Medium" panose="020B0603050000020004" pitchFamily="34" charset="0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i="1" dirty="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690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Junção</a:t>
            </a: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 Final</a:t>
            </a:r>
            <a:endParaRPr lang="pt-PT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F31EDC-9393-9E49-B1C7-38AE75B97719}"/>
              </a:ext>
            </a:extLst>
          </p:cNvPr>
          <p:cNvSpPr txBox="1"/>
          <p:nvPr/>
        </p:nvSpPr>
        <p:spPr>
          <a:xfrm>
            <a:off x="301194" y="1002662"/>
            <a:ext cx="4572000" cy="400110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Fira Sans Medium"/>
                <a:ea typeface="Fira Sans Medium"/>
                <a:cs typeface="Fira Sans Medium"/>
                <a:sym typeface="Fira Sans Medium"/>
              </a:rPr>
              <a:t>3º Passo: </a:t>
            </a:r>
            <a:r>
              <a:rPr lang="pt-PT" sz="2000" i="1" dirty="0" err="1">
                <a:latin typeface="Fira Sans Medium"/>
                <a:ea typeface="Fira Sans Medium"/>
                <a:cs typeface="Fira Sans Medium"/>
                <a:sym typeface="Fira Sans Medium"/>
              </a:rPr>
              <a:t>en_diseases.json</a:t>
            </a:r>
            <a:endParaRPr lang="pt-PT" sz="20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E43C1A-8E37-FCDC-D8B4-91882E3C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91" y="3635692"/>
            <a:ext cx="3933005" cy="1200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DF8C07-0ED6-8A91-72A9-7AECC909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896" y="1575597"/>
            <a:ext cx="5588207" cy="1755141"/>
          </a:xfrm>
          <a:prstGeom prst="rect">
            <a:avLst/>
          </a:prstGeom>
        </p:spPr>
      </p:pic>
      <p:sp>
        <p:nvSpPr>
          <p:cNvPr id="10" name="Seta: Curvada Para a Esquerda 9">
            <a:extLst>
              <a:ext uri="{FF2B5EF4-FFF2-40B4-BE49-F238E27FC236}">
                <a16:creationId xmlns:a16="http://schemas.microsoft.com/office/drawing/2014/main" id="{657482AC-464F-5E90-E17A-871800225589}"/>
              </a:ext>
            </a:extLst>
          </p:cNvPr>
          <p:cNvSpPr/>
          <p:nvPr/>
        </p:nvSpPr>
        <p:spPr>
          <a:xfrm>
            <a:off x="7676204" y="2714873"/>
            <a:ext cx="585201" cy="1372097"/>
          </a:xfrm>
          <a:prstGeom prst="curvedLeft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Junção</a:t>
            </a: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 Final</a:t>
            </a:r>
            <a:endParaRPr lang="pt-PT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F31EDC-9393-9E49-B1C7-38AE75B97719}"/>
              </a:ext>
            </a:extLst>
          </p:cNvPr>
          <p:cNvSpPr txBox="1"/>
          <p:nvPr/>
        </p:nvSpPr>
        <p:spPr>
          <a:xfrm>
            <a:off x="301194" y="1002662"/>
            <a:ext cx="4572000" cy="400110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Fira Sans Medium"/>
                <a:ea typeface="Fira Sans Medium"/>
                <a:cs typeface="Fira Sans Medium"/>
                <a:sym typeface="Fira Sans Medium"/>
              </a:rPr>
              <a:t>3º Passo: </a:t>
            </a:r>
            <a:r>
              <a:rPr lang="pt-PT" sz="2000" i="1" dirty="0" err="1">
                <a:latin typeface="Fira Sans Medium"/>
                <a:ea typeface="Fira Sans Medium"/>
                <a:cs typeface="Fira Sans Medium"/>
                <a:sym typeface="Fira Sans Medium"/>
              </a:rPr>
              <a:t>es_diseases.json</a:t>
            </a:r>
            <a:endParaRPr lang="pt-PT" sz="20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Seta: Curvada Para a Esquerda 9">
            <a:extLst>
              <a:ext uri="{FF2B5EF4-FFF2-40B4-BE49-F238E27FC236}">
                <a16:creationId xmlns:a16="http://schemas.microsoft.com/office/drawing/2014/main" id="{657482AC-464F-5E90-E17A-871800225589}"/>
              </a:ext>
            </a:extLst>
          </p:cNvPr>
          <p:cNvSpPr/>
          <p:nvPr/>
        </p:nvSpPr>
        <p:spPr>
          <a:xfrm>
            <a:off x="7676204" y="2714873"/>
            <a:ext cx="585201" cy="1372097"/>
          </a:xfrm>
          <a:prstGeom prst="curvedLeft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B17B9C-7E8B-CECC-4516-9821B603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76" y="1507808"/>
            <a:ext cx="4069433" cy="17451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326C30-3170-A296-046D-911542C1C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9" y="3449935"/>
            <a:ext cx="4004450" cy="12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76054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787936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749353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Objetivo Final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3941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Interface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4" y="4073240"/>
            <a:ext cx="143130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Conclusão e Sugestão de Melhorias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531563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Websites Processados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Google Shape;1714;p21">
            <a:extLst>
              <a:ext uri="{FF2B5EF4-FFF2-40B4-BE49-F238E27FC236}">
                <a16:creationId xmlns:a16="http://schemas.microsoft.com/office/drawing/2014/main" id="{9DC37D72-35DE-F629-F86E-5AFF210DD440}"/>
              </a:ext>
            </a:extLst>
          </p:cNvPr>
          <p:cNvSpPr txBox="1"/>
          <p:nvPr/>
        </p:nvSpPr>
        <p:spPr>
          <a:xfrm>
            <a:off x="7464468" y="3241435"/>
            <a:ext cx="1409189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Demonstração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Ficheiro</a:t>
            </a:r>
            <a:r>
              <a:rPr lang="es-ES" sz="2800" dirty="0">
                <a:latin typeface="Fira Sans Medium"/>
                <a:ea typeface="Fira Sans Medium"/>
                <a:cs typeface="Fira Sans Medium"/>
                <a:sym typeface="Fira Sans Medium"/>
              </a:rPr>
              <a:t> Final</a:t>
            </a:r>
            <a:endParaRPr lang="pt-PT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77C708-F3CB-50CB-A1C0-E8E24C2EF0E2}"/>
              </a:ext>
            </a:extLst>
          </p:cNvPr>
          <p:cNvSpPr txBox="1"/>
          <p:nvPr/>
        </p:nvSpPr>
        <p:spPr>
          <a:xfrm>
            <a:off x="543698" y="1879252"/>
            <a:ext cx="2469846" cy="1384995"/>
          </a:xfrm>
          <a:prstGeom prst="rect">
            <a:avLst/>
          </a:prstGeom>
          <a:solidFill>
            <a:srgbClr val="C4C4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“</a:t>
            </a:r>
            <a:r>
              <a:rPr lang="pt-PT" i="1" dirty="0" err="1">
                <a:solidFill>
                  <a:schemeClr val="bg1"/>
                </a:solidFill>
                <a:latin typeface="Fira Sans Medium"/>
                <a:sym typeface="Fira Sans Medium"/>
              </a:rPr>
              <a:t>pt</a:t>
            </a:r>
            <a:r>
              <a:rPr lang="pt-PT" sz="1400" i="1" dirty="0" err="1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_diseases.json</a:t>
            </a:r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” </a:t>
            </a:r>
          </a:p>
          <a:p>
            <a:pPr algn="ctr"/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+ </a:t>
            </a:r>
          </a:p>
          <a:p>
            <a:pPr algn="ctr"/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“</a:t>
            </a:r>
            <a:r>
              <a:rPr lang="pt-PT" sz="1400" i="1" dirty="0" err="1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en_diseases.json</a:t>
            </a:r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” </a:t>
            </a:r>
          </a:p>
          <a:p>
            <a:pPr algn="ctr"/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+ </a:t>
            </a:r>
          </a:p>
          <a:p>
            <a:pPr algn="ctr"/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“</a:t>
            </a:r>
            <a:r>
              <a:rPr lang="pt-PT" sz="1400" i="1" dirty="0" err="1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es_diseases.json</a:t>
            </a:r>
            <a:r>
              <a:rPr lang="en" dirty="0">
                <a:solidFill>
                  <a:schemeClr val="bg1"/>
                </a:solidFill>
                <a:latin typeface="Fira Sans Medium" panose="020B0603050000020004" pitchFamily="34" charset="0"/>
              </a:rPr>
              <a:t>”</a:t>
            </a:r>
            <a:endParaRPr lang="pt-PT" dirty="0">
              <a:solidFill>
                <a:schemeClr val="bg1"/>
              </a:solidFill>
              <a:latin typeface="Fira Sans Medium" panose="020B0603050000020004" pitchFamily="34" charset="0"/>
            </a:endParaRPr>
          </a:p>
          <a:p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9DEF3D-987F-2CC2-1660-7CC11B3B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22" y="1138434"/>
            <a:ext cx="3601519" cy="3347827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8E737B35-FFAA-83BB-B630-495F9C0B0946}"/>
              </a:ext>
            </a:extLst>
          </p:cNvPr>
          <p:cNvSpPr/>
          <p:nvPr/>
        </p:nvSpPr>
        <p:spPr>
          <a:xfrm rot="16200000">
            <a:off x="3727334" y="2054723"/>
            <a:ext cx="481198" cy="1034051"/>
          </a:xfrm>
          <a:prstGeom prst="downArrow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02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33;p38">
            <a:extLst>
              <a:ext uri="{FF2B5EF4-FFF2-40B4-BE49-F238E27FC236}">
                <a16:creationId xmlns:a16="http://schemas.microsoft.com/office/drawing/2014/main" id="{E738FF40-A36A-DD44-0F47-905C6659ACB2}"/>
              </a:ext>
            </a:extLst>
          </p:cNvPr>
          <p:cNvSpPr/>
          <p:nvPr/>
        </p:nvSpPr>
        <p:spPr>
          <a:xfrm>
            <a:off x="2417915" y="226028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4;p38">
            <a:extLst>
              <a:ext uri="{FF2B5EF4-FFF2-40B4-BE49-F238E27FC236}">
                <a16:creationId xmlns:a16="http://schemas.microsoft.com/office/drawing/2014/main" id="{89A52594-BC8C-4F32-8663-6BDCF3EE2D4D}"/>
              </a:ext>
            </a:extLst>
          </p:cNvPr>
          <p:cNvSpPr/>
          <p:nvPr/>
        </p:nvSpPr>
        <p:spPr>
          <a:xfrm>
            <a:off x="2417915" y="2259238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3935;p38">
            <a:extLst>
              <a:ext uri="{FF2B5EF4-FFF2-40B4-BE49-F238E27FC236}">
                <a16:creationId xmlns:a16="http://schemas.microsoft.com/office/drawing/2014/main" id="{D4CBD67D-4637-C0A4-DFC8-96267BB6C0BB}"/>
              </a:ext>
            </a:extLst>
          </p:cNvPr>
          <p:cNvSpPr/>
          <p:nvPr/>
        </p:nvSpPr>
        <p:spPr>
          <a:xfrm>
            <a:off x="2406545" y="224891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46;p38">
            <a:extLst>
              <a:ext uri="{FF2B5EF4-FFF2-40B4-BE49-F238E27FC236}">
                <a16:creationId xmlns:a16="http://schemas.microsoft.com/office/drawing/2014/main" id="{CFFE5431-BBC3-E063-32BC-4C2032257E4F}"/>
              </a:ext>
            </a:extLst>
          </p:cNvPr>
          <p:cNvSpPr txBox="1"/>
          <p:nvPr/>
        </p:nvSpPr>
        <p:spPr>
          <a:xfrm>
            <a:off x="3141205" y="2348387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Interface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3A2CC30A-F935-6998-F029-A04BD998F671}"/>
              </a:ext>
            </a:extLst>
          </p:cNvPr>
          <p:cNvGrpSpPr/>
          <p:nvPr/>
        </p:nvGrpSpPr>
        <p:grpSpPr>
          <a:xfrm>
            <a:off x="1266151" y="1160820"/>
            <a:ext cx="1009907" cy="2746124"/>
            <a:chOff x="2878436" y="1458687"/>
            <a:chExt cx="1009907" cy="2746124"/>
          </a:xfrm>
        </p:grpSpPr>
        <p:sp>
          <p:nvSpPr>
            <p:cNvPr id="298" name="Google Shape;3942;p38">
              <a:extLst>
                <a:ext uri="{FF2B5EF4-FFF2-40B4-BE49-F238E27FC236}">
                  <a16:creationId xmlns:a16="http://schemas.microsoft.com/office/drawing/2014/main" id="{69AA5334-5680-7278-0398-DF56BF8D183F}"/>
                </a:ext>
              </a:extLst>
            </p:cNvPr>
            <p:cNvSpPr/>
            <p:nvPr/>
          </p:nvSpPr>
          <p:spPr>
            <a:xfrm>
              <a:off x="2878436" y="2263672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43;p38">
              <a:extLst>
                <a:ext uri="{FF2B5EF4-FFF2-40B4-BE49-F238E27FC236}">
                  <a16:creationId xmlns:a16="http://schemas.microsoft.com/office/drawing/2014/main" id="{18A989EF-41C4-903C-F7FC-F5580C9B1D3C}"/>
                </a:ext>
              </a:extLst>
            </p:cNvPr>
            <p:cNvSpPr/>
            <p:nvPr/>
          </p:nvSpPr>
          <p:spPr>
            <a:xfrm>
              <a:off x="2878436" y="251407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44;p38">
              <a:extLst>
                <a:ext uri="{FF2B5EF4-FFF2-40B4-BE49-F238E27FC236}">
                  <a16:creationId xmlns:a16="http://schemas.microsoft.com/office/drawing/2014/main" id="{86CA3E6A-3B11-0E8F-9F0F-29FDFC100F4B}"/>
                </a:ext>
              </a:extLst>
            </p:cNvPr>
            <p:cNvSpPr/>
            <p:nvPr/>
          </p:nvSpPr>
          <p:spPr>
            <a:xfrm>
              <a:off x="2878436" y="2764476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45;p38">
              <a:extLst>
                <a:ext uri="{FF2B5EF4-FFF2-40B4-BE49-F238E27FC236}">
                  <a16:creationId xmlns:a16="http://schemas.microsoft.com/office/drawing/2014/main" id="{87463083-892F-6321-D622-C16541F55309}"/>
                </a:ext>
              </a:extLst>
            </p:cNvPr>
            <p:cNvSpPr/>
            <p:nvPr/>
          </p:nvSpPr>
          <p:spPr>
            <a:xfrm>
              <a:off x="2878436" y="301592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46;p38">
              <a:extLst>
                <a:ext uri="{FF2B5EF4-FFF2-40B4-BE49-F238E27FC236}">
                  <a16:creationId xmlns:a16="http://schemas.microsoft.com/office/drawing/2014/main" id="{D24B30F7-57E0-5C58-F9A2-1D967DBA1313}"/>
                </a:ext>
              </a:extLst>
            </p:cNvPr>
            <p:cNvSpPr/>
            <p:nvPr/>
          </p:nvSpPr>
          <p:spPr>
            <a:xfrm>
              <a:off x="2878436" y="3266293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7;p38">
              <a:extLst>
                <a:ext uri="{FF2B5EF4-FFF2-40B4-BE49-F238E27FC236}">
                  <a16:creationId xmlns:a16="http://schemas.microsoft.com/office/drawing/2014/main" id="{B4CBBCE3-51E8-23D0-8A59-C5A4927E7D8B}"/>
                </a:ext>
              </a:extLst>
            </p:cNvPr>
            <p:cNvSpPr/>
            <p:nvPr/>
          </p:nvSpPr>
          <p:spPr>
            <a:xfrm>
              <a:off x="2944663" y="1458687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8;p38">
              <a:extLst>
                <a:ext uri="{FF2B5EF4-FFF2-40B4-BE49-F238E27FC236}">
                  <a16:creationId xmlns:a16="http://schemas.microsoft.com/office/drawing/2014/main" id="{46E45687-8B02-AB6D-155C-FC4B670EA77E}"/>
                </a:ext>
              </a:extLst>
            </p:cNvPr>
            <p:cNvSpPr/>
            <p:nvPr/>
          </p:nvSpPr>
          <p:spPr>
            <a:xfrm>
              <a:off x="2944663" y="2087796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9;p38">
              <a:extLst>
                <a:ext uri="{FF2B5EF4-FFF2-40B4-BE49-F238E27FC236}">
                  <a16:creationId xmlns:a16="http://schemas.microsoft.com/office/drawing/2014/main" id="{C9B35117-3AF6-A36D-85B8-96AE7EED0CAE}"/>
                </a:ext>
              </a:extLst>
            </p:cNvPr>
            <p:cNvSpPr/>
            <p:nvPr/>
          </p:nvSpPr>
          <p:spPr>
            <a:xfrm>
              <a:off x="2944663" y="3327358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50;p38">
              <a:extLst>
                <a:ext uri="{FF2B5EF4-FFF2-40B4-BE49-F238E27FC236}">
                  <a16:creationId xmlns:a16="http://schemas.microsoft.com/office/drawing/2014/main" id="{3E5FF4CC-F455-F12E-CA0F-1CAEACA6CDDC}"/>
                </a:ext>
              </a:extLst>
            </p:cNvPr>
            <p:cNvSpPr/>
            <p:nvPr/>
          </p:nvSpPr>
          <p:spPr>
            <a:xfrm>
              <a:off x="2944663" y="3075911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51;p38">
              <a:extLst>
                <a:ext uri="{FF2B5EF4-FFF2-40B4-BE49-F238E27FC236}">
                  <a16:creationId xmlns:a16="http://schemas.microsoft.com/office/drawing/2014/main" id="{A30DA909-9C31-06FE-EB35-01C76D7A3098}"/>
                </a:ext>
              </a:extLst>
            </p:cNvPr>
            <p:cNvSpPr/>
            <p:nvPr/>
          </p:nvSpPr>
          <p:spPr>
            <a:xfrm>
              <a:off x="2944663" y="2825509"/>
              <a:ext cx="939530" cy="1244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63CEB5F5-E54E-40F0-5061-FD04B204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7915" y="621062"/>
            <a:ext cx="4706520" cy="1499746"/>
          </a:xfrm>
          <a:prstGeom prst="rect">
            <a:avLst/>
          </a:prstGeom>
        </p:spPr>
      </p:pic>
      <p:pic>
        <p:nvPicPr>
          <p:cNvPr id="295" name="Imagem 294">
            <a:extLst>
              <a:ext uri="{FF2B5EF4-FFF2-40B4-BE49-F238E27FC236}">
                <a16:creationId xmlns:a16="http://schemas.microsoft.com/office/drawing/2014/main" id="{85BC2E36-111D-9E9E-FB76-A5715D5F47A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769" y="3029491"/>
            <a:ext cx="4712616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3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Visualizar termos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467673" y="862584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Administrador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918" y="262968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Fira Sans"/>
                <a:ea typeface="Fira Sans"/>
                <a:cs typeface="Fira Sans"/>
                <a:sym typeface="Fira Sans"/>
              </a:rPr>
              <a:t>Eliminar termos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75" y="371960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Adicionar novos termos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854476" y="251204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Interface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004449" y="85944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Utilizador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258688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Visualizar termos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8065960" y="2487039"/>
            <a:ext cx="612392" cy="539652"/>
          </a:xfrm>
          <a:custGeom>
            <a:avLst/>
            <a:gdLst/>
            <a:ahLst/>
            <a:cxnLst/>
            <a:rect l="l" t="t" r="r" b="b"/>
            <a:pathLst>
              <a:path w="22992" h="20261" extrusionOk="0">
                <a:moveTo>
                  <a:pt x="11488" y="0"/>
                </a:moveTo>
                <a:cubicBezTo>
                  <a:pt x="7517" y="0"/>
                  <a:pt x="3747" y="2363"/>
                  <a:pt x="2122" y="6258"/>
                </a:cubicBezTo>
                <a:cubicBezTo>
                  <a:pt x="0" y="11420"/>
                  <a:pt x="2439" y="17342"/>
                  <a:pt x="7601" y="19495"/>
                </a:cubicBezTo>
                <a:cubicBezTo>
                  <a:pt x="8872" y="20014"/>
                  <a:pt x="10186" y="20261"/>
                  <a:pt x="11478" y="20261"/>
                </a:cubicBezTo>
                <a:cubicBezTo>
                  <a:pt x="15465" y="20261"/>
                  <a:pt x="19236" y="17915"/>
                  <a:pt x="20838" y="14017"/>
                </a:cubicBezTo>
                <a:cubicBezTo>
                  <a:pt x="22992" y="8823"/>
                  <a:pt x="20522" y="2901"/>
                  <a:pt x="15360" y="779"/>
                </a:cubicBezTo>
                <a:cubicBezTo>
                  <a:pt x="14093" y="250"/>
                  <a:pt x="12780" y="0"/>
                  <a:pt x="1148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8266708" y="2441972"/>
            <a:ext cx="420087" cy="535656"/>
          </a:xfrm>
          <a:custGeom>
            <a:avLst/>
            <a:gdLst/>
            <a:ahLst/>
            <a:cxnLst/>
            <a:rect l="l" t="t" r="r" b="b"/>
            <a:pathLst>
              <a:path w="15772" h="20111" fill="none" extrusionOk="0">
                <a:moveTo>
                  <a:pt x="12383" y="20111"/>
                </a:moveTo>
                <a:cubicBezTo>
                  <a:pt x="14473" y="17989"/>
                  <a:pt x="15772" y="15044"/>
                  <a:pt x="15772" y="11813"/>
                </a:cubicBezTo>
                <a:cubicBezTo>
                  <a:pt x="15772" y="5289"/>
                  <a:pt x="10483" y="1"/>
                  <a:pt x="3959" y="1"/>
                </a:cubicBezTo>
                <a:cubicBezTo>
                  <a:pt x="2566" y="1"/>
                  <a:pt x="1235" y="254"/>
                  <a:pt x="0" y="698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8056664" y="2527178"/>
            <a:ext cx="315518" cy="544925"/>
          </a:xfrm>
          <a:custGeom>
            <a:avLst/>
            <a:gdLst/>
            <a:ahLst/>
            <a:cxnLst/>
            <a:rect l="l" t="t" r="r" b="b"/>
            <a:pathLst>
              <a:path w="11846" h="20459" fill="none" extrusionOk="0">
                <a:moveTo>
                  <a:pt x="3738" y="0"/>
                </a:moveTo>
                <a:cubicBezTo>
                  <a:pt x="1458" y="2154"/>
                  <a:pt x="1" y="5226"/>
                  <a:pt x="1" y="8614"/>
                </a:cubicBezTo>
                <a:cubicBezTo>
                  <a:pt x="1" y="15138"/>
                  <a:pt x="5321" y="20458"/>
                  <a:pt x="11845" y="20458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466470" y="1406731"/>
            <a:ext cx="611566" cy="539305"/>
          </a:xfrm>
          <a:custGeom>
            <a:avLst/>
            <a:gdLst/>
            <a:ahLst/>
            <a:cxnLst/>
            <a:rect l="l" t="t" r="r" b="b"/>
            <a:pathLst>
              <a:path w="22961" h="20248" extrusionOk="0">
                <a:moveTo>
                  <a:pt x="11461" y="1"/>
                </a:moveTo>
                <a:cubicBezTo>
                  <a:pt x="10173" y="1"/>
                  <a:pt x="8864" y="247"/>
                  <a:pt x="7601" y="766"/>
                </a:cubicBezTo>
                <a:cubicBezTo>
                  <a:pt x="2439" y="2919"/>
                  <a:pt x="0" y="8842"/>
                  <a:pt x="2122" y="14004"/>
                </a:cubicBezTo>
                <a:cubicBezTo>
                  <a:pt x="3749" y="17902"/>
                  <a:pt x="7525" y="20248"/>
                  <a:pt x="11500" y="20248"/>
                </a:cubicBezTo>
                <a:cubicBezTo>
                  <a:pt x="12788" y="20248"/>
                  <a:pt x="14097" y="20001"/>
                  <a:pt x="15360" y="19482"/>
                </a:cubicBezTo>
                <a:cubicBezTo>
                  <a:pt x="20522" y="17329"/>
                  <a:pt x="22960" y="11407"/>
                  <a:pt x="20839" y="6245"/>
                </a:cubicBezTo>
                <a:cubicBezTo>
                  <a:pt x="19212" y="2346"/>
                  <a:pt x="15436" y="1"/>
                  <a:pt x="1146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457201" y="1361318"/>
            <a:ext cx="420087" cy="535656"/>
          </a:xfrm>
          <a:custGeom>
            <a:avLst/>
            <a:gdLst/>
            <a:ahLst/>
            <a:cxnLst/>
            <a:rect l="l" t="t" r="r" b="b"/>
            <a:pathLst>
              <a:path w="15772" h="20111" fill="none" extrusionOk="0">
                <a:moveTo>
                  <a:pt x="3389" y="20111"/>
                </a:moveTo>
                <a:cubicBezTo>
                  <a:pt x="1298" y="17989"/>
                  <a:pt x="0" y="15044"/>
                  <a:pt x="0" y="11813"/>
                </a:cubicBezTo>
                <a:cubicBezTo>
                  <a:pt x="0" y="5289"/>
                  <a:pt x="5289" y="1"/>
                  <a:pt x="11813" y="1"/>
                </a:cubicBezTo>
                <a:cubicBezTo>
                  <a:pt x="13206" y="1"/>
                  <a:pt x="14536" y="254"/>
                  <a:pt x="15771" y="698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771813" y="1446524"/>
            <a:ext cx="315492" cy="544925"/>
          </a:xfrm>
          <a:custGeom>
            <a:avLst/>
            <a:gdLst/>
            <a:ahLst/>
            <a:cxnLst/>
            <a:rect l="l" t="t" r="r" b="b"/>
            <a:pathLst>
              <a:path w="11845" h="20459" fill="none" extrusionOk="0">
                <a:moveTo>
                  <a:pt x="8108" y="0"/>
                </a:moveTo>
                <a:cubicBezTo>
                  <a:pt x="10388" y="2154"/>
                  <a:pt x="11845" y="5226"/>
                  <a:pt x="11845" y="8614"/>
                </a:cubicBezTo>
                <a:cubicBezTo>
                  <a:pt x="11845" y="15138"/>
                  <a:pt x="6556" y="20458"/>
                  <a:pt x="1" y="20458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502746" y="3682639"/>
            <a:ext cx="539012" cy="539012"/>
          </a:xfrm>
          <a:custGeom>
            <a:avLst/>
            <a:gdLst/>
            <a:ahLst/>
            <a:cxnLst/>
            <a:rect l="l" t="t" r="r" b="b"/>
            <a:pathLst>
              <a:path w="20237" h="20237" extrusionOk="0">
                <a:moveTo>
                  <a:pt x="10103" y="1"/>
                </a:moveTo>
                <a:cubicBezTo>
                  <a:pt x="4529" y="1"/>
                  <a:pt x="0" y="4529"/>
                  <a:pt x="0" y="10103"/>
                </a:cubicBezTo>
                <a:cubicBezTo>
                  <a:pt x="0" y="15708"/>
                  <a:pt x="4529" y="20237"/>
                  <a:pt x="10103" y="20237"/>
                </a:cubicBezTo>
                <a:cubicBezTo>
                  <a:pt x="15708" y="20237"/>
                  <a:pt x="20237" y="15708"/>
                  <a:pt x="20237" y="10103"/>
                </a:cubicBezTo>
                <a:cubicBezTo>
                  <a:pt x="20237" y="4529"/>
                  <a:pt x="15708" y="1"/>
                  <a:pt x="1010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1" y="3637093"/>
            <a:ext cx="420087" cy="535656"/>
          </a:xfrm>
          <a:custGeom>
            <a:avLst/>
            <a:gdLst/>
            <a:ahLst/>
            <a:cxnLst/>
            <a:rect l="l" t="t" r="r" b="b"/>
            <a:pathLst>
              <a:path w="15772" h="20111" fill="none" extrusionOk="0">
                <a:moveTo>
                  <a:pt x="3389" y="20110"/>
                </a:moveTo>
                <a:cubicBezTo>
                  <a:pt x="1298" y="17988"/>
                  <a:pt x="0" y="15043"/>
                  <a:pt x="0" y="11813"/>
                </a:cubicBezTo>
                <a:cubicBezTo>
                  <a:pt x="0" y="5289"/>
                  <a:pt x="5289" y="0"/>
                  <a:pt x="11813" y="0"/>
                </a:cubicBezTo>
                <a:cubicBezTo>
                  <a:pt x="13206" y="0"/>
                  <a:pt x="14536" y="254"/>
                  <a:pt x="15771" y="666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771813" y="3722298"/>
            <a:ext cx="315492" cy="544925"/>
          </a:xfrm>
          <a:custGeom>
            <a:avLst/>
            <a:gdLst/>
            <a:ahLst/>
            <a:cxnLst/>
            <a:rect l="l" t="t" r="r" b="b"/>
            <a:pathLst>
              <a:path w="11845" h="20459" fill="none" extrusionOk="0">
                <a:moveTo>
                  <a:pt x="8108" y="0"/>
                </a:moveTo>
                <a:cubicBezTo>
                  <a:pt x="10388" y="2154"/>
                  <a:pt x="11845" y="5225"/>
                  <a:pt x="11845" y="8614"/>
                </a:cubicBezTo>
                <a:cubicBezTo>
                  <a:pt x="11845" y="15138"/>
                  <a:pt x="6556" y="20458"/>
                  <a:pt x="1" y="20458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502746" y="2544765"/>
            <a:ext cx="539012" cy="539012"/>
          </a:xfrm>
          <a:custGeom>
            <a:avLst/>
            <a:gdLst/>
            <a:ahLst/>
            <a:cxnLst/>
            <a:rect l="l" t="t" r="r" b="b"/>
            <a:pathLst>
              <a:path w="20237" h="20237" extrusionOk="0">
                <a:moveTo>
                  <a:pt x="10103" y="0"/>
                </a:moveTo>
                <a:cubicBezTo>
                  <a:pt x="4529" y="0"/>
                  <a:pt x="0" y="4529"/>
                  <a:pt x="0" y="10103"/>
                </a:cubicBezTo>
                <a:cubicBezTo>
                  <a:pt x="0" y="15708"/>
                  <a:pt x="4529" y="20237"/>
                  <a:pt x="10103" y="20237"/>
                </a:cubicBezTo>
                <a:cubicBezTo>
                  <a:pt x="15708" y="20237"/>
                  <a:pt x="20237" y="15708"/>
                  <a:pt x="20237" y="10103"/>
                </a:cubicBezTo>
                <a:cubicBezTo>
                  <a:pt x="20237" y="4529"/>
                  <a:pt x="15708" y="0"/>
                  <a:pt x="10103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457201" y="2499219"/>
            <a:ext cx="420087" cy="535630"/>
          </a:xfrm>
          <a:custGeom>
            <a:avLst/>
            <a:gdLst/>
            <a:ahLst/>
            <a:cxnLst/>
            <a:rect l="l" t="t" r="r" b="b"/>
            <a:pathLst>
              <a:path w="15772" h="20110" fill="none" extrusionOk="0">
                <a:moveTo>
                  <a:pt x="3389" y="20110"/>
                </a:moveTo>
                <a:cubicBezTo>
                  <a:pt x="1298" y="17988"/>
                  <a:pt x="0" y="15043"/>
                  <a:pt x="0" y="11813"/>
                </a:cubicBezTo>
                <a:cubicBezTo>
                  <a:pt x="0" y="5289"/>
                  <a:pt x="5289" y="0"/>
                  <a:pt x="11813" y="0"/>
                </a:cubicBezTo>
                <a:cubicBezTo>
                  <a:pt x="13206" y="0"/>
                  <a:pt x="14536" y="253"/>
                  <a:pt x="15771" y="697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771813" y="2584398"/>
            <a:ext cx="315492" cy="544925"/>
          </a:xfrm>
          <a:custGeom>
            <a:avLst/>
            <a:gdLst/>
            <a:ahLst/>
            <a:cxnLst/>
            <a:rect l="l" t="t" r="r" b="b"/>
            <a:pathLst>
              <a:path w="11845" h="20459" fill="none" extrusionOk="0">
                <a:moveTo>
                  <a:pt x="8108" y="1"/>
                </a:moveTo>
                <a:cubicBezTo>
                  <a:pt x="10388" y="2154"/>
                  <a:pt x="11845" y="5226"/>
                  <a:pt x="11845" y="8615"/>
                </a:cubicBezTo>
                <a:cubicBezTo>
                  <a:pt x="11845" y="15138"/>
                  <a:pt x="6556" y="20459"/>
                  <a:pt x="1" y="20459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B2814BA-842F-6A0E-DED6-E8F4C1BF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14" y="1055415"/>
            <a:ext cx="5107026" cy="2759260"/>
          </a:xfrm>
          <a:prstGeom prst="rect">
            <a:avLst/>
          </a:prstGeom>
        </p:spPr>
      </p:pic>
      <p:pic>
        <p:nvPicPr>
          <p:cNvPr id="6" name="Gráfico 5" descr="Olho destaque">
            <a:extLst>
              <a:ext uri="{FF2B5EF4-FFF2-40B4-BE49-F238E27FC236}">
                <a16:creationId xmlns:a16="http://schemas.microsoft.com/office/drawing/2014/main" id="{E877B223-5AE0-3254-B250-B85CB2247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0440" y="2555620"/>
            <a:ext cx="402490" cy="402490"/>
          </a:xfrm>
          <a:prstGeom prst="rect">
            <a:avLst/>
          </a:prstGeom>
        </p:spPr>
      </p:pic>
      <p:pic>
        <p:nvPicPr>
          <p:cNvPr id="7" name="Gráfico 6" descr="Olho destaque">
            <a:extLst>
              <a:ext uri="{FF2B5EF4-FFF2-40B4-BE49-F238E27FC236}">
                <a16:creationId xmlns:a16="http://schemas.microsoft.com/office/drawing/2014/main" id="{BF1CE8A1-5084-BBA7-AF07-C8FB2140C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568" y="1468209"/>
            <a:ext cx="402490" cy="402490"/>
          </a:xfrm>
          <a:prstGeom prst="rect">
            <a:avLst/>
          </a:prstGeom>
        </p:spPr>
      </p:pic>
      <p:pic>
        <p:nvPicPr>
          <p:cNvPr id="9" name="Gráfico 8" descr="Lixo destaque">
            <a:extLst>
              <a:ext uri="{FF2B5EF4-FFF2-40B4-BE49-F238E27FC236}">
                <a16:creationId xmlns:a16="http://schemas.microsoft.com/office/drawing/2014/main" id="{00DC05F9-B2B5-BA3B-1497-C4D0E239B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523" y="2613216"/>
            <a:ext cx="406580" cy="406580"/>
          </a:xfrm>
          <a:prstGeom prst="rect">
            <a:avLst/>
          </a:prstGeom>
        </p:spPr>
      </p:pic>
      <p:pic>
        <p:nvPicPr>
          <p:cNvPr id="11" name="Gráfico 10" descr="Distintivo: seguir destaque">
            <a:extLst>
              <a:ext uri="{FF2B5EF4-FFF2-40B4-BE49-F238E27FC236}">
                <a16:creationId xmlns:a16="http://schemas.microsoft.com/office/drawing/2014/main" id="{DADA8AD2-4809-0291-4D20-57732C118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118" y="3761175"/>
            <a:ext cx="381940" cy="3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5" grpId="0"/>
      <p:bldP spid="177" grpId="0"/>
      <p:bldP spid="178" grpId="0"/>
      <p:bldP spid="184" grpId="0" animBg="1"/>
      <p:bldP spid="186" grpId="0" animBg="1"/>
      <p:bldP spid="187" grpId="0" animBg="1"/>
      <p:bldP spid="203" grpId="0" animBg="1"/>
      <p:bldP spid="208" grpId="0" animBg="1"/>
      <p:bldP spid="209" grpId="0" animBg="1"/>
      <p:bldP spid="211" grpId="0" animBg="1"/>
      <p:bldP spid="213" grpId="0" animBg="1"/>
      <p:bldP spid="214" grpId="0" animBg="1"/>
      <p:bldP spid="216" grpId="0" animBg="1"/>
      <p:bldP spid="219" grpId="0" animBg="1"/>
      <p:bldP spid="2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85157E6-7DE2-1CA4-D632-B7A297B9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" y="112447"/>
            <a:ext cx="4757005" cy="25337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C8689A-1B30-3612-E71E-33883109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83" y="2180349"/>
            <a:ext cx="4730442" cy="253377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35C17B4-82BD-6AA3-517F-FC4BA0573750}"/>
              </a:ext>
            </a:extLst>
          </p:cNvPr>
          <p:cNvSpPr/>
          <p:nvPr/>
        </p:nvSpPr>
        <p:spPr>
          <a:xfrm>
            <a:off x="4066309" y="935182"/>
            <a:ext cx="187036" cy="17664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FD227F-E3F6-97D2-AEF6-8B663720FC5C}"/>
              </a:ext>
            </a:extLst>
          </p:cNvPr>
          <p:cNvSpPr/>
          <p:nvPr/>
        </p:nvSpPr>
        <p:spPr>
          <a:xfrm>
            <a:off x="8333510" y="3013363"/>
            <a:ext cx="187036" cy="17664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593781-B80E-6853-2446-1E9D25B60BC7}"/>
              </a:ext>
            </a:extLst>
          </p:cNvPr>
          <p:cNvSpPr/>
          <p:nvPr/>
        </p:nvSpPr>
        <p:spPr>
          <a:xfrm>
            <a:off x="1018309" y="554182"/>
            <a:ext cx="284018" cy="2770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E452181-4F6F-B1AF-0EC4-A544C7E1804D}"/>
              </a:ext>
            </a:extLst>
          </p:cNvPr>
          <p:cNvSpPr/>
          <p:nvPr/>
        </p:nvSpPr>
        <p:spPr>
          <a:xfrm>
            <a:off x="5299363" y="2599459"/>
            <a:ext cx="284018" cy="2770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856188-7A8F-28FE-5827-9417EFCF12F6}"/>
              </a:ext>
            </a:extLst>
          </p:cNvPr>
          <p:cNvSpPr/>
          <p:nvPr/>
        </p:nvSpPr>
        <p:spPr>
          <a:xfrm>
            <a:off x="4028210" y="112447"/>
            <a:ext cx="339436" cy="220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0DE8CE-9F90-A1A0-C2BA-EABF962D8E87}"/>
              </a:ext>
            </a:extLst>
          </p:cNvPr>
          <p:cNvSpPr/>
          <p:nvPr/>
        </p:nvSpPr>
        <p:spPr>
          <a:xfrm>
            <a:off x="8333510" y="2180349"/>
            <a:ext cx="339436" cy="220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6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D1B480-2800-1FBD-FD93-5DD20622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" y="109936"/>
            <a:ext cx="5571169" cy="26926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4F170E4-D503-ED93-078B-D3950110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71" y="2403764"/>
            <a:ext cx="4795181" cy="2629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57D170-8B18-EFCE-1EA9-70A096B4B297}"/>
              </a:ext>
            </a:extLst>
          </p:cNvPr>
          <p:cNvSpPr/>
          <p:nvPr/>
        </p:nvSpPr>
        <p:spPr>
          <a:xfrm>
            <a:off x="1918854" y="748782"/>
            <a:ext cx="2292927" cy="2257020"/>
          </a:xfrm>
          <a:prstGeom prst="ellipse">
            <a:avLst/>
          </a:prstGeom>
          <a:solidFill>
            <a:srgbClr val="FFAB40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/>
              <a:t>Dinâmica</a:t>
            </a:r>
          </a:p>
          <a:p>
            <a:pPr algn="ctr"/>
            <a:r>
              <a:rPr lang="pt-PT" sz="1800"/>
              <a:t>Intuitiva</a:t>
            </a:r>
          </a:p>
          <a:p>
            <a:pPr algn="ctr"/>
            <a:r>
              <a:rPr lang="pt-PT" sz="1800"/>
              <a:t>Simples</a:t>
            </a:r>
          </a:p>
          <a:p>
            <a:pPr algn="ctr"/>
            <a:r>
              <a:rPr lang="pt-PT" sz="1800"/>
              <a:t>Cativante</a:t>
            </a:r>
          </a:p>
          <a:p>
            <a:pPr algn="ctr"/>
            <a:r>
              <a:rPr lang="pt-PT" sz="1800"/>
              <a:t>Informativa</a:t>
            </a:r>
          </a:p>
        </p:txBody>
      </p:sp>
    </p:spTree>
    <p:extLst>
      <p:ext uri="{BB962C8B-B14F-4D97-AF65-F5344CB8AC3E}">
        <p14:creationId xmlns:p14="http://schemas.microsoft.com/office/powerpoint/2010/main" val="12777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07483 -4.81481E-6 C 0.10868 -4.81481E-6 0.1507 0.0463 0.1507 0.08488 L 0.1507 0.1722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936;p38">
            <a:extLst>
              <a:ext uri="{FF2B5EF4-FFF2-40B4-BE49-F238E27FC236}">
                <a16:creationId xmlns:a16="http://schemas.microsoft.com/office/drawing/2014/main" id="{730F81E9-B4DF-D467-A212-07FDBCADEB19}"/>
              </a:ext>
            </a:extLst>
          </p:cNvPr>
          <p:cNvSpPr/>
          <p:nvPr/>
        </p:nvSpPr>
        <p:spPr>
          <a:xfrm>
            <a:off x="2417915" y="305079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37;p38">
            <a:extLst>
              <a:ext uri="{FF2B5EF4-FFF2-40B4-BE49-F238E27FC236}">
                <a16:creationId xmlns:a16="http://schemas.microsoft.com/office/drawing/2014/main" id="{21D6D201-2B8C-A865-50FB-D6CBBD305698}"/>
              </a:ext>
            </a:extLst>
          </p:cNvPr>
          <p:cNvSpPr/>
          <p:nvPr/>
        </p:nvSpPr>
        <p:spPr>
          <a:xfrm>
            <a:off x="2417915" y="3050794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3938;p38">
            <a:extLst>
              <a:ext uri="{FF2B5EF4-FFF2-40B4-BE49-F238E27FC236}">
                <a16:creationId xmlns:a16="http://schemas.microsoft.com/office/drawing/2014/main" id="{9BB5D5F5-B1AC-A9F4-F4F9-9819204A26A7}"/>
              </a:ext>
            </a:extLst>
          </p:cNvPr>
          <p:cNvSpPr/>
          <p:nvPr/>
        </p:nvSpPr>
        <p:spPr>
          <a:xfrm>
            <a:off x="2406545" y="3039424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448;p38">
            <a:extLst>
              <a:ext uri="{FF2B5EF4-FFF2-40B4-BE49-F238E27FC236}">
                <a16:creationId xmlns:a16="http://schemas.microsoft.com/office/drawing/2014/main" id="{CE16E262-C5EC-338B-7219-34B5B897918F}"/>
              </a:ext>
            </a:extLst>
          </p:cNvPr>
          <p:cNvSpPr txBox="1"/>
          <p:nvPr/>
        </p:nvSpPr>
        <p:spPr>
          <a:xfrm>
            <a:off x="3141205" y="3126022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Demonstração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3A2CC30A-F935-6998-F029-A04BD998F671}"/>
              </a:ext>
            </a:extLst>
          </p:cNvPr>
          <p:cNvGrpSpPr/>
          <p:nvPr/>
        </p:nvGrpSpPr>
        <p:grpSpPr>
          <a:xfrm>
            <a:off x="1266151" y="1160820"/>
            <a:ext cx="1009907" cy="2746124"/>
            <a:chOff x="2878436" y="1458687"/>
            <a:chExt cx="1009907" cy="2746124"/>
          </a:xfrm>
        </p:grpSpPr>
        <p:sp>
          <p:nvSpPr>
            <p:cNvPr id="298" name="Google Shape;3942;p38">
              <a:extLst>
                <a:ext uri="{FF2B5EF4-FFF2-40B4-BE49-F238E27FC236}">
                  <a16:creationId xmlns:a16="http://schemas.microsoft.com/office/drawing/2014/main" id="{69AA5334-5680-7278-0398-DF56BF8D183F}"/>
                </a:ext>
              </a:extLst>
            </p:cNvPr>
            <p:cNvSpPr/>
            <p:nvPr/>
          </p:nvSpPr>
          <p:spPr>
            <a:xfrm>
              <a:off x="2878436" y="2263672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43;p38">
              <a:extLst>
                <a:ext uri="{FF2B5EF4-FFF2-40B4-BE49-F238E27FC236}">
                  <a16:creationId xmlns:a16="http://schemas.microsoft.com/office/drawing/2014/main" id="{18A989EF-41C4-903C-F7FC-F5580C9B1D3C}"/>
                </a:ext>
              </a:extLst>
            </p:cNvPr>
            <p:cNvSpPr/>
            <p:nvPr/>
          </p:nvSpPr>
          <p:spPr>
            <a:xfrm>
              <a:off x="2878436" y="251407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44;p38">
              <a:extLst>
                <a:ext uri="{FF2B5EF4-FFF2-40B4-BE49-F238E27FC236}">
                  <a16:creationId xmlns:a16="http://schemas.microsoft.com/office/drawing/2014/main" id="{86CA3E6A-3B11-0E8F-9F0F-29FDFC100F4B}"/>
                </a:ext>
              </a:extLst>
            </p:cNvPr>
            <p:cNvSpPr/>
            <p:nvPr/>
          </p:nvSpPr>
          <p:spPr>
            <a:xfrm>
              <a:off x="2878436" y="2764476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45;p38">
              <a:extLst>
                <a:ext uri="{FF2B5EF4-FFF2-40B4-BE49-F238E27FC236}">
                  <a16:creationId xmlns:a16="http://schemas.microsoft.com/office/drawing/2014/main" id="{87463083-892F-6321-D622-C16541F55309}"/>
                </a:ext>
              </a:extLst>
            </p:cNvPr>
            <p:cNvSpPr/>
            <p:nvPr/>
          </p:nvSpPr>
          <p:spPr>
            <a:xfrm>
              <a:off x="2878436" y="301592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46;p38">
              <a:extLst>
                <a:ext uri="{FF2B5EF4-FFF2-40B4-BE49-F238E27FC236}">
                  <a16:creationId xmlns:a16="http://schemas.microsoft.com/office/drawing/2014/main" id="{D24B30F7-57E0-5C58-F9A2-1D967DBA1313}"/>
                </a:ext>
              </a:extLst>
            </p:cNvPr>
            <p:cNvSpPr/>
            <p:nvPr/>
          </p:nvSpPr>
          <p:spPr>
            <a:xfrm>
              <a:off x="2878436" y="3266293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7;p38">
              <a:extLst>
                <a:ext uri="{FF2B5EF4-FFF2-40B4-BE49-F238E27FC236}">
                  <a16:creationId xmlns:a16="http://schemas.microsoft.com/office/drawing/2014/main" id="{B4CBBCE3-51E8-23D0-8A59-C5A4927E7D8B}"/>
                </a:ext>
              </a:extLst>
            </p:cNvPr>
            <p:cNvSpPr/>
            <p:nvPr/>
          </p:nvSpPr>
          <p:spPr>
            <a:xfrm>
              <a:off x="2944663" y="1458687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8;p38">
              <a:extLst>
                <a:ext uri="{FF2B5EF4-FFF2-40B4-BE49-F238E27FC236}">
                  <a16:creationId xmlns:a16="http://schemas.microsoft.com/office/drawing/2014/main" id="{46E45687-8B02-AB6D-155C-FC4B670EA77E}"/>
                </a:ext>
              </a:extLst>
            </p:cNvPr>
            <p:cNvSpPr/>
            <p:nvPr/>
          </p:nvSpPr>
          <p:spPr>
            <a:xfrm>
              <a:off x="2944663" y="2087796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9;p38">
              <a:extLst>
                <a:ext uri="{FF2B5EF4-FFF2-40B4-BE49-F238E27FC236}">
                  <a16:creationId xmlns:a16="http://schemas.microsoft.com/office/drawing/2014/main" id="{C9B35117-3AF6-A36D-85B8-96AE7EED0CAE}"/>
                </a:ext>
              </a:extLst>
            </p:cNvPr>
            <p:cNvSpPr/>
            <p:nvPr/>
          </p:nvSpPr>
          <p:spPr>
            <a:xfrm>
              <a:off x="2944663" y="3327358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50;p38">
              <a:extLst>
                <a:ext uri="{FF2B5EF4-FFF2-40B4-BE49-F238E27FC236}">
                  <a16:creationId xmlns:a16="http://schemas.microsoft.com/office/drawing/2014/main" id="{3E5FF4CC-F455-F12E-CA0F-1CAEACA6CDDC}"/>
                </a:ext>
              </a:extLst>
            </p:cNvPr>
            <p:cNvSpPr/>
            <p:nvPr/>
          </p:nvSpPr>
          <p:spPr>
            <a:xfrm>
              <a:off x="2944663" y="3075911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51;p38">
              <a:extLst>
                <a:ext uri="{FF2B5EF4-FFF2-40B4-BE49-F238E27FC236}">
                  <a16:creationId xmlns:a16="http://schemas.microsoft.com/office/drawing/2014/main" id="{A30DA909-9C31-06FE-EB35-01C76D7A3098}"/>
                </a:ext>
              </a:extLst>
            </p:cNvPr>
            <p:cNvSpPr/>
            <p:nvPr/>
          </p:nvSpPr>
          <p:spPr>
            <a:xfrm>
              <a:off x="2944663" y="2825509"/>
              <a:ext cx="939530" cy="1244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9" name="Imagem 288">
            <a:extLst>
              <a:ext uri="{FF2B5EF4-FFF2-40B4-BE49-F238E27FC236}">
                <a16:creationId xmlns:a16="http://schemas.microsoft.com/office/drawing/2014/main" id="{6E8B1A3D-4C90-2A59-81A1-875D83D5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769" y="674710"/>
            <a:ext cx="4712616" cy="2292295"/>
          </a:xfrm>
          <a:prstGeom prst="rect">
            <a:avLst/>
          </a:prstGeom>
        </p:spPr>
      </p:pic>
      <p:pic>
        <p:nvPicPr>
          <p:cNvPr id="295" name="Imagem 294">
            <a:extLst>
              <a:ext uri="{FF2B5EF4-FFF2-40B4-BE49-F238E27FC236}">
                <a16:creationId xmlns:a16="http://schemas.microsoft.com/office/drawing/2014/main" id="{27C11DE0-428C-0DDE-D361-1E3F967706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769" y="3822923"/>
            <a:ext cx="4712616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939;p38">
            <a:extLst>
              <a:ext uri="{FF2B5EF4-FFF2-40B4-BE49-F238E27FC236}">
                <a16:creationId xmlns:a16="http://schemas.microsoft.com/office/drawing/2014/main" id="{511B4BAE-CA92-7586-7AF8-2B3643B11EF5}"/>
              </a:ext>
            </a:extLst>
          </p:cNvPr>
          <p:cNvSpPr/>
          <p:nvPr/>
        </p:nvSpPr>
        <p:spPr>
          <a:xfrm>
            <a:off x="2417915" y="3841305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40;p38">
            <a:extLst>
              <a:ext uri="{FF2B5EF4-FFF2-40B4-BE49-F238E27FC236}">
                <a16:creationId xmlns:a16="http://schemas.microsoft.com/office/drawing/2014/main" id="{43F28449-A25B-4D80-27ED-4839801C4DDC}"/>
              </a:ext>
            </a:extLst>
          </p:cNvPr>
          <p:cNvSpPr/>
          <p:nvPr/>
        </p:nvSpPr>
        <p:spPr>
          <a:xfrm>
            <a:off x="2417915" y="3841305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3941;p38">
            <a:extLst>
              <a:ext uri="{FF2B5EF4-FFF2-40B4-BE49-F238E27FC236}">
                <a16:creationId xmlns:a16="http://schemas.microsoft.com/office/drawing/2014/main" id="{B0AB4B47-0A6F-909B-892C-AC146600F072}"/>
              </a:ext>
            </a:extLst>
          </p:cNvPr>
          <p:cNvSpPr/>
          <p:nvPr/>
        </p:nvSpPr>
        <p:spPr>
          <a:xfrm>
            <a:off x="2406545" y="382993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450;p38">
            <a:extLst>
              <a:ext uri="{FF2B5EF4-FFF2-40B4-BE49-F238E27FC236}">
                <a16:creationId xmlns:a16="http://schemas.microsoft.com/office/drawing/2014/main" id="{87693221-05F3-5AC7-38EF-27DCFE0CAF1B}"/>
              </a:ext>
            </a:extLst>
          </p:cNvPr>
          <p:cNvSpPr txBox="1"/>
          <p:nvPr/>
        </p:nvSpPr>
        <p:spPr>
          <a:xfrm>
            <a:off x="3141205" y="3906944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Conclusão e Sugestões de Melhoria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3A2CC30A-F935-6998-F029-A04BD998F671}"/>
              </a:ext>
            </a:extLst>
          </p:cNvPr>
          <p:cNvGrpSpPr/>
          <p:nvPr/>
        </p:nvGrpSpPr>
        <p:grpSpPr>
          <a:xfrm>
            <a:off x="1266151" y="1160820"/>
            <a:ext cx="1009907" cy="2746124"/>
            <a:chOff x="2878436" y="1458687"/>
            <a:chExt cx="1009907" cy="2746124"/>
          </a:xfrm>
        </p:grpSpPr>
        <p:sp>
          <p:nvSpPr>
            <p:cNvPr id="298" name="Google Shape;3942;p38">
              <a:extLst>
                <a:ext uri="{FF2B5EF4-FFF2-40B4-BE49-F238E27FC236}">
                  <a16:creationId xmlns:a16="http://schemas.microsoft.com/office/drawing/2014/main" id="{69AA5334-5680-7278-0398-DF56BF8D183F}"/>
                </a:ext>
              </a:extLst>
            </p:cNvPr>
            <p:cNvSpPr/>
            <p:nvPr/>
          </p:nvSpPr>
          <p:spPr>
            <a:xfrm>
              <a:off x="2878436" y="2263672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43;p38">
              <a:extLst>
                <a:ext uri="{FF2B5EF4-FFF2-40B4-BE49-F238E27FC236}">
                  <a16:creationId xmlns:a16="http://schemas.microsoft.com/office/drawing/2014/main" id="{18A989EF-41C4-903C-F7FC-F5580C9B1D3C}"/>
                </a:ext>
              </a:extLst>
            </p:cNvPr>
            <p:cNvSpPr/>
            <p:nvPr/>
          </p:nvSpPr>
          <p:spPr>
            <a:xfrm>
              <a:off x="2878436" y="251407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44;p38">
              <a:extLst>
                <a:ext uri="{FF2B5EF4-FFF2-40B4-BE49-F238E27FC236}">
                  <a16:creationId xmlns:a16="http://schemas.microsoft.com/office/drawing/2014/main" id="{86CA3E6A-3B11-0E8F-9F0F-29FDFC100F4B}"/>
                </a:ext>
              </a:extLst>
            </p:cNvPr>
            <p:cNvSpPr/>
            <p:nvPr/>
          </p:nvSpPr>
          <p:spPr>
            <a:xfrm>
              <a:off x="2878436" y="2764476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45;p38">
              <a:extLst>
                <a:ext uri="{FF2B5EF4-FFF2-40B4-BE49-F238E27FC236}">
                  <a16:creationId xmlns:a16="http://schemas.microsoft.com/office/drawing/2014/main" id="{87463083-892F-6321-D622-C16541F55309}"/>
                </a:ext>
              </a:extLst>
            </p:cNvPr>
            <p:cNvSpPr/>
            <p:nvPr/>
          </p:nvSpPr>
          <p:spPr>
            <a:xfrm>
              <a:off x="2878436" y="301592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46;p38">
              <a:extLst>
                <a:ext uri="{FF2B5EF4-FFF2-40B4-BE49-F238E27FC236}">
                  <a16:creationId xmlns:a16="http://schemas.microsoft.com/office/drawing/2014/main" id="{D24B30F7-57E0-5C58-F9A2-1D967DBA1313}"/>
                </a:ext>
              </a:extLst>
            </p:cNvPr>
            <p:cNvSpPr/>
            <p:nvPr/>
          </p:nvSpPr>
          <p:spPr>
            <a:xfrm>
              <a:off x="2878436" y="3266293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7;p38">
              <a:extLst>
                <a:ext uri="{FF2B5EF4-FFF2-40B4-BE49-F238E27FC236}">
                  <a16:creationId xmlns:a16="http://schemas.microsoft.com/office/drawing/2014/main" id="{B4CBBCE3-51E8-23D0-8A59-C5A4927E7D8B}"/>
                </a:ext>
              </a:extLst>
            </p:cNvPr>
            <p:cNvSpPr/>
            <p:nvPr/>
          </p:nvSpPr>
          <p:spPr>
            <a:xfrm>
              <a:off x="2944663" y="1458687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8;p38">
              <a:extLst>
                <a:ext uri="{FF2B5EF4-FFF2-40B4-BE49-F238E27FC236}">
                  <a16:creationId xmlns:a16="http://schemas.microsoft.com/office/drawing/2014/main" id="{46E45687-8B02-AB6D-155C-FC4B670EA77E}"/>
                </a:ext>
              </a:extLst>
            </p:cNvPr>
            <p:cNvSpPr/>
            <p:nvPr/>
          </p:nvSpPr>
          <p:spPr>
            <a:xfrm>
              <a:off x="2944663" y="2087796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9;p38">
              <a:extLst>
                <a:ext uri="{FF2B5EF4-FFF2-40B4-BE49-F238E27FC236}">
                  <a16:creationId xmlns:a16="http://schemas.microsoft.com/office/drawing/2014/main" id="{C9B35117-3AF6-A36D-85B8-96AE7EED0CAE}"/>
                </a:ext>
              </a:extLst>
            </p:cNvPr>
            <p:cNvSpPr/>
            <p:nvPr/>
          </p:nvSpPr>
          <p:spPr>
            <a:xfrm>
              <a:off x="2944663" y="3327358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50;p38">
              <a:extLst>
                <a:ext uri="{FF2B5EF4-FFF2-40B4-BE49-F238E27FC236}">
                  <a16:creationId xmlns:a16="http://schemas.microsoft.com/office/drawing/2014/main" id="{3E5FF4CC-F455-F12E-CA0F-1CAEACA6CDDC}"/>
                </a:ext>
              </a:extLst>
            </p:cNvPr>
            <p:cNvSpPr/>
            <p:nvPr/>
          </p:nvSpPr>
          <p:spPr>
            <a:xfrm>
              <a:off x="2944663" y="3075911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51;p38">
              <a:extLst>
                <a:ext uri="{FF2B5EF4-FFF2-40B4-BE49-F238E27FC236}">
                  <a16:creationId xmlns:a16="http://schemas.microsoft.com/office/drawing/2014/main" id="{A30DA909-9C31-06FE-EB35-01C76D7A3098}"/>
                </a:ext>
              </a:extLst>
            </p:cNvPr>
            <p:cNvSpPr/>
            <p:nvPr/>
          </p:nvSpPr>
          <p:spPr>
            <a:xfrm>
              <a:off x="2944663" y="2825509"/>
              <a:ext cx="939530" cy="1244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" name="Imagem 293">
            <a:extLst>
              <a:ext uri="{FF2B5EF4-FFF2-40B4-BE49-F238E27FC236}">
                <a16:creationId xmlns:a16="http://schemas.microsoft.com/office/drawing/2014/main" id="{F4C4BE25-1F70-A592-0FB2-4D89AAE528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7915" y="678216"/>
            <a:ext cx="4712616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2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88113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Medium" panose="020B06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Trabalho Prático 2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Processamento de Linguagem Natural em Engenharia Biomédica</a:t>
            </a:r>
            <a:endParaRPr lang="pt-PT" sz="16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644C29-DD14-C4FF-BE7B-77454B232611}"/>
              </a:ext>
            </a:extLst>
          </p:cNvPr>
          <p:cNvSpPr txBox="1"/>
          <p:nvPr/>
        </p:nvSpPr>
        <p:spPr>
          <a:xfrm>
            <a:off x="246039" y="4631408"/>
            <a:ext cx="525178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Diogo Lameira, PG50332 | João Alves, PG50471 | José Santos, PG51190</a:t>
            </a:r>
          </a:p>
          <a:p>
            <a:pPr algn="l"/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9BCF6-7339-E595-C330-ABE19D8F7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4" r="27136" b="44275"/>
          <a:stretch/>
        </p:blipFill>
        <p:spPr>
          <a:xfrm>
            <a:off x="680" y="-928"/>
            <a:ext cx="1250084" cy="6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27;p38">
            <a:extLst>
              <a:ext uri="{FF2B5EF4-FFF2-40B4-BE49-F238E27FC236}">
                <a16:creationId xmlns:a16="http://schemas.microsoft.com/office/drawing/2014/main" id="{13A49F6B-B0C8-4A92-5E51-8F378FE67C18}"/>
              </a:ext>
            </a:extLst>
          </p:cNvPr>
          <p:cNvSpPr/>
          <p:nvPr/>
        </p:nvSpPr>
        <p:spPr>
          <a:xfrm>
            <a:off x="2417915" y="67926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28;p38">
            <a:extLst>
              <a:ext uri="{FF2B5EF4-FFF2-40B4-BE49-F238E27FC236}">
                <a16:creationId xmlns:a16="http://schemas.microsoft.com/office/drawing/2014/main" id="{DADB909C-A96B-C2A8-9867-45079A861E87}"/>
              </a:ext>
            </a:extLst>
          </p:cNvPr>
          <p:cNvSpPr/>
          <p:nvPr/>
        </p:nvSpPr>
        <p:spPr>
          <a:xfrm>
            <a:off x="2417915" y="678215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19A5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3929;p38">
            <a:extLst>
              <a:ext uri="{FF2B5EF4-FFF2-40B4-BE49-F238E27FC236}">
                <a16:creationId xmlns:a16="http://schemas.microsoft.com/office/drawing/2014/main" id="{4B74FC5A-51F0-9F88-8B1C-1A96E42A2B01}"/>
              </a:ext>
            </a:extLst>
          </p:cNvPr>
          <p:cNvSpPr/>
          <p:nvPr/>
        </p:nvSpPr>
        <p:spPr>
          <a:xfrm>
            <a:off x="2406545" y="66684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4442;p38">
            <a:extLst>
              <a:ext uri="{FF2B5EF4-FFF2-40B4-BE49-F238E27FC236}">
                <a16:creationId xmlns:a16="http://schemas.microsoft.com/office/drawing/2014/main" id="{8454A2B5-5BD6-7C96-A8AE-748B6BC289CC}"/>
              </a:ext>
            </a:extLst>
          </p:cNvPr>
          <p:cNvSpPr txBox="1"/>
          <p:nvPr/>
        </p:nvSpPr>
        <p:spPr>
          <a:xfrm>
            <a:off x="3141205" y="767203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Objetivo Final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03" name="Agrupar 302">
            <a:extLst>
              <a:ext uri="{FF2B5EF4-FFF2-40B4-BE49-F238E27FC236}">
                <a16:creationId xmlns:a16="http://schemas.microsoft.com/office/drawing/2014/main" id="{19185530-F711-4621-CAD4-78E6C1CB630F}"/>
              </a:ext>
            </a:extLst>
          </p:cNvPr>
          <p:cNvGrpSpPr/>
          <p:nvPr/>
        </p:nvGrpSpPr>
        <p:grpSpPr>
          <a:xfrm>
            <a:off x="1266151" y="1160820"/>
            <a:ext cx="1009907" cy="2746124"/>
            <a:chOff x="2878436" y="1458687"/>
            <a:chExt cx="1009907" cy="2746124"/>
          </a:xfrm>
        </p:grpSpPr>
        <p:sp>
          <p:nvSpPr>
            <p:cNvPr id="304" name="Google Shape;3942;p38">
              <a:extLst>
                <a:ext uri="{FF2B5EF4-FFF2-40B4-BE49-F238E27FC236}">
                  <a16:creationId xmlns:a16="http://schemas.microsoft.com/office/drawing/2014/main" id="{10590F2A-E644-8CCB-0292-BF6707F15A7E}"/>
                </a:ext>
              </a:extLst>
            </p:cNvPr>
            <p:cNvSpPr/>
            <p:nvPr/>
          </p:nvSpPr>
          <p:spPr>
            <a:xfrm>
              <a:off x="2878436" y="2263672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3;p38">
              <a:extLst>
                <a:ext uri="{FF2B5EF4-FFF2-40B4-BE49-F238E27FC236}">
                  <a16:creationId xmlns:a16="http://schemas.microsoft.com/office/drawing/2014/main" id="{93F1491A-98B5-CC0D-2A26-56567B310D81}"/>
                </a:ext>
              </a:extLst>
            </p:cNvPr>
            <p:cNvSpPr/>
            <p:nvPr/>
          </p:nvSpPr>
          <p:spPr>
            <a:xfrm>
              <a:off x="2878436" y="251407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44;p38">
              <a:extLst>
                <a:ext uri="{FF2B5EF4-FFF2-40B4-BE49-F238E27FC236}">
                  <a16:creationId xmlns:a16="http://schemas.microsoft.com/office/drawing/2014/main" id="{89501C5A-FC33-1DFD-038D-A2DC49C44B2D}"/>
                </a:ext>
              </a:extLst>
            </p:cNvPr>
            <p:cNvSpPr/>
            <p:nvPr/>
          </p:nvSpPr>
          <p:spPr>
            <a:xfrm>
              <a:off x="2878436" y="2764476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45;p38">
              <a:extLst>
                <a:ext uri="{FF2B5EF4-FFF2-40B4-BE49-F238E27FC236}">
                  <a16:creationId xmlns:a16="http://schemas.microsoft.com/office/drawing/2014/main" id="{BAAAE919-4924-9E12-4580-6E40B5E0359E}"/>
                </a:ext>
              </a:extLst>
            </p:cNvPr>
            <p:cNvSpPr/>
            <p:nvPr/>
          </p:nvSpPr>
          <p:spPr>
            <a:xfrm>
              <a:off x="2878436" y="301592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946;p38">
              <a:extLst>
                <a:ext uri="{FF2B5EF4-FFF2-40B4-BE49-F238E27FC236}">
                  <a16:creationId xmlns:a16="http://schemas.microsoft.com/office/drawing/2014/main" id="{6EA688F9-E804-843C-37BD-5DD27E955B66}"/>
                </a:ext>
              </a:extLst>
            </p:cNvPr>
            <p:cNvSpPr/>
            <p:nvPr/>
          </p:nvSpPr>
          <p:spPr>
            <a:xfrm>
              <a:off x="2878436" y="3266293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947;p38">
              <a:extLst>
                <a:ext uri="{FF2B5EF4-FFF2-40B4-BE49-F238E27FC236}">
                  <a16:creationId xmlns:a16="http://schemas.microsoft.com/office/drawing/2014/main" id="{74B8408D-8502-6431-570A-9A98F86B22F0}"/>
                </a:ext>
              </a:extLst>
            </p:cNvPr>
            <p:cNvSpPr/>
            <p:nvPr/>
          </p:nvSpPr>
          <p:spPr>
            <a:xfrm>
              <a:off x="2944663" y="1458687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948;p38">
              <a:extLst>
                <a:ext uri="{FF2B5EF4-FFF2-40B4-BE49-F238E27FC236}">
                  <a16:creationId xmlns:a16="http://schemas.microsoft.com/office/drawing/2014/main" id="{B627EDA4-9CD5-BD7F-B96A-51EB597B58CC}"/>
                </a:ext>
              </a:extLst>
            </p:cNvPr>
            <p:cNvSpPr/>
            <p:nvPr/>
          </p:nvSpPr>
          <p:spPr>
            <a:xfrm>
              <a:off x="2944663" y="2087796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949;p38">
              <a:extLst>
                <a:ext uri="{FF2B5EF4-FFF2-40B4-BE49-F238E27FC236}">
                  <a16:creationId xmlns:a16="http://schemas.microsoft.com/office/drawing/2014/main" id="{EF4A4EC6-DB0D-88B5-28E0-64F368E15AD0}"/>
                </a:ext>
              </a:extLst>
            </p:cNvPr>
            <p:cNvSpPr/>
            <p:nvPr/>
          </p:nvSpPr>
          <p:spPr>
            <a:xfrm>
              <a:off x="2944663" y="3327358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950;p38">
              <a:extLst>
                <a:ext uri="{FF2B5EF4-FFF2-40B4-BE49-F238E27FC236}">
                  <a16:creationId xmlns:a16="http://schemas.microsoft.com/office/drawing/2014/main" id="{7BDABEB1-D70B-6D8F-81D6-192B8313857E}"/>
                </a:ext>
              </a:extLst>
            </p:cNvPr>
            <p:cNvSpPr/>
            <p:nvPr/>
          </p:nvSpPr>
          <p:spPr>
            <a:xfrm>
              <a:off x="2944663" y="3075911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951;p38">
              <a:extLst>
                <a:ext uri="{FF2B5EF4-FFF2-40B4-BE49-F238E27FC236}">
                  <a16:creationId xmlns:a16="http://schemas.microsoft.com/office/drawing/2014/main" id="{600A83CC-F264-D90E-7CB4-CBA6E6C34113}"/>
                </a:ext>
              </a:extLst>
            </p:cNvPr>
            <p:cNvSpPr/>
            <p:nvPr/>
          </p:nvSpPr>
          <p:spPr>
            <a:xfrm>
              <a:off x="2944663" y="2825509"/>
              <a:ext cx="939530" cy="1244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0" name="Imagem 329">
            <a:extLst>
              <a:ext uri="{FF2B5EF4-FFF2-40B4-BE49-F238E27FC236}">
                <a16:creationId xmlns:a16="http://schemas.microsoft.com/office/drawing/2014/main" id="{3D325849-E018-BFC1-113E-F3427ACF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5055" y="1439606"/>
            <a:ext cx="4712616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3292635" y="287068"/>
            <a:ext cx="255873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Objetivo Final 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13" name="Agrupar 312">
            <a:extLst>
              <a:ext uri="{FF2B5EF4-FFF2-40B4-BE49-F238E27FC236}">
                <a16:creationId xmlns:a16="http://schemas.microsoft.com/office/drawing/2014/main" id="{600E9348-54DD-9179-5958-FBE26A7FDA89}"/>
              </a:ext>
            </a:extLst>
          </p:cNvPr>
          <p:cNvGrpSpPr/>
          <p:nvPr/>
        </p:nvGrpSpPr>
        <p:grpSpPr>
          <a:xfrm>
            <a:off x="417067" y="1164634"/>
            <a:ext cx="1269583" cy="1113571"/>
            <a:chOff x="1735705" y="1424108"/>
            <a:chExt cx="1269583" cy="1113571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8B8CB70C-5004-BAD8-F580-106F9B585244}"/>
                </a:ext>
              </a:extLst>
            </p:cNvPr>
            <p:cNvGrpSpPr/>
            <p:nvPr/>
          </p:nvGrpSpPr>
          <p:grpSpPr>
            <a:xfrm>
              <a:off x="1786037" y="1424108"/>
              <a:ext cx="1168920" cy="808302"/>
              <a:chOff x="3126039" y="2167586"/>
              <a:chExt cx="1168920" cy="808302"/>
            </a:xfrm>
          </p:grpSpPr>
          <p:sp>
            <p:nvSpPr>
              <p:cNvPr id="31" name="Google Shape;1526;p18">
                <a:extLst>
                  <a:ext uri="{FF2B5EF4-FFF2-40B4-BE49-F238E27FC236}">
                    <a16:creationId xmlns:a16="http://schemas.microsoft.com/office/drawing/2014/main" id="{333894ED-BF08-94C0-432A-16F9BACB445B}"/>
                  </a:ext>
                </a:extLst>
              </p:cNvPr>
              <p:cNvSpPr/>
              <p:nvPr/>
            </p:nvSpPr>
            <p:spPr>
              <a:xfrm>
                <a:off x="3126039" y="2167586"/>
                <a:ext cx="1168920" cy="697444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15741" extrusionOk="0">
                    <a:moveTo>
                      <a:pt x="23499" y="983"/>
                    </a:moveTo>
                    <a:cubicBezTo>
                      <a:pt x="24544" y="983"/>
                      <a:pt x="25400" y="1838"/>
                      <a:pt x="25400" y="2883"/>
                    </a:cubicBezTo>
                    <a:lnTo>
                      <a:pt x="25400" y="12859"/>
                    </a:lnTo>
                    <a:cubicBezTo>
                      <a:pt x="25400" y="13904"/>
                      <a:pt x="24544" y="14759"/>
                      <a:pt x="23499" y="14759"/>
                    </a:cubicBezTo>
                    <a:lnTo>
                      <a:pt x="2883" y="14759"/>
                    </a:lnTo>
                    <a:cubicBezTo>
                      <a:pt x="1838" y="14759"/>
                      <a:pt x="983" y="13904"/>
                      <a:pt x="983" y="12859"/>
                    </a:cubicBezTo>
                    <a:lnTo>
                      <a:pt x="983" y="2883"/>
                    </a:lnTo>
                    <a:cubicBezTo>
                      <a:pt x="983" y="1838"/>
                      <a:pt x="1838" y="983"/>
                      <a:pt x="2883" y="983"/>
                    </a:cubicBezTo>
                    <a:close/>
                    <a:moveTo>
                      <a:pt x="2883" y="1"/>
                    </a:moveTo>
                    <a:cubicBezTo>
                      <a:pt x="1299" y="1"/>
                      <a:pt x="1" y="1299"/>
                      <a:pt x="1" y="2883"/>
                    </a:cubicBezTo>
                    <a:lnTo>
                      <a:pt x="1" y="12859"/>
                    </a:lnTo>
                    <a:cubicBezTo>
                      <a:pt x="1" y="14442"/>
                      <a:pt x="1299" y="15740"/>
                      <a:pt x="2883" y="15740"/>
                    </a:cubicBezTo>
                    <a:lnTo>
                      <a:pt x="23499" y="15740"/>
                    </a:lnTo>
                    <a:cubicBezTo>
                      <a:pt x="25083" y="15740"/>
                      <a:pt x="26381" y="14442"/>
                      <a:pt x="26381" y="12859"/>
                    </a:cubicBezTo>
                    <a:lnTo>
                      <a:pt x="26381" y="2883"/>
                    </a:lnTo>
                    <a:cubicBezTo>
                      <a:pt x="26381" y="1299"/>
                      <a:pt x="25083" y="1"/>
                      <a:pt x="2349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527;p18">
                <a:extLst>
                  <a:ext uri="{FF2B5EF4-FFF2-40B4-BE49-F238E27FC236}">
                    <a16:creationId xmlns:a16="http://schemas.microsoft.com/office/drawing/2014/main" id="{100DC0B2-6222-45A8-B85E-558038D2ECA3}"/>
                  </a:ext>
                </a:extLst>
              </p:cNvPr>
              <p:cNvSpPr/>
              <p:nvPr/>
            </p:nvSpPr>
            <p:spPr>
              <a:xfrm>
                <a:off x="3154130" y="2747128"/>
                <a:ext cx="1119783" cy="96856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2186" extrusionOk="0">
                    <a:moveTo>
                      <a:pt x="0" y="0"/>
                    </a:moveTo>
                    <a:lnTo>
                      <a:pt x="0" y="285"/>
                    </a:lnTo>
                    <a:cubicBezTo>
                      <a:pt x="0" y="1330"/>
                      <a:pt x="855" y="2185"/>
                      <a:pt x="1900" y="2185"/>
                    </a:cubicBezTo>
                    <a:lnTo>
                      <a:pt x="23372" y="2185"/>
                    </a:lnTo>
                    <a:cubicBezTo>
                      <a:pt x="24417" y="2185"/>
                      <a:pt x="25272" y="1330"/>
                      <a:pt x="25272" y="285"/>
                    </a:cubicBezTo>
                    <a:lnTo>
                      <a:pt x="2527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528;p18">
                <a:extLst>
                  <a:ext uri="{FF2B5EF4-FFF2-40B4-BE49-F238E27FC236}">
                    <a16:creationId xmlns:a16="http://schemas.microsoft.com/office/drawing/2014/main" id="{DD37E32A-ABA8-01AC-7E86-FA403135FCAB}"/>
                  </a:ext>
                </a:extLst>
              </p:cNvPr>
              <p:cNvSpPr/>
              <p:nvPr/>
            </p:nvSpPr>
            <p:spPr>
              <a:xfrm>
                <a:off x="3632606" y="2756920"/>
                <a:ext cx="197877" cy="1979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7" extrusionOk="0">
                    <a:moveTo>
                      <a:pt x="0" y="1"/>
                    </a:moveTo>
                    <a:lnTo>
                      <a:pt x="0" y="4466"/>
                    </a:lnTo>
                    <a:lnTo>
                      <a:pt x="4466" y="4466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529;p18">
                <a:extLst>
                  <a:ext uri="{FF2B5EF4-FFF2-40B4-BE49-F238E27FC236}">
                    <a16:creationId xmlns:a16="http://schemas.microsoft.com/office/drawing/2014/main" id="{1059DA01-4382-AC8B-8BF7-16F2893DBD18}"/>
                  </a:ext>
                </a:extLst>
              </p:cNvPr>
              <p:cNvSpPr/>
              <p:nvPr/>
            </p:nvSpPr>
            <p:spPr>
              <a:xfrm>
                <a:off x="3461402" y="2925333"/>
                <a:ext cx="551495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1141" extrusionOk="0">
                    <a:moveTo>
                      <a:pt x="1" y="0"/>
                    </a:moveTo>
                    <a:lnTo>
                      <a:pt x="1" y="1140"/>
                    </a:lnTo>
                    <a:lnTo>
                      <a:pt x="12447" y="1140"/>
                    </a:lnTo>
                    <a:lnTo>
                      <a:pt x="12447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170;p14">
              <a:extLst>
                <a:ext uri="{FF2B5EF4-FFF2-40B4-BE49-F238E27FC236}">
                  <a16:creationId xmlns:a16="http://schemas.microsoft.com/office/drawing/2014/main" id="{50890E81-DF26-91D8-C3ED-B658662EC51E}"/>
                </a:ext>
              </a:extLst>
            </p:cNvPr>
            <p:cNvSpPr txBox="1"/>
            <p:nvPr/>
          </p:nvSpPr>
          <p:spPr>
            <a:xfrm>
              <a:off x="1735705" y="2238579"/>
              <a:ext cx="1269583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Glossário PT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CBB9D9A0-6590-0CC8-E6A1-74AE488F58FE}"/>
              </a:ext>
            </a:extLst>
          </p:cNvPr>
          <p:cNvGrpSpPr/>
          <p:nvPr/>
        </p:nvGrpSpPr>
        <p:grpSpPr>
          <a:xfrm>
            <a:off x="417067" y="2395232"/>
            <a:ext cx="1284823" cy="1113571"/>
            <a:chOff x="1735705" y="1424108"/>
            <a:chExt cx="1284823" cy="1113571"/>
          </a:xfrm>
        </p:grpSpPr>
        <p:grpSp>
          <p:nvGrpSpPr>
            <p:cNvPr id="315" name="Agrupar 314">
              <a:extLst>
                <a:ext uri="{FF2B5EF4-FFF2-40B4-BE49-F238E27FC236}">
                  <a16:creationId xmlns:a16="http://schemas.microsoft.com/office/drawing/2014/main" id="{06920DC8-966A-2B87-1380-D35B546EC83F}"/>
                </a:ext>
              </a:extLst>
            </p:cNvPr>
            <p:cNvGrpSpPr/>
            <p:nvPr/>
          </p:nvGrpSpPr>
          <p:grpSpPr>
            <a:xfrm>
              <a:off x="1786037" y="1424108"/>
              <a:ext cx="1168920" cy="808302"/>
              <a:chOff x="3126039" y="2167586"/>
              <a:chExt cx="1168920" cy="808302"/>
            </a:xfrm>
          </p:grpSpPr>
          <p:sp>
            <p:nvSpPr>
              <p:cNvPr id="317" name="Google Shape;1526;p18">
                <a:extLst>
                  <a:ext uri="{FF2B5EF4-FFF2-40B4-BE49-F238E27FC236}">
                    <a16:creationId xmlns:a16="http://schemas.microsoft.com/office/drawing/2014/main" id="{B82E0174-7121-9804-03F2-D57CC834181C}"/>
                  </a:ext>
                </a:extLst>
              </p:cNvPr>
              <p:cNvSpPr/>
              <p:nvPr/>
            </p:nvSpPr>
            <p:spPr>
              <a:xfrm>
                <a:off x="3126039" y="2167586"/>
                <a:ext cx="1168920" cy="697444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15741" extrusionOk="0">
                    <a:moveTo>
                      <a:pt x="23499" y="983"/>
                    </a:moveTo>
                    <a:cubicBezTo>
                      <a:pt x="24544" y="983"/>
                      <a:pt x="25400" y="1838"/>
                      <a:pt x="25400" y="2883"/>
                    </a:cubicBezTo>
                    <a:lnTo>
                      <a:pt x="25400" y="12859"/>
                    </a:lnTo>
                    <a:cubicBezTo>
                      <a:pt x="25400" y="13904"/>
                      <a:pt x="24544" y="14759"/>
                      <a:pt x="23499" y="14759"/>
                    </a:cubicBezTo>
                    <a:lnTo>
                      <a:pt x="2883" y="14759"/>
                    </a:lnTo>
                    <a:cubicBezTo>
                      <a:pt x="1838" y="14759"/>
                      <a:pt x="983" y="13904"/>
                      <a:pt x="983" y="12859"/>
                    </a:cubicBezTo>
                    <a:lnTo>
                      <a:pt x="983" y="2883"/>
                    </a:lnTo>
                    <a:cubicBezTo>
                      <a:pt x="983" y="1838"/>
                      <a:pt x="1838" y="983"/>
                      <a:pt x="2883" y="983"/>
                    </a:cubicBezTo>
                    <a:close/>
                    <a:moveTo>
                      <a:pt x="2883" y="1"/>
                    </a:moveTo>
                    <a:cubicBezTo>
                      <a:pt x="1299" y="1"/>
                      <a:pt x="1" y="1299"/>
                      <a:pt x="1" y="2883"/>
                    </a:cubicBezTo>
                    <a:lnTo>
                      <a:pt x="1" y="12859"/>
                    </a:lnTo>
                    <a:cubicBezTo>
                      <a:pt x="1" y="14442"/>
                      <a:pt x="1299" y="15740"/>
                      <a:pt x="2883" y="15740"/>
                    </a:cubicBezTo>
                    <a:lnTo>
                      <a:pt x="23499" y="15740"/>
                    </a:lnTo>
                    <a:cubicBezTo>
                      <a:pt x="25083" y="15740"/>
                      <a:pt x="26381" y="14442"/>
                      <a:pt x="26381" y="12859"/>
                    </a:cubicBezTo>
                    <a:lnTo>
                      <a:pt x="26381" y="2883"/>
                    </a:lnTo>
                    <a:cubicBezTo>
                      <a:pt x="26381" y="1299"/>
                      <a:pt x="25083" y="1"/>
                      <a:pt x="2349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527;p18">
                <a:extLst>
                  <a:ext uri="{FF2B5EF4-FFF2-40B4-BE49-F238E27FC236}">
                    <a16:creationId xmlns:a16="http://schemas.microsoft.com/office/drawing/2014/main" id="{354105B6-A00C-07AA-66F9-17BBC14835CB}"/>
                  </a:ext>
                </a:extLst>
              </p:cNvPr>
              <p:cNvSpPr/>
              <p:nvPr/>
            </p:nvSpPr>
            <p:spPr>
              <a:xfrm>
                <a:off x="3154130" y="2747128"/>
                <a:ext cx="1119783" cy="96856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2186" extrusionOk="0">
                    <a:moveTo>
                      <a:pt x="0" y="0"/>
                    </a:moveTo>
                    <a:lnTo>
                      <a:pt x="0" y="285"/>
                    </a:lnTo>
                    <a:cubicBezTo>
                      <a:pt x="0" y="1330"/>
                      <a:pt x="855" y="2185"/>
                      <a:pt x="1900" y="2185"/>
                    </a:cubicBezTo>
                    <a:lnTo>
                      <a:pt x="23372" y="2185"/>
                    </a:lnTo>
                    <a:cubicBezTo>
                      <a:pt x="24417" y="2185"/>
                      <a:pt x="25272" y="1330"/>
                      <a:pt x="25272" y="285"/>
                    </a:cubicBezTo>
                    <a:lnTo>
                      <a:pt x="2527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528;p18">
                <a:extLst>
                  <a:ext uri="{FF2B5EF4-FFF2-40B4-BE49-F238E27FC236}">
                    <a16:creationId xmlns:a16="http://schemas.microsoft.com/office/drawing/2014/main" id="{698EC4E0-2A90-6175-3EF9-C5D1E8BD91A4}"/>
                  </a:ext>
                </a:extLst>
              </p:cNvPr>
              <p:cNvSpPr/>
              <p:nvPr/>
            </p:nvSpPr>
            <p:spPr>
              <a:xfrm>
                <a:off x="3632606" y="2756920"/>
                <a:ext cx="197877" cy="1979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7" extrusionOk="0">
                    <a:moveTo>
                      <a:pt x="0" y="1"/>
                    </a:moveTo>
                    <a:lnTo>
                      <a:pt x="0" y="4466"/>
                    </a:lnTo>
                    <a:lnTo>
                      <a:pt x="4466" y="4466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529;p18">
                <a:extLst>
                  <a:ext uri="{FF2B5EF4-FFF2-40B4-BE49-F238E27FC236}">
                    <a16:creationId xmlns:a16="http://schemas.microsoft.com/office/drawing/2014/main" id="{CCA78899-9EAE-E5F0-1E31-6DE6EF32E631}"/>
                  </a:ext>
                </a:extLst>
              </p:cNvPr>
              <p:cNvSpPr/>
              <p:nvPr/>
            </p:nvSpPr>
            <p:spPr>
              <a:xfrm>
                <a:off x="3461402" y="2925333"/>
                <a:ext cx="551495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1141" extrusionOk="0">
                    <a:moveTo>
                      <a:pt x="1" y="0"/>
                    </a:moveTo>
                    <a:lnTo>
                      <a:pt x="1" y="1140"/>
                    </a:lnTo>
                    <a:lnTo>
                      <a:pt x="12447" y="1140"/>
                    </a:lnTo>
                    <a:lnTo>
                      <a:pt x="12447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170;p14">
              <a:extLst>
                <a:ext uri="{FF2B5EF4-FFF2-40B4-BE49-F238E27FC236}">
                  <a16:creationId xmlns:a16="http://schemas.microsoft.com/office/drawing/2014/main" id="{DD7D60D8-D757-F746-3145-415979FBCA76}"/>
                </a:ext>
              </a:extLst>
            </p:cNvPr>
            <p:cNvSpPr txBox="1"/>
            <p:nvPr/>
          </p:nvSpPr>
          <p:spPr>
            <a:xfrm>
              <a:off x="1735705" y="2238579"/>
              <a:ext cx="1284823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Glossário EN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38" name="Agrupar 337">
            <a:extLst>
              <a:ext uri="{FF2B5EF4-FFF2-40B4-BE49-F238E27FC236}">
                <a16:creationId xmlns:a16="http://schemas.microsoft.com/office/drawing/2014/main" id="{272DE23F-4566-E591-55AF-D43111B50263}"/>
              </a:ext>
            </a:extLst>
          </p:cNvPr>
          <p:cNvGrpSpPr/>
          <p:nvPr/>
        </p:nvGrpSpPr>
        <p:grpSpPr>
          <a:xfrm>
            <a:off x="445158" y="3621208"/>
            <a:ext cx="1269583" cy="1113571"/>
            <a:chOff x="1735705" y="1424108"/>
            <a:chExt cx="1269583" cy="1113571"/>
          </a:xfrm>
        </p:grpSpPr>
        <p:grpSp>
          <p:nvGrpSpPr>
            <p:cNvPr id="339" name="Agrupar 338">
              <a:extLst>
                <a:ext uri="{FF2B5EF4-FFF2-40B4-BE49-F238E27FC236}">
                  <a16:creationId xmlns:a16="http://schemas.microsoft.com/office/drawing/2014/main" id="{6BA2F9B0-0E85-64B5-D911-F634FCBBE266}"/>
                </a:ext>
              </a:extLst>
            </p:cNvPr>
            <p:cNvGrpSpPr/>
            <p:nvPr/>
          </p:nvGrpSpPr>
          <p:grpSpPr>
            <a:xfrm>
              <a:off x="1786037" y="1424108"/>
              <a:ext cx="1168920" cy="808302"/>
              <a:chOff x="3126039" y="2167586"/>
              <a:chExt cx="1168920" cy="808302"/>
            </a:xfrm>
          </p:grpSpPr>
          <p:sp>
            <p:nvSpPr>
              <p:cNvPr id="341" name="Google Shape;1526;p18">
                <a:extLst>
                  <a:ext uri="{FF2B5EF4-FFF2-40B4-BE49-F238E27FC236}">
                    <a16:creationId xmlns:a16="http://schemas.microsoft.com/office/drawing/2014/main" id="{05DA2BC0-4839-230A-CC34-6050D60D5692}"/>
                  </a:ext>
                </a:extLst>
              </p:cNvPr>
              <p:cNvSpPr/>
              <p:nvPr/>
            </p:nvSpPr>
            <p:spPr>
              <a:xfrm>
                <a:off x="3126039" y="2167586"/>
                <a:ext cx="1168920" cy="697444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15741" extrusionOk="0">
                    <a:moveTo>
                      <a:pt x="23499" y="983"/>
                    </a:moveTo>
                    <a:cubicBezTo>
                      <a:pt x="24544" y="983"/>
                      <a:pt x="25400" y="1838"/>
                      <a:pt x="25400" y="2883"/>
                    </a:cubicBezTo>
                    <a:lnTo>
                      <a:pt x="25400" y="12859"/>
                    </a:lnTo>
                    <a:cubicBezTo>
                      <a:pt x="25400" y="13904"/>
                      <a:pt x="24544" y="14759"/>
                      <a:pt x="23499" y="14759"/>
                    </a:cubicBezTo>
                    <a:lnTo>
                      <a:pt x="2883" y="14759"/>
                    </a:lnTo>
                    <a:cubicBezTo>
                      <a:pt x="1838" y="14759"/>
                      <a:pt x="983" y="13904"/>
                      <a:pt x="983" y="12859"/>
                    </a:cubicBezTo>
                    <a:lnTo>
                      <a:pt x="983" y="2883"/>
                    </a:lnTo>
                    <a:cubicBezTo>
                      <a:pt x="983" y="1838"/>
                      <a:pt x="1838" y="983"/>
                      <a:pt x="2883" y="983"/>
                    </a:cubicBezTo>
                    <a:close/>
                    <a:moveTo>
                      <a:pt x="2883" y="1"/>
                    </a:moveTo>
                    <a:cubicBezTo>
                      <a:pt x="1299" y="1"/>
                      <a:pt x="1" y="1299"/>
                      <a:pt x="1" y="2883"/>
                    </a:cubicBezTo>
                    <a:lnTo>
                      <a:pt x="1" y="12859"/>
                    </a:lnTo>
                    <a:cubicBezTo>
                      <a:pt x="1" y="14442"/>
                      <a:pt x="1299" y="15740"/>
                      <a:pt x="2883" y="15740"/>
                    </a:cubicBezTo>
                    <a:lnTo>
                      <a:pt x="23499" y="15740"/>
                    </a:lnTo>
                    <a:cubicBezTo>
                      <a:pt x="25083" y="15740"/>
                      <a:pt x="26381" y="14442"/>
                      <a:pt x="26381" y="12859"/>
                    </a:cubicBezTo>
                    <a:lnTo>
                      <a:pt x="26381" y="2883"/>
                    </a:lnTo>
                    <a:cubicBezTo>
                      <a:pt x="26381" y="1299"/>
                      <a:pt x="25083" y="1"/>
                      <a:pt x="2349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527;p18">
                <a:extLst>
                  <a:ext uri="{FF2B5EF4-FFF2-40B4-BE49-F238E27FC236}">
                    <a16:creationId xmlns:a16="http://schemas.microsoft.com/office/drawing/2014/main" id="{8451B1AF-CAB0-D2FA-0FCA-F99274F67F4A}"/>
                  </a:ext>
                </a:extLst>
              </p:cNvPr>
              <p:cNvSpPr/>
              <p:nvPr/>
            </p:nvSpPr>
            <p:spPr>
              <a:xfrm>
                <a:off x="3154130" y="2747128"/>
                <a:ext cx="1119783" cy="96856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2186" extrusionOk="0">
                    <a:moveTo>
                      <a:pt x="0" y="0"/>
                    </a:moveTo>
                    <a:lnTo>
                      <a:pt x="0" y="285"/>
                    </a:lnTo>
                    <a:cubicBezTo>
                      <a:pt x="0" y="1330"/>
                      <a:pt x="855" y="2185"/>
                      <a:pt x="1900" y="2185"/>
                    </a:cubicBezTo>
                    <a:lnTo>
                      <a:pt x="23372" y="2185"/>
                    </a:lnTo>
                    <a:cubicBezTo>
                      <a:pt x="24417" y="2185"/>
                      <a:pt x="25272" y="1330"/>
                      <a:pt x="25272" y="285"/>
                    </a:cubicBezTo>
                    <a:lnTo>
                      <a:pt x="2527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528;p18">
                <a:extLst>
                  <a:ext uri="{FF2B5EF4-FFF2-40B4-BE49-F238E27FC236}">
                    <a16:creationId xmlns:a16="http://schemas.microsoft.com/office/drawing/2014/main" id="{FF76C234-2453-7CDD-2668-E22CB3C909FD}"/>
                  </a:ext>
                </a:extLst>
              </p:cNvPr>
              <p:cNvSpPr/>
              <p:nvPr/>
            </p:nvSpPr>
            <p:spPr>
              <a:xfrm>
                <a:off x="3632606" y="2756920"/>
                <a:ext cx="197877" cy="1979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7" extrusionOk="0">
                    <a:moveTo>
                      <a:pt x="0" y="1"/>
                    </a:moveTo>
                    <a:lnTo>
                      <a:pt x="0" y="4466"/>
                    </a:lnTo>
                    <a:lnTo>
                      <a:pt x="4466" y="4466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529;p18">
                <a:extLst>
                  <a:ext uri="{FF2B5EF4-FFF2-40B4-BE49-F238E27FC236}">
                    <a16:creationId xmlns:a16="http://schemas.microsoft.com/office/drawing/2014/main" id="{1A181B39-8279-54EF-53E3-A7CC0E26FD40}"/>
                  </a:ext>
                </a:extLst>
              </p:cNvPr>
              <p:cNvSpPr/>
              <p:nvPr/>
            </p:nvSpPr>
            <p:spPr>
              <a:xfrm>
                <a:off x="3461402" y="2925333"/>
                <a:ext cx="551495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1141" extrusionOk="0">
                    <a:moveTo>
                      <a:pt x="1" y="0"/>
                    </a:moveTo>
                    <a:lnTo>
                      <a:pt x="1" y="1140"/>
                    </a:lnTo>
                    <a:lnTo>
                      <a:pt x="12447" y="1140"/>
                    </a:lnTo>
                    <a:lnTo>
                      <a:pt x="12447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170;p14">
              <a:extLst>
                <a:ext uri="{FF2B5EF4-FFF2-40B4-BE49-F238E27FC236}">
                  <a16:creationId xmlns:a16="http://schemas.microsoft.com/office/drawing/2014/main" id="{65E8FC24-B243-9519-C05B-BE52CFB318A0}"/>
                </a:ext>
              </a:extLst>
            </p:cNvPr>
            <p:cNvSpPr txBox="1"/>
            <p:nvPr/>
          </p:nvSpPr>
          <p:spPr>
            <a:xfrm>
              <a:off x="1735705" y="2238579"/>
              <a:ext cx="1269583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Glossário ES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pic>
        <p:nvPicPr>
          <p:cNvPr id="345" name="Gráfico 7" descr="Documento destaque">
            <a:extLst>
              <a:ext uri="{FF2B5EF4-FFF2-40B4-BE49-F238E27FC236}">
                <a16:creationId xmlns:a16="http://schemas.microsoft.com/office/drawing/2014/main" id="{3B218380-345B-B8C8-6D56-E22553611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0880" y="1166499"/>
            <a:ext cx="708438" cy="733679"/>
          </a:xfrm>
          <a:prstGeom prst="rect">
            <a:avLst/>
          </a:prstGeom>
        </p:spPr>
      </p:pic>
      <p:sp>
        <p:nvSpPr>
          <p:cNvPr id="349" name="Google Shape;1698;p21">
            <a:extLst>
              <a:ext uri="{FF2B5EF4-FFF2-40B4-BE49-F238E27FC236}">
                <a16:creationId xmlns:a16="http://schemas.microsoft.com/office/drawing/2014/main" id="{80B0A73B-E7DF-60E7-90EF-F50CADD83A6E}"/>
              </a:ext>
            </a:extLst>
          </p:cNvPr>
          <p:cNvSpPr/>
          <p:nvPr/>
        </p:nvSpPr>
        <p:spPr>
          <a:xfrm>
            <a:off x="2008032" y="142293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ráfico 7" descr="Documento destaque">
            <a:extLst>
              <a:ext uri="{FF2B5EF4-FFF2-40B4-BE49-F238E27FC236}">
                <a16:creationId xmlns:a16="http://schemas.microsoft.com/office/drawing/2014/main" id="{35DDB7E8-4956-0553-A0BF-67C665A87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0880" y="2395232"/>
            <a:ext cx="708438" cy="733679"/>
          </a:xfrm>
          <a:prstGeom prst="rect">
            <a:avLst/>
          </a:prstGeom>
        </p:spPr>
      </p:pic>
      <p:sp>
        <p:nvSpPr>
          <p:cNvPr id="351" name="Google Shape;1698;p21">
            <a:extLst>
              <a:ext uri="{FF2B5EF4-FFF2-40B4-BE49-F238E27FC236}">
                <a16:creationId xmlns:a16="http://schemas.microsoft.com/office/drawing/2014/main" id="{8AE525DB-E6D9-3209-401A-7261C8620AF0}"/>
              </a:ext>
            </a:extLst>
          </p:cNvPr>
          <p:cNvSpPr/>
          <p:nvPr/>
        </p:nvSpPr>
        <p:spPr>
          <a:xfrm>
            <a:off x="2008032" y="2666907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ráfico 7" descr="Documento destaque">
            <a:extLst>
              <a:ext uri="{FF2B5EF4-FFF2-40B4-BE49-F238E27FC236}">
                <a16:creationId xmlns:a16="http://schemas.microsoft.com/office/drawing/2014/main" id="{24CF76B1-DDE9-CE63-CC1A-814E788ED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0880" y="3584973"/>
            <a:ext cx="708438" cy="733679"/>
          </a:xfrm>
          <a:prstGeom prst="rect">
            <a:avLst/>
          </a:prstGeom>
        </p:spPr>
      </p:pic>
      <p:sp>
        <p:nvSpPr>
          <p:cNvPr id="425" name="Google Shape;1698;p21">
            <a:extLst>
              <a:ext uri="{FF2B5EF4-FFF2-40B4-BE49-F238E27FC236}">
                <a16:creationId xmlns:a16="http://schemas.microsoft.com/office/drawing/2014/main" id="{473DD872-1C2C-C6D6-61F9-682B022249A2}"/>
              </a:ext>
            </a:extLst>
          </p:cNvPr>
          <p:cNvSpPr/>
          <p:nvPr/>
        </p:nvSpPr>
        <p:spPr>
          <a:xfrm>
            <a:off x="2008032" y="3856648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171;p14">
            <a:extLst>
              <a:ext uri="{FF2B5EF4-FFF2-40B4-BE49-F238E27FC236}">
                <a16:creationId xmlns:a16="http://schemas.microsoft.com/office/drawing/2014/main" id="{770ED4A3-45EE-7A3A-0255-DA6A776CD000}"/>
              </a:ext>
            </a:extLst>
          </p:cNvPr>
          <p:cNvSpPr txBox="1"/>
          <p:nvPr/>
        </p:nvSpPr>
        <p:spPr>
          <a:xfrm>
            <a:off x="2141635" y="1796128"/>
            <a:ext cx="1363120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pt_diseases.json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171;p14">
            <a:extLst>
              <a:ext uri="{FF2B5EF4-FFF2-40B4-BE49-F238E27FC236}">
                <a16:creationId xmlns:a16="http://schemas.microsoft.com/office/drawing/2014/main" id="{4EF139EC-A217-3F93-FB92-CF7C293C8288}"/>
              </a:ext>
            </a:extLst>
          </p:cNvPr>
          <p:cNvSpPr txBox="1"/>
          <p:nvPr/>
        </p:nvSpPr>
        <p:spPr>
          <a:xfrm>
            <a:off x="2121840" y="3037270"/>
            <a:ext cx="1363120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en_diseases.json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Google Shape;171;p14">
            <a:extLst>
              <a:ext uri="{FF2B5EF4-FFF2-40B4-BE49-F238E27FC236}">
                <a16:creationId xmlns:a16="http://schemas.microsoft.com/office/drawing/2014/main" id="{87DC817A-1C4E-4A4D-BDA6-339BB73089DA}"/>
              </a:ext>
            </a:extLst>
          </p:cNvPr>
          <p:cNvSpPr txBox="1"/>
          <p:nvPr/>
        </p:nvSpPr>
        <p:spPr>
          <a:xfrm>
            <a:off x="2121840" y="4239561"/>
            <a:ext cx="1363120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es_diseases.json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29" name="Gráfico 7" descr="Documento destaque">
            <a:extLst>
              <a:ext uri="{FF2B5EF4-FFF2-40B4-BE49-F238E27FC236}">
                <a16:creationId xmlns:a16="http://schemas.microsoft.com/office/drawing/2014/main" id="{DCD8972F-FFC7-030A-AE46-CEE2431B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7678" y="2410810"/>
            <a:ext cx="708438" cy="733679"/>
          </a:xfrm>
          <a:prstGeom prst="rect">
            <a:avLst/>
          </a:prstGeom>
        </p:spPr>
      </p:pic>
      <p:sp>
        <p:nvSpPr>
          <p:cNvPr id="431" name="Google Shape;171;p14">
            <a:extLst>
              <a:ext uri="{FF2B5EF4-FFF2-40B4-BE49-F238E27FC236}">
                <a16:creationId xmlns:a16="http://schemas.microsoft.com/office/drawing/2014/main" id="{FAFD70DC-3266-88FB-A74D-ACB14E06D2BB}"/>
              </a:ext>
            </a:extLst>
          </p:cNvPr>
          <p:cNvSpPr txBox="1"/>
          <p:nvPr/>
        </p:nvSpPr>
        <p:spPr>
          <a:xfrm>
            <a:off x="3794963" y="3059524"/>
            <a:ext cx="1453867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Fira Sans"/>
                <a:ea typeface="Fira Sans"/>
                <a:cs typeface="Fira Sans"/>
                <a:sym typeface="Fira Sans"/>
              </a:rPr>
              <a:t>final_dici_tp1.json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2" name="Sinal de Adição 431">
            <a:extLst>
              <a:ext uri="{FF2B5EF4-FFF2-40B4-BE49-F238E27FC236}">
                <a16:creationId xmlns:a16="http://schemas.microsoft.com/office/drawing/2014/main" id="{0A3E53B8-3577-CFC3-BD32-0ED4CACA052D}"/>
              </a:ext>
            </a:extLst>
          </p:cNvPr>
          <p:cNvSpPr/>
          <p:nvPr/>
        </p:nvSpPr>
        <p:spPr>
          <a:xfrm>
            <a:off x="3400889" y="2603241"/>
            <a:ext cx="290056" cy="317659"/>
          </a:xfrm>
          <a:prstGeom prst="mathPlus">
            <a:avLst/>
          </a:prstGeom>
          <a:solidFill>
            <a:srgbClr val="30475E"/>
          </a:solidFill>
          <a:ln>
            <a:solidFill>
              <a:srgbClr val="304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34" name="Agrupar 433">
            <a:extLst>
              <a:ext uri="{FF2B5EF4-FFF2-40B4-BE49-F238E27FC236}">
                <a16:creationId xmlns:a16="http://schemas.microsoft.com/office/drawing/2014/main" id="{B035A06D-F977-8EFD-59C8-1DD3DF39E0C9}"/>
              </a:ext>
            </a:extLst>
          </p:cNvPr>
          <p:cNvGrpSpPr/>
          <p:nvPr/>
        </p:nvGrpSpPr>
        <p:grpSpPr>
          <a:xfrm>
            <a:off x="7507135" y="2176264"/>
            <a:ext cx="1168920" cy="808302"/>
            <a:chOff x="3126039" y="2167586"/>
            <a:chExt cx="1168920" cy="808302"/>
          </a:xfrm>
          <a:solidFill>
            <a:srgbClr val="30475E"/>
          </a:solidFill>
        </p:grpSpPr>
        <p:sp>
          <p:nvSpPr>
            <p:cNvPr id="436" name="Google Shape;1526;p18">
              <a:extLst>
                <a:ext uri="{FF2B5EF4-FFF2-40B4-BE49-F238E27FC236}">
                  <a16:creationId xmlns:a16="http://schemas.microsoft.com/office/drawing/2014/main" id="{C39BA954-C345-D1A1-5C77-DBF0114AEE31}"/>
                </a:ext>
              </a:extLst>
            </p:cNvPr>
            <p:cNvSpPr/>
            <p:nvPr/>
          </p:nvSpPr>
          <p:spPr>
            <a:xfrm>
              <a:off x="3126039" y="2167586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527;p18">
              <a:extLst>
                <a:ext uri="{FF2B5EF4-FFF2-40B4-BE49-F238E27FC236}">
                  <a16:creationId xmlns:a16="http://schemas.microsoft.com/office/drawing/2014/main" id="{B101B60D-FAE8-8A5A-CEC6-23883F643ED9}"/>
                </a:ext>
              </a:extLst>
            </p:cNvPr>
            <p:cNvSpPr/>
            <p:nvPr/>
          </p:nvSpPr>
          <p:spPr>
            <a:xfrm>
              <a:off x="3154130" y="2747128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528;p18">
              <a:extLst>
                <a:ext uri="{FF2B5EF4-FFF2-40B4-BE49-F238E27FC236}">
                  <a16:creationId xmlns:a16="http://schemas.microsoft.com/office/drawing/2014/main" id="{B7678A29-2489-80C6-13D3-20598D5576D5}"/>
                </a:ext>
              </a:extLst>
            </p:cNvPr>
            <p:cNvSpPr/>
            <p:nvPr/>
          </p:nvSpPr>
          <p:spPr>
            <a:xfrm>
              <a:off x="3632606" y="2756920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529;p18">
              <a:extLst>
                <a:ext uri="{FF2B5EF4-FFF2-40B4-BE49-F238E27FC236}">
                  <a16:creationId xmlns:a16="http://schemas.microsoft.com/office/drawing/2014/main" id="{FF467252-BF08-643F-5CD5-C3D9EE2E1DD8}"/>
                </a:ext>
              </a:extLst>
            </p:cNvPr>
            <p:cNvSpPr/>
            <p:nvPr/>
          </p:nvSpPr>
          <p:spPr>
            <a:xfrm>
              <a:off x="3461402" y="2925333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170;p14">
            <a:extLst>
              <a:ext uri="{FF2B5EF4-FFF2-40B4-BE49-F238E27FC236}">
                <a16:creationId xmlns:a16="http://schemas.microsoft.com/office/drawing/2014/main" id="{9113A211-C51E-FE19-7872-C23EC6D735DC}"/>
              </a:ext>
            </a:extLst>
          </p:cNvPr>
          <p:cNvSpPr txBox="1"/>
          <p:nvPr/>
        </p:nvSpPr>
        <p:spPr>
          <a:xfrm>
            <a:off x="7630927" y="3154150"/>
            <a:ext cx="963426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Disease Glossary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0" name="Google Shape;1698;p21">
            <a:extLst>
              <a:ext uri="{FF2B5EF4-FFF2-40B4-BE49-F238E27FC236}">
                <a16:creationId xmlns:a16="http://schemas.microsoft.com/office/drawing/2014/main" id="{2FC9B3B7-E4FF-0394-A203-FCAC8C006A20}"/>
              </a:ext>
            </a:extLst>
          </p:cNvPr>
          <p:cNvSpPr/>
          <p:nvPr/>
        </p:nvSpPr>
        <p:spPr>
          <a:xfrm>
            <a:off x="5259519" y="2652316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171;p14">
            <a:extLst>
              <a:ext uri="{FF2B5EF4-FFF2-40B4-BE49-F238E27FC236}">
                <a16:creationId xmlns:a16="http://schemas.microsoft.com/office/drawing/2014/main" id="{E1901309-0B54-603E-E829-E246AD3360CA}"/>
              </a:ext>
            </a:extLst>
          </p:cNvPr>
          <p:cNvSpPr txBox="1"/>
          <p:nvPr/>
        </p:nvSpPr>
        <p:spPr>
          <a:xfrm>
            <a:off x="7830601" y="2328790"/>
            <a:ext cx="552467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Flask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43" name="Gráfico 7" descr="Documento destaque">
            <a:extLst>
              <a:ext uri="{FF2B5EF4-FFF2-40B4-BE49-F238E27FC236}">
                <a16:creationId xmlns:a16="http://schemas.microsoft.com/office/drawing/2014/main" id="{6927AEE7-9B92-0B17-BDFC-7A90231D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1" y="2358997"/>
            <a:ext cx="708438" cy="733679"/>
          </a:xfrm>
          <a:prstGeom prst="rect">
            <a:avLst/>
          </a:prstGeom>
        </p:spPr>
      </p:pic>
      <p:sp>
        <p:nvSpPr>
          <p:cNvPr id="444" name="Google Shape;171;p14">
            <a:extLst>
              <a:ext uri="{FF2B5EF4-FFF2-40B4-BE49-F238E27FC236}">
                <a16:creationId xmlns:a16="http://schemas.microsoft.com/office/drawing/2014/main" id="{62B29CB4-96A3-1845-9410-655006D12212}"/>
              </a:ext>
            </a:extLst>
          </p:cNvPr>
          <p:cNvSpPr txBox="1"/>
          <p:nvPr/>
        </p:nvSpPr>
        <p:spPr>
          <a:xfrm>
            <a:off x="5520226" y="3007711"/>
            <a:ext cx="1453867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merged_data.json</a:t>
            </a:r>
          </a:p>
        </p:txBody>
      </p:sp>
      <p:sp>
        <p:nvSpPr>
          <p:cNvPr id="445" name="Google Shape;1698;p21">
            <a:extLst>
              <a:ext uri="{FF2B5EF4-FFF2-40B4-BE49-F238E27FC236}">
                <a16:creationId xmlns:a16="http://schemas.microsoft.com/office/drawing/2014/main" id="{7D1F849B-944E-1274-001A-B4B78C4B26D5}"/>
              </a:ext>
            </a:extLst>
          </p:cNvPr>
          <p:cNvSpPr/>
          <p:nvPr/>
        </p:nvSpPr>
        <p:spPr>
          <a:xfrm>
            <a:off x="6967595" y="2664369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inal de Adição 445">
            <a:extLst>
              <a:ext uri="{FF2B5EF4-FFF2-40B4-BE49-F238E27FC236}">
                <a16:creationId xmlns:a16="http://schemas.microsoft.com/office/drawing/2014/main" id="{B6838B1A-7A7B-291A-FBEC-85407BA63768}"/>
              </a:ext>
            </a:extLst>
          </p:cNvPr>
          <p:cNvSpPr/>
          <p:nvPr/>
        </p:nvSpPr>
        <p:spPr>
          <a:xfrm>
            <a:off x="4449382" y="3465981"/>
            <a:ext cx="145028" cy="158830"/>
          </a:xfrm>
          <a:prstGeom prst="mathPlus">
            <a:avLst/>
          </a:prstGeom>
          <a:solidFill>
            <a:srgbClr val="30475E"/>
          </a:solidFill>
          <a:ln>
            <a:solidFill>
              <a:srgbClr val="304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" name="Google Shape;171;p14">
            <a:extLst>
              <a:ext uri="{FF2B5EF4-FFF2-40B4-BE49-F238E27FC236}">
                <a16:creationId xmlns:a16="http://schemas.microsoft.com/office/drawing/2014/main" id="{FCA9FE25-283B-443F-A97B-E3124ECEACDC}"/>
              </a:ext>
            </a:extLst>
          </p:cNvPr>
          <p:cNvSpPr txBox="1"/>
          <p:nvPr/>
        </p:nvSpPr>
        <p:spPr>
          <a:xfrm>
            <a:off x="3794962" y="3620793"/>
            <a:ext cx="1453867" cy="2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err="1">
                <a:latin typeface="Fira Sans"/>
                <a:ea typeface="Fira Sans"/>
                <a:cs typeface="Fira Sans"/>
                <a:sym typeface="Fira Sans"/>
              </a:rPr>
              <a:t>deep_translator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49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4;p30">
            <a:extLst>
              <a:ext uri="{FF2B5EF4-FFF2-40B4-BE49-F238E27FC236}">
                <a16:creationId xmlns:a16="http://schemas.microsoft.com/office/drawing/2014/main" id="{07A5EDDB-03DC-5C22-5021-2981C6939672}"/>
              </a:ext>
            </a:extLst>
          </p:cNvPr>
          <p:cNvSpPr txBox="1">
            <a:spLocks/>
          </p:cNvSpPr>
          <p:nvPr/>
        </p:nvSpPr>
        <p:spPr>
          <a:xfrm>
            <a:off x="-399582" y="915515"/>
            <a:ext cx="2958789" cy="1145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CATEGORIA-PT</a:t>
            </a:r>
            <a:br>
              <a:rPr lang="en" sz="1800" b="1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 b="1">
                <a:solidFill>
                  <a:srgbClr val="30475E"/>
                </a:solidFill>
                <a:latin typeface="Fira Sans Medium" panose="020B0603050000020004" pitchFamily="34" charset="0"/>
              </a:rPr>
              <a:t>	</a:t>
            </a: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DOENÇA-PT</a:t>
            </a:r>
            <a:br>
              <a:rPr lang="en" sz="1800" b="1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 b="1">
                <a:solidFill>
                  <a:srgbClr val="30475E"/>
                </a:solidFill>
                <a:latin typeface="Fira Sans Medium" panose="020B0603050000020004" pitchFamily="34" charset="0"/>
              </a:rPr>
              <a:t>		</a:t>
            </a: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INFO-PT</a:t>
            </a:r>
          </a:p>
        </p:txBody>
      </p:sp>
      <p:sp>
        <p:nvSpPr>
          <p:cNvPr id="14" name="Google Shape;604;p30">
            <a:extLst>
              <a:ext uri="{FF2B5EF4-FFF2-40B4-BE49-F238E27FC236}">
                <a16:creationId xmlns:a16="http://schemas.microsoft.com/office/drawing/2014/main" id="{56E67E2F-8683-DB52-3230-3F50844F58F5}"/>
              </a:ext>
            </a:extLst>
          </p:cNvPr>
          <p:cNvSpPr txBox="1">
            <a:spLocks/>
          </p:cNvSpPr>
          <p:nvPr/>
        </p:nvSpPr>
        <p:spPr>
          <a:xfrm>
            <a:off x="-509981" y="2573832"/>
            <a:ext cx="2958789" cy="7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DOENÇA-EN</a:t>
            </a:r>
            <a:b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INFO-EN</a:t>
            </a:r>
          </a:p>
        </p:txBody>
      </p:sp>
      <p:sp>
        <p:nvSpPr>
          <p:cNvPr id="15" name="Google Shape;604;p30">
            <a:extLst>
              <a:ext uri="{FF2B5EF4-FFF2-40B4-BE49-F238E27FC236}">
                <a16:creationId xmlns:a16="http://schemas.microsoft.com/office/drawing/2014/main" id="{841C595F-40D8-90E4-7827-A32CE1D12F4E}"/>
              </a:ext>
            </a:extLst>
          </p:cNvPr>
          <p:cNvSpPr txBox="1">
            <a:spLocks/>
          </p:cNvSpPr>
          <p:nvPr/>
        </p:nvSpPr>
        <p:spPr>
          <a:xfrm>
            <a:off x="-509980" y="4010371"/>
            <a:ext cx="2958789" cy="7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1800">
                <a:solidFill>
                  <a:srgbClr val="30475E"/>
                </a:solidFill>
                <a:latin typeface="Fira Sans" panose="020B0503050000020004" pitchFamily="34" charset="0"/>
              </a:rPr>
              <a:t>	</a:t>
            </a: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DOENÇA-ES</a:t>
            </a:r>
            <a:b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INFO-ES</a:t>
            </a:r>
          </a:p>
        </p:txBody>
      </p:sp>
      <p:sp>
        <p:nvSpPr>
          <p:cNvPr id="16" name="Google Shape;604;p30">
            <a:extLst>
              <a:ext uri="{FF2B5EF4-FFF2-40B4-BE49-F238E27FC236}">
                <a16:creationId xmlns:a16="http://schemas.microsoft.com/office/drawing/2014/main" id="{4E771887-4716-ED00-F75A-43B6FDE8E9A5}"/>
              </a:ext>
            </a:extLst>
          </p:cNvPr>
          <p:cNvSpPr txBox="1">
            <a:spLocks/>
          </p:cNvSpPr>
          <p:nvPr/>
        </p:nvSpPr>
        <p:spPr>
          <a:xfrm>
            <a:off x="1484416" y="2084840"/>
            <a:ext cx="4300650" cy="202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1800">
                <a:solidFill>
                  <a:srgbClr val="30475E"/>
                </a:solidFill>
                <a:latin typeface="Fira Sans" panose="020B0503050000020004" pitchFamily="34" charset="0"/>
              </a:rPr>
              <a:t>	</a:t>
            </a: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TERMO-PT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TRAD: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	TRAD-EN</a:t>
            </a:r>
            <a:b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	TRAD-ES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DESC</a:t>
            </a:r>
          </a:p>
          <a:p>
            <a:endParaRPr lang="en" sz="1800">
              <a:solidFill>
                <a:srgbClr val="30475E"/>
              </a:solidFill>
              <a:latin typeface="Fira Sans" panose="020B0503050000020004" pitchFamily="34" charset="0"/>
            </a:endParaRPr>
          </a:p>
        </p:txBody>
      </p:sp>
      <p:sp>
        <p:nvSpPr>
          <p:cNvPr id="17" name="Google Shape;604;p30">
            <a:extLst>
              <a:ext uri="{FF2B5EF4-FFF2-40B4-BE49-F238E27FC236}">
                <a16:creationId xmlns:a16="http://schemas.microsoft.com/office/drawing/2014/main" id="{EEB43AB1-8298-8F20-EEBF-ABA1C418EDCC}"/>
              </a:ext>
            </a:extLst>
          </p:cNvPr>
          <p:cNvSpPr txBox="1">
            <a:spLocks/>
          </p:cNvSpPr>
          <p:nvPr/>
        </p:nvSpPr>
        <p:spPr>
          <a:xfrm>
            <a:off x="5483435" y="901849"/>
            <a:ext cx="3100037" cy="373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CATEGORIA-PT</a:t>
            </a:r>
            <a:b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DOENÇA-PT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PT: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TERMO-PT</a:t>
            </a:r>
            <a:b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</a:br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INFO-PT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EN: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TERMO-EN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INFO-EN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ES: 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TERMO-ES</a:t>
            </a:r>
          </a:p>
          <a:p>
            <a:r>
              <a:rPr lang="en" sz="1800">
                <a:solidFill>
                  <a:srgbClr val="30475E"/>
                </a:solidFill>
                <a:latin typeface="Fira Sans Medium" panose="020B0603050000020004" pitchFamily="34" charset="0"/>
              </a:rPr>
              <a:t>		INFO-ES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DA7F51-B3CF-EDBB-7B2C-9818EA85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20168" y="1009689"/>
            <a:ext cx="1056055" cy="11015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E899F0-3984-0845-E574-27230E7888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6796" y="2371482"/>
            <a:ext cx="1056055" cy="11015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1C0CDC3-B8CB-3EBC-8E10-C955FAE397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6796" y="3824257"/>
            <a:ext cx="1056055" cy="1101575"/>
          </a:xfrm>
          <a:prstGeom prst="rect">
            <a:avLst/>
          </a:prstGeom>
        </p:spPr>
      </p:pic>
      <p:pic>
        <p:nvPicPr>
          <p:cNvPr id="291" name="Imagem 290">
            <a:extLst>
              <a:ext uri="{FF2B5EF4-FFF2-40B4-BE49-F238E27FC236}">
                <a16:creationId xmlns:a16="http://schemas.microsoft.com/office/drawing/2014/main" id="{75B8AAFA-2D15-BDA2-A166-84829C6B2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936466" y="2336552"/>
            <a:ext cx="1056055" cy="1101575"/>
          </a:xfrm>
          <a:prstGeom prst="rect">
            <a:avLst/>
          </a:prstGeom>
        </p:spPr>
      </p:pic>
      <p:sp>
        <p:nvSpPr>
          <p:cNvPr id="293" name="Sinal de Adição 292">
            <a:extLst>
              <a:ext uri="{FF2B5EF4-FFF2-40B4-BE49-F238E27FC236}">
                <a16:creationId xmlns:a16="http://schemas.microsoft.com/office/drawing/2014/main" id="{67D0A9B6-AA57-A223-B8D8-BAD5D2937B4A}"/>
              </a:ext>
            </a:extLst>
          </p:cNvPr>
          <p:cNvSpPr/>
          <p:nvPr/>
        </p:nvSpPr>
        <p:spPr>
          <a:xfrm>
            <a:off x="2866884" y="2763439"/>
            <a:ext cx="290056" cy="317659"/>
          </a:xfrm>
          <a:prstGeom prst="mathPlus">
            <a:avLst/>
          </a:prstGeom>
          <a:solidFill>
            <a:srgbClr val="30475E"/>
          </a:solidFill>
          <a:ln>
            <a:solidFill>
              <a:srgbClr val="304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30475E"/>
              </a:solidFill>
            </a:endParaRPr>
          </a:p>
        </p:txBody>
      </p:sp>
      <p:sp>
        <p:nvSpPr>
          <p:cNvPr id="294" name="Google Shape;1698;p21">
            <a:extLst>
              <a:ext uri="{FF2B5EF4-FFF2-40B4-BE49-F238E27FC236}">
                <a16:creationId xmlns:a16="http://schemas.microsoft.com/office/drawing/2014/main" id="{6D75E82B-AEE7-C4E9-19AB-1E92381949AE}"/>
              </a:ext>
            </a:extLst>
          </p:cNvPr>
          <p:cNvSpPr/>
          <p:nvPr/>
        </p:nvSpPr>
        <p:spPr>
          <a:xfrm>
            <a:off x="6053566" y="2774057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418;p15">
            <a:extLst>
              <a:ext uri="{FF2B5EF4-FFF2-40B4-BE49-F238E27FC236}">
                <a16:creationId xmlns:a16="http://schemas.microsoft.com/office/drawing/2014/main" id="{7B042E85-E112-EAE3-3B08-18A1FFF6596B}"/>
              </a:ext>
            </a:extLst>
          </p:cNvPr>
          <p:cNvSpPr txBox="1"/>
          <p:nvPr/>
        </p:nvSpPr>
        <p:spPr>
          <a:xfrm>
            <a:off x="3292635" y="287068"/>
            <a:ext cx="255873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Objetivo Final 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703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30;p38">
            <a:extLst>
              <a:ext uri="{FF2B5EF4-FFF2-40B4-BE49-F238E27FC236}">
                <a16:creationId xmlns:a16="http://schemas.microsoft.com/office/drawing/2014/main" id="{2BDEE1CD-D00F-34AF-7DB6-DF5104BB0CC1}"/>
              </a:ext>
            </a:extLst>
          </p:cNvPr>
          <p:cNvSpPr/>
          <p:nvPr/>
        </p:nvSpPr>
        <p:spPr>
          <a:xfrm>
            <a:off x="2417915" y="146977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19A59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1;p38">
            <a:extLst>
              <a:ext uri="{FF2B5EF4-FFF2-40B4-BE49-F238E27FC236}">
                <a16:creationId xmlns:a16="http://schemas.microsoft.com/office/drawing/2014/main" id="{1829598B-DFC8-F58A-E8CF-78C0A2061D69}"/>
              </a:ext>
            </a:extLst>
          </p:cNvPr>
          <p:cNvSpPr/>
          <p:nvPr/>
        </p:nvSpPr>
        <p:spPr>
          <a:xfrm>
            <a:off x="2417915" y="1469772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solidFill>
              <a:srgbClr val="F2A36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2;p38">
            <a:extLst>
              <a:ext uri="{FF2B5EF4-FFF2-40B4-BE49-F238E27FC236}">
                <a16:creationId xmlns:a16="http://schemas.microsoft.com/office/drawing/2014/main" id="{FB2F09F1-9B1F-3D8B-FA3A-9DF317C1ED45}"/>
              </a:ext>
            </a:extLst>
          </p:cNvPr>
          <p:cNvSpPr/>
          <p:nvPr/>
        </p:nvSpPr>
        <p:spPr>
          <a:xfrm>
            <a:off x="2406545" y="1457356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44;p38">
            <a:extLst>
              <a:ext uri="{FF2B5EF4-FFF2-40B4-BE49-F238E27FC236}">
                <a16:creationId xmlns:a16="http://schemas.microsoft.com/office/drawing/2014/main" id="{F157468C-3984-F214-6CCC-1AC0D656614A}"/>
              </a:ext>
            </a:extLst>
          </p:cNvPr>
          <p:cNvSpPr txBox="1"/>
          <p:nvPr/>
        </p:nvSpPr>
        <p:spPr>
          <a:xfrm>
            <a:off x="3141205" y="1561191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Websites Processados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3A2CC30A-F935-6998-F029-A04BD998F671}"/>
              </a:ext>
            </a:extLst>
          </p:cNvPr>
          <p:cNvGrpSpPr/>
          <p:nvPr/>
        </p:nvGrpSpPr>
        <p:grpSpPr>
          <a:xfrm>
            <a:off x="1266151" y="1160820"/>
            <a:ext cx="1009907" cy="2746124"/>
            <a:chOff x="2878436" y="1458687"/>
            <a:chExt cx="1009907" cy="2746124"/>
          </a:xfrm>
        </p:grpSpPr>
        <p:sp>
          <p:nvSpPr>
            <p:cNvPr id="298" name="Google Shape;3942;p38">
              <a:extLst>
                <a:ext uri="{FF2B5EF4-FFF2-40B4-BE49-F238E27FC236}">
                  <a16:creationId xmlns:a16="http://schemas.microsoft.com/office/drawing/2014/main" id="{69AA5334-5680-7278-0398-DF56BF8D183F}"/>
                </a:ext>
              </a:extLst>
            </p:cNvPr>
            <p:cNvSpPr/>
            <p:nvPr/>
          </p:nvSpPr>
          <p:spPr>
            <a:xfrm>
              <a:off x="2878436" y="2263672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43;p38">
              <a:extLst>
                <a:ext uri="{FF2B5EF4-FFF2-40B4-BE49-F238E27FC236}">
                  <a16:creationId xmlns:a16="http://schemas.microsoft.com/office/drawing/2014/main" id="{18A989EF-41C4-903C-F7FC-F5580C9B1D3C}"/>
                </a:ext>
              </a:extLst>
            </p:cNvPr>
            <p:cNvSpPr/>
            <p:nvPr/>
          </p:nvSpPr>
          <p:spPr>
            <a:xfrm>
              <a:off x="2878436" y="251407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44;p38">
              <a:extLst>
                <a:ext uri="{FF2B5EF4-FFF2-40B4-BE49-F238E27FC236}">
                  <a16:creationId xmlns:a16="http://schemas.microsoft.com/office/drawing/2014/main" id="{86CA3E6A-3B11-0E8F-9F0F-29FDFC100F4B}"/>
                </a:ext>
              </a:extLst>
            </p:cNvPr>
            <p:cNvSpPr/>
            <p:nvPr/>
          </p:nvSpPr>
          <p:spPr>
            <a:xfrm>
              <a:off x="2878436" y="2764476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45;p38">
              <a:extLst>
                <a:ext uri="{FF2B5EF4-FFF2-40B4-BE49-F238E27FC236}">
                  <a16:creationId xmlns:a16="http://schemas.microsoft.com/office/drawing/2014/main" id="{87463083-892F-6321-D622-C16541F55309}"/>
                </a:ext>
              </a:extLst>
            </p:cNvPr>
            <p:cNvSpPr/>
            <p:nvPr/>
          </p:nvSpPr>
          <p:spPr>
            <a:xfrm>
              <a:off x="2878436" y="3015924"/>
              <a:ext cx="133500" cy="133500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46;p38">
              <a:extLst>
                <a:ext uri="{FF2B5EF4-FFF2-40B4-BE49-F238E27FC236}">
                  <a16:creationId xmlns:a16="http://schemas.microsoft.com/office/drawing/2014/main" id="{D24B30F7-57E0-5C58-F9A2-1D967DBA1313}"/>
                </a:ext>
              </a:extLst>
            </p:cNvPr>
            <p:cNvSpPr/>
            <p:nvPr/>
          </p:nvSpPr>
          <p:spPr>
            <a:xfrm>
              <a:off x="2878436" y="3266293"/>
              <a:ext cx="133500" cy="133533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7;p38">
              <a:extLst>
                <a:ext uri="{FF2B5EF4-FFF2-40B4-BE49-F238E27FC236}">
                  <a16:creationId xmlns:a16="http://schemas.microsoft.com/office/drawing/2014/main" id="{B4CBBCE3-51E8-23D0-8A59-C5A4927E7D8B}"/>
                </a:ext>
              </a:extLst>
            </p:cNvPr>
            <p:cNvSpPr/>
            <p:nvPr/>
          </p:nvSpPr>
          <p:spPr>
            <a:xfrm>
              <a:off x="2944663" y="1458687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8;p38">
              <a:extLst>
                <a:ext uri="{FF2B5EF4-FFF2-40B4-BE49-F238E27FC236}">
                  <a16:creationId xmlns:a16="http://schemas.microsoft.com/office/drawing/2014/main" id="{46E45687-8B02-AB6D-155C-FC4B670EA77E}"/>
                </a:ext>
              </a:extLst>
            </p:cNvPr>
            <p:cNvSpPr/>
            <p:nvPr/>
          </p:nvSpPr>
          <p:spPr>
            <a:xfrm>
              <a:off x="2944663" y="2087796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9;p38">
              <a:extLst>
                <a:ext uri="{FF2B5EF4-FFF2-40B4-BE49-F238E27FC236}">
                  <a16:creationId xmlns:a16="http://schemas.microsoft.com/office/drawing/2014/main" id="{C9B35117-3AF6-A36D-85B8-96AE7EED0CAE}"/>
                </a:ext>
              </a:extLst>
            </p:cNvPr>
            <p:cNvSpPr/>
            <p:nvPr/>
          </p:nvSpPr>
          <p:spPr>
            <a:xfrm>
              <a:off x="2944663" y="3327358"/>
              <a:ext cx="943680" cy="877453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50;p38">
              <a:extLst>
                <a:ext uri="{FF2B5EF4-FFF2-40B4-BE49-F238E27FC236}">
                  <a16:creationId xmlns:a16="http://schemas.microsoft.com/office/drawing/2014/main" id="{3E5FF4CC-F455-F12E-CA0F-1CAEACA6CDDC}"/>
                </a:ext>
              </a:extLst>
            </p:cNvPr>
            <p:cNvSpPr/>
            <p:nvPr/>
          </p:nvSpPr>
          <p:spPr>
            <a:xfrm>
              <a:off x="2944663" y="3075911"/>
              <a:ext cx="942634" cy="499791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51;p38">
              <a:extLst>
                <a:ext uri="{FF2B5EF4-FFF2-40B4-BE49-F238E27FC236}">
                  <a16:creationId xmlns:a16="http://schemas.microsoft.com/office/drawing/2014/main" id="{A30DA909-9C31-06FE-EB35-01C76D7A3098}"/>
                </a:ext>
              </a:extLst>
            </p:cNvPr>
            <p:cNvSpPr/>
            <p:nvPr/>
          </p:nvSpPr>
          <p:spPr>
            <a:xfrm>
              <a:off x="2944663" y="2825509"/>
              <a:ext cx="939530" cy="1244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Imagem 311">
            <a:extLst>
              <a:ext uri="{FF2B5EF4-FFF2-40B4-BE49-F238E27FC236}">
                <a16:creationId xmlns:a16="http://schemas.microsoft.com/office/drawing/2014/main" id="{34FE9665-95A2-FE61-D707-DBFF06DCE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7915" y="599497"/>
            <a:ext cx="4706520" cy="713294"/>
          </a:xfrm>
          <a:prstGeom prst="rect">
            <a:avLst/>
          </a:prstGeom>
        </p:spPr>
      </p:pic>
      <p:pic>
        <p:nvPicPr>
          <p:cNvPr id="325" name="Imagem 324">
            <a:extLst>
              <a:ext uri="{FF2B5EF4-FFF2-40B4-BE49-F238E27FC236}">
                <a16:creationId xmlns:a16="http://schemas.microsoft.com/office/drawing/2014/main" id="{1BD1AAA4-22F9-F3C1-B84E-079911B0A85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769" y="2251708"/>
            <a:ext cx="4712616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Saúde de A-Z – CUF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F27E1C-6D33-A4E5-328D-6DBCE1EE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4" y="1486283"/>
            <a:ext cx="3559323" cy="2170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0B51FD-6FFD-B231-F9F0-16E535B9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60" y="1361459"/>
            <a:ext cx="4197643" cy="242058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4E89DFA-B0E7-9EC9-4A70-20B8FBA27DD7}"/>
              </a:ext>
            </a:extLst>
          </p:cNvPr>
          <p:cNvSpPr/>
          <p:nvPr/>
        </p:nvSpPr>
        <p:spPr>
          <a:xfrm>
            <a:off x="4572000" y="1361459"/>
            <a:ext cx="1240403" cy="18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75B758-A1C1-CA65-3E80-9B7E7A8F3D84}"/>
              </a:ext>
            </a:extLst>
          </p:cNvPr>
          <p:cNvSpPr/>
          <p:nvPr/>
        </p:nvSpPr>
        <p:spPr>
          <a:xfrm>
            <a:off x="4579150" y="1637412"/>
            <a:ext cx="1240403" cy="18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8BD50C-286F-211E-8CB5-CF1AE1D0583E}"/>
              </a:ext>
            </a:extLst>
          </p:cNvPr>
          <p:cNvSpPr/>
          <p:nvPr/>
        </p:nvSpPr>
        <p:spPr>
          <a:xfrm>
            <a:off x="7084612" y="1637412"/>
            <a:ext cx="254442" cy="18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DC64FA6-3349-4CC5-3818-9964EE3FC841}"/>
              </a:ext>
            </a:extLst>
          </p:cNvPr>
          <p:cNvSpPr/>
          <p:nvPr/>
        </p:nvSpPr>
        <p:spPr>
          <a:xfrm>
            <a:off x="7084612" y="2878372"/>
            <a:ext cx="818985" cy="18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48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Saúde de A-Z – CUF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DC6D4A-ECF9-E502-3672-0BF9E8BE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0" y="1707150"/>
            <a:ext cx="4866653" cy="19822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5F7193-5A55-A28B-BE2C-5B48B8E3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413" y="1582674"/>
            <a:ext cx="4232644" cy="223120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E637B4F-3899-1DE6-6B8F-C332FC05D4BE}"/>
              </a:ext>
            </a:extLst>
          </p:cNvPr>
          <p:cNvSpPr/>
          <p:nvPr/>
        </p:nvSpPr>
        <p:spPr>
          <a:xfrm>
            <a:off x="4707172" y="1582674"/>
            <a:ext cx="1995778" cy="18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C45179-2323-0841-37B1-52098F26CA3B}"/>
              </a:ext>
            </a:extLst>
          </p:cNvPr>
          <p:cNvSpPr/>
          <p:nvPr/>
        </p:nvSpPr>
        <p:spPr>
          <a:xfrm>
            <a:off x="5224007" y="2075290"/>
            <a:ext cx="1995778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BE0AAC-0149-0480-F489-34C28E78FD02}"/>
              </a:ext>
            </a:extLst>
          </p:cNvPr>
          <p:cNvSpPr/>
          <p:nvPr/>
        </p:nvSpPr>
        <p:spPr>
          <a:xfrm>
            <a:off x="5152445" y="2257806"/>
            <a:ext cx="1073426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779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Fira Sans Medium"/>
                <a:ea typeface="Fira Sans Medium"/>
                <a:cs typeface="Fira Sans Medium"/>
                <a:sym typeface="Fira Sans Medium"/>
              </a:rPr>
              <a:t>Saúde de A-Z – CUF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F31CCD-DEB9-AA1D-A185-3DCBC0E2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5" y="1266187"/>
            <a:ext cx="4539095" cy="1874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C0DD22-BD47-5AC6-C649-9530BF11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01" y="3155401"/>
            <a:ext cx="3989772" cy="16374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558442-8A13-F670-05FB-30C2D8806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55" y="1725313"/>
            <a:ext cx="3776760" cy="28309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4EBDDCC-9FEA-43EA-C2AF-7B88CF209187}"/>
              </a:ext>
            </a:extLst>
          </p:cNvPr>
          <p:cNvSpPr/>
          <p:nvPr/>
        </p:nvSpPr>
        <p:spPr>
          <a:xfrm>
            <a:off x="5208104" y="1725313"/>
            <a:ext cx="3355451" cy="19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A3FB8DF-97FC-528B-398A-AE6730F30981}"/>
              </a:ext>
            </a:extLst>
          </p:cNvPr>
          <p:cNvSpPr/>
          <p:nvPr/>
        </p:nvSpPr>
        <p:spPr>
          <a:xfrm>
            <a:off x="5208104" y="2441050"/>
            <a:ext cx="3355451" cy="19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EFFD88-5ABA-8D64-A81F-C942C6DB7428}"/>
              </a:ext>
            </a:extLst>
          </p:cNvPr>
          <p:cNvSpPr/>
          <p:nvPr/>
        </p:nvSpPr>
        <p:spPr>
          <a:xfrm>
            <a:off x="5208104" y="2973788"/>
            <a:ext cx="3355451" cy="16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3637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A17F2190D144810EE9C521E04643" ma:contentTypeVersion="3" ma:contentTypeDescription="Criar um novo documento." ma:contentTypeScope="" ma:versionID="465000f48fd8594c02edf66da7eec7de">
  <xsd:schema xmlns:xsd="http://www.w3.org/2001/XMLSchema" xmlns:xs="http://www.w3.org/2001/XMLSchema" xmlns:p="http://schemas.microsoft.com/office/2006/metadata/properties" xmlns:ns3="e42a2760-b3ad-4812-bc55-6048ba2d1e4d" targetNamespace="http://schemas.microsoft.com/office/2006/metadata/properties" ma:root="true" ma:fieldsID="3617fb903a38f68687c97c79cd6ac5b3" ns3:_="">
    <xsd:import namespace="e42a2760-b3ad-4812-bc55-6048ba2d1e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a2760-b3ad-4812-bc55-6048ba2d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a2760-b3ad-4812-bc55-6048ba2d1e4d" xsi:nil="true"/>
  </documentManagement>
</p:properties>
</file>

<file path=customXml/itemProps1.xml><?xml version="1.0" encoding="utf-8"?>
<ds:datastoreItem xmlns:ds="http://schemas.openxmlformats.org/officeDocument/2006/customXml" ds:itemID="{F33B8929-B5B3-406E-90C6-87066F591349}">
  <ds:schemaRefs>
    <ds:schemaRef ds:uri="e42a2760-b3ad-4812-bc55-6048ba2d1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6F73C2-6547-49B6-896C-1BAD71FFB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C8722-405E-4183-B38E-D505A6C0B113}">
  <ds:schemaRefs>
    <ds:schemaRef ds:uri="e42a2760-b3ad-4812-bc55-6048ba2d1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Apresentação no Ecrã (16:9)</PresentationFormat>
  <Paragraphs>95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Fira Sans</vt:lpstr>
      <vt:lpstr>Fira Sans Condensed Medium</vt:lpstr>
      <vt:lpstr>Fira Sans Extra Condensed SemiBold</vt:lpstr>
      <vt:lpstr>Fira Sans Medium</vt:lpstr>
      <vt:lpstr>Fira Sans SemiBold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Lameira</dc:creator>
  <cp:lastModifiedBy>José Miguel Moreira Santos</cp:lastModifiedBy>
  <cp:revision>1</cp:revision>
  <dcterms:modified xsi:type="dcterms:W3CDTF">2023-06-02T11:24:24Z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0x010100C52FA17F2190D144810EE9C521E04643</vt:lpwstr>
  </property>
</Properties>
</file>