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DB50-8AD1-492A-8CE6-EECAEEBC0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BE629-3E39-4CE5-9114-B02732C14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AAA32-39CF-4DF4-A466-C0DB07C5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6327-4F81-477C-AD5F-79EA5B628629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4232-3C9C-435E-BA34-9C35C935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DBC3-248D-4C78-B9E2-98F56ECE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A98-7947-45BD-8FD8-7BAC41739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94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C94F-9C30-4F59-AE4A-550FEAF8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A6B1D-5698-4F08-8B9E-47232633E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B537C-D6F4-4424-A095-1F3ED6F6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6327-4F81-477C-AD5F-79EA5B628629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A546E-F8A9-417B-8339-7055C67C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2E30-4D9D-47E8-85CF-D5E36192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A98-7947-45BD-8FD8-7BAC41739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16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0649A-D4E2-4300-B4F7-2C72BD9AE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72155-8E5C-4A75-99BD-22DDD583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04023-81FE-4B51-AAC7-3660A8CA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6327-4F81-477C-AD5F-79EA5B628629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37E3B-D59D-415E-A0E6-B982B813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F92F8-F0F3-4594-B0A0-41C807E3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A98-7947-45BD-8FD8-7BAC41739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04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25BB-F342-412E-B6CA-CDFE3409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D5233-0593-4A7E-B67A-1760935B9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F8510-D9A1-4EA9-B1DF-51F53572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6327-4F81-477C-AD5F-79EA5B628629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00CB-A642-407D-BE2C-A20BAEF6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B546B-267C-4B2E-AAEE-5A18BEB6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A98-7947-45BD-8FD8-7BAC41739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E6F6-3264-4633-898D-9ED31936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859EC-6001-4C6F-ADBA-472548E79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254F-E360-4C17-AF94-3C60A1FD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6327-4F81-477C-AD5F-79EA5B628629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B3D6-3365-4DA0-8C06-CF55530D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266A9-3950-468F-99CD-A473B412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A98-7947-45BD-8FD8-7BAC41739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82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67D1-FCE0-4A81-A938-D8C93B59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250B-FDD0-47FF-B34A-B8C73E67E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379F9-34C8-453A-909F-236276F2C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1F8D5-B947-47CF-B440-6CEC73A0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6327-4F81-477C-AD5F-79EA5B628629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30469-D340-45DB-8FC6-7325265E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9A570-8D5C-4900-BB4C-FDF6C2EB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A98-7947-45BD-8FD8-7BAC41739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7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2AC5-44B1-4098-9038-93557968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8F446-AF19-4F69-874F-04704CDAB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A9440-997F-436A-81EA-2E948704C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341BB-FB43-4BC2-9B0E-5A41B7695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8B8F4-D4F7-4D45-807A-E91FFF5CC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4C89B-876E-4B24-B515-BF5C52B0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6327-4F81-477C-AD5F-79EA5B628629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0C0B4-FAB7-46C0-B762-0DC95D2F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30644-8AC7-4A2F-A560-267018FD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A98-7947-45BD-8FD8-7BAC41739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19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EECC-6E54-48E3-B39B-DF7FB2A5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25BBE-FDE0-43C3-B105-0960224D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6327-4F81-477C-AD5F-79EA5B628629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43135-AEB2-4FCE-85A2-03E2B6D3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4F8D3-8F6C-45F1-8C9B-9E983046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A98-7947-45BD-8FD8-7BAC41739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52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7E873-8647-48DD-8FE7-B8BD7FF3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6327-4F81-477C-AD5F-79EA5B628629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FC0DC-A483-465C-87C0-80C7CE2A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79B38-57FC-4818-B2D7-ACEECA3D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A98-7947-45BD-8FD8-7BAC41739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59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546C-E63E-4F03-B3AB-F56AADBA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0FFF-B844-460B-B4A8-FDDF55BFF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FFF27-8384-4ABB-B6CF-B41AA3BFE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48C41-8638-4D4F-8860-F9B960C4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6327-4F81-477C-AD5F-79EA5B628629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0AC2A-5588-48E3-86C3-0F948D77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6F5AE-B6AC-4E9E-9AC7-9038DBCF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A98-7947-45BD-8FD8-7BAC41739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06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C77F-9BA0-4B94-B323-C9FF7AD5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7F94B-5220-4EE1-8096-6D6762A80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D4305-94FF-4F7B-8E39-FAD1D4F62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559A2-D594-4B7C-A503-1DE5BA6F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6327-4F81-477C-AD5F-79EA5B628629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3EE72-F445-4CD9-AAD2-1E3532E9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E0648-4A2C-489D-BA42-0C290BE1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6A98-7947-45BD-8FD8-7BAC41739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50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34AB5-00A2-4666-9187-687774CF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1DF8C-499C-414E-A15B-AFB6A60F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F4187-070D-4DEE-B362-066A70C3F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06327-4F81-477C-AD5F-79EA5B628629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EE6F3-F734-4DEB-AC21-D46E46631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5BC8-AB24-406D-AD52-BA6D196D0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6A98-7947-45BD-8FD8-7BAC41739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47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8009-E597-47B3-B44D-BC95B53FC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Bangalore Metro Station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E6391-F393-4261-BC9D-E39476C43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33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1F2B-342E-4D8D-AFF8-42CA6DC3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Objective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ED3A-E03C-48E3-9F6C-229B03A0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objective is to analyse the venues near various Metro Stations in Bangalore</a:t>
            </a:r>
          </a:p>
          <a:p>
            <a:r>
              <a:rPr lang="en-IN" dirty="0"/>
              <a:t>This could be used to identify the type of people or the purpose for which people often use the metro</a:t>
            </a:r>
          </a:p>
          <a:p>
            <a:r>
              <a:rPr lang="en-IN" dirty="0"/>
              <a:t>The data can also be used to identify the type of development happening in different regions of Bangalore.</a:t>
            </a:r>
          </a:p>
        </p:txBody>
      </p:sp>
    </p:spTree>
    <p:extLst>
      <p:ext uri="{BB962C8B-B14F-4D97-AF65-F5344CB8AC3E}">
        <p14:creationId xmlns:p14="http://schemas.microsoft.com/office/powerpoint/2010/main" val="215572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5A53-29EB-45CB-A475-766A8050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Box Plot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9E63641-8FD1-45E4-9641-89BCA9502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51" y="1690688"/>
            <a:ext cx="7181850" cy="49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7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5E38-CFE5-4877-89A3-E90546C9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Clustering 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7C46B3A-2AA1-456B-A2DE-011A21D1F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09" y="1989292"/>
            <a:ext cx="6130854" cy="45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1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4AB7-6413-4D7B-86EE-25EF2AEA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Clusters in box Plot</a:t>
            </a:r>
          </a:p>
        </p:txBody>
      </p:sp>
      <p:pic>
        <p:nvPicPr>
          <p:cNvPr id="4" name="Picture 3" descr="A picture containing implement, pencil&#10;&#10;Description automatically generated">
            <a:extLst>
              <a:ext uri="{FF2B5EF4-FFF2-40B4-BE49-F238E27FC236}">
                <a16:creationId xmlns:a16="http://schemas.microsoft.com/office/drawing/2014/main" id="{9CC30619-6570-4906-892E-1D3DEE8F4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489752"/>
            <a:ext cx="8432800" cy="454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2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10FB-8277-46F8-912F-6EEF6E75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283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66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Bangalore Metro Station Clustering</vt:lpstr>
      <vt:lpstr>Objective </vt:lpstr>
      <vt:lpstr>Box Plot</vt:lpstr>
      <vt:lpstr>Clustering </vt:lpstr>
      <vt:lpstr>Clusters in box Plot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Bangalore Metro Station Clustering</dc:title>
  <dc:creator>Josemon George</dc:creator>
  <cp:lastModifiedBy>Josemon George</cp:lastModifiedBy>
  <cp:revision>3</cp:revision>
  <dcterms:created xsi:type="dcterms:W3CDTF">2020-06-22T04:50:13Z</dcterms:created>
  <dcterms:modified xsi:type="dcterms:W3CDTF">2020-06-22T04:58:18Z</dcterms:modified>
</cp:coreProperties>
</file>