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70449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70449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44580e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44580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4704491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4704491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704491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704491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4704491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4704491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4704491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4704491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544580e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544580e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4704491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4704491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>
            <a:off x="-678800" y="352475"/>
            <a:ext cx="561300" cy="3132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-2780625" y="548300"/>
            <a:ext cx="26631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Hay un encabezado con navegador que nos llevan a </a:t>
            </a:r>
            <a:r>
              <a:rPr lang="es" sz="1800">
                <a:solidFill>
                  <a:schemeClr val="dk2"/>
                </a:solidFill>
              </a:rPr>
              <a:t>distintas</a:t>
            </a:r>
            <a:r>
              <a:rPr lang="es" sz="1800">
                <a:solidFill>
                  <a:schemeClr val="dk2"/>
                </a:solidFill>
              </a:rPr>
              <a:t> paginas, tambien tenemos links.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-678800" y="3407250"/>
            <a:ext cx="691800" cy="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-2780625" y="2898125"/>
            <a:ext cx="2180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Acá</a:t>
            </a:r>
            <a:r>
              <a:rPr lang="es" sz="1800">
                <a:solidFill>
                  <a:schemeClr val="dk2"/>
                </a:solidFill>
              </a:rPr>
              <a:t> tenemos una imagen, </a:t>
            </a:r>
            <a:r>
              <a:rPr lang="es" sz="1800">
                <a:solidFill>
                  <a:schemeClr val="dk2"/>
                </a:solidFill>
              </a:rPr>
              <a:t>también</a:t>
            </a:r>
            <a:r>
              <a:rPr lang="es" sz="1800">
                <a:solidFill>
                  <a:schemeClr val="dk2"/>
                </a:solidFill>
              </a:rPr>
              <a:t> en la parte de abajo tenemos tres botones que nos llevan a distintas </a:t>
            </a:r>
            <a:r>
              <a:rPr lang="es" sz="1800">
                <a:solidFill>
                  <a:schemeClr val="dk2"/>
                </a:solidFill>
              </a:rPr>
              <a:t>páginas</a:t>
            </a:r>
            <a:r>
              <a:rPr lang="es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850" y="744575"/>
            <a:ext cx="9255699" cy="408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rot="10800000">
            <a:off x="-641500" y="2167075"/>
            <a:ext cx="5613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-2362875" y="1919025"/>
            <a:ext cx="16971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Aca tenemos </a:t>
            </a:r>
            <a:r>
              <a:rPr lang="es" sz="1800">
                <a:solidFill>
                  <a:schemeClr val="dk2"/>
                </a:solidFill>
              </a:rPr>
              <a:t>imágenes</a:t>
            </a:r>
            <a:r>
              <a:rPr lang="es" sz="1800">
                <a:solidFill>
                  <a:schemeClr val="dk2"/>
                </a:solidFill>
              </a:rPr>
              <a:t>, un div con </a:t>
            </a:r>
            <a:r>
              <a:rPr lang="es" sz="1800">
                <a:solidFill>
                  <a:schemeClr val="dk2"/>
                </a:solidFill>
              </a:rPr>
              <a:t>información</a:t>
            </a:r>
            <a:r>
              <a:rPr lang="es" sz="1800">
                <a:solidFill>
                  <a:schemeClr val="dk2"/>
                </a:solidFill>
              </a:rPr>
              <a:t> centrada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408176" cy="40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 flipH="1">
            <a:off x="-652675" y="822425"/>
            <a:ext cx="561300" cy="132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-2676175" y="587475"/>
            <a:ext cx="21408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 esta </a:t>
            </a:r>
            <a:r>
              <a:rPr lang="es" sz="1800">
                <a:solidFill>
                  <a:schemeClr val="dk2"/>
                </a:solidFill>
              </a:rPr>
              <a:t>página</a:t>
            </a:r>
            <a:r>
              <a:rPr lang="es" sz="1800">
                <a:solidFill>
                  <a:schemeClr val="dk2"/>
                </a:solidFill>
              </a:rPr>
              <a:t> tenemos un h1 y h2. </a:t>
            </a:r>
            <a:r>
              <a:rPr lang="es" sz="1800">
                <a:solidFill>
                  <a:schemeClr val="dk2"/>
                </a:solidFill>
              </a:rPr>
              <a:t>También</a:t>
            </a:r>
            <a:r>
              <a:rPr lang="es" sz="1800">
                <a:solidFill>
                  <a:schemeClr val="dk2"/>
                </a:solidFill>
              </a:rPr>
              <a:t> tenemos un texto con dos </a:t>
            </a:r>
            <a:r>
              <a:rPr lang="es" sz="1800">
                <a:solidFill>
                  <a:schemeClr val="dk2"/>
                </a:solidFill>
              </a:rPr>
              <a:t>párrafos</a:t>
            </a:r>
            <a:r>
              <a:rPr lang="es" sz="1800">
                <a:solidFill>
                  <a:schemeClr val="dk2"/>
                </a:solidFill>
              </a:rPr>
              <a:t> (p). Y podemos ver una imagen.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 flipH="1">
            <a:off x="-613675" y="1305450"/>
            <a:ext cx="600600" cy="132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-2101775" y="1087200"/>
            <a:ext cx="16449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Aca hay un </a:t>
            </a:r>
            <a:r>
              <a:rPr lang="es" sz="1800">
                <a:solidFill>
                  <a:schemeClr val="dk2"/>
                </a:solidFill>
              </a:rPr>
              <a:t>título</a:t>
            </a:r>
            <a:r>
              <a:rPr lang="es" sz="1800">
                <a:solidFill>
                  <a:schemeClr val="dk2"/>
                </a:solidFill>
              </a:rPr>
              <a:t> en h3 y  div con dos informaciones centradas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-2284525" y="445025"/>
            <a:ext cx="1879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Hay un encabezado con </a:t>
            </a:r>
            <a:r>
              <a:rPr lang="es" sz="1800">
                <a:solidFill>
                  <a:schemeClr val="dk2"/>
                </a:solidFill>
              </a:rPr>
              <a:t>información</a:t>
            </a:r>
            <a:r>
              <a:rPr lang="es" sz="1800">
                <a:solidFill>
                  <a:schemeClr val="dk2"/>
                </a:solidFill>
              </a:rPr>
              <a:t> centrada y una imagen con un texto dentro.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6" name="Google Shape;96;p17"/>
          <p:cNvCxnSpPr>
            <a:endCxn id="95" idx="3"/>
          </p:cNvCxnSpPr>
          <p:nvPr/>
        </p:nvCxnSpPr>
        <p:spPr>
          <a:xfrm flipH="1">
            <a:off x="-404725" y="588575"/>
            <a:ext cx="430800" cy="84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606624" cy="409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rot="10800000">
            <a:off x="-483150" y="1096575"/>
            <a:ext cx="4701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-2128050" y="887700"/>
            <a:ext cx="1644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Podemos ver un </a:t>
            </a:r>
            <a:r>
              <a:rPr lang="es" sz="1800">
                <a:solidFill>
                  <a:schemeClr val="dk2"/>
                </a:solidFill>
              </a:rPr>
              <a:t>título</a:t>
            </a:r>
            <a:r>
              <a:rPr lang="es" sz="1800">
                <a:solidFill>
                  <a:schemeClr val="dk2"/>
                </a:solidFill>
              </a:rPr>
              <a:t> h1 y un div con barras de porcentaje.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750"/>
            <a:ext cx="8520600" cy="417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rot="10800000">
            <a:off x="-561450" y="1514175"/>
            <a:ext cx="548400" cy="13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-2088775" y="1344600"/>
            <a:ext cx="19320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Contiene </a:t>
            </a:r>
            <a:r>
              <a:rPr lang="es" sz="1800">
                <a:solidFill>
                  <a:schemeClr val="dk2"/>
                </a:solidFill>
              </a:rPr>
              <a:t>información</a:t>
            </a:r>
            <a:r>
              <a:rPr lang="es" sz="1800">
                <a:solidFill>
                  <a:schemeClr val="dk2"/>
                </a:solidFill>
              </a:rPr>
              <a:t> centrada, un </a:t>
            </a:r>
            <a:r>
              <a:rPr lang="es" sz="1800">
                <a:solidFill>
                  <a:schemeClr val="dk2"/>
                </a:solidFill>
              </a:rPr>
              <a:t>título</a:t>
            </a:r>
            <a:r>
              <a:rPr lang="es" sz="1800">
                <a:solidFill>
                  <a:schemeClr val="dk2"/>
                </a:solidFill>
              </a:rPr>
              <a:t> en h1 un </a:t>
            </a:r>
            <a:r>
              <a:rPr lang="es" sz="1800">
                <a:solidFill>
                  <a:schemeClr val="dk2"/>
                </a:solidFill>
              </a:rPr>
              <a:t>párrafo</a:t>
            </a:r>
            <a:r>
              <a:rPr lang="es" sz="1800">
                <a:solidFill>
                  <a:schemeClr val="dk2"/>
                </a:solidFill>
              </a:rPr>
              <a:t> y por </a:t>
            </a:r>
            <a:r>
              <a:rPr lang="es" sz="1800">
                <a:solidFill>
                  <a:schemeClr val="dk2"/>
                </a:solidFill>
              </a:rPr>
              <a:t>último</a:t>
            </a:r>
            <a:r>
              <a:rPr lang="es" sz="1800">
                <a:solidFill>
                  <a:schemeClr val="dk2"/>
                </a:solidFill>
              </a:rPr>
              <a:t> un </a:t>
            </a:r>
            <a:r>
              <a:rPr lang="es" sz="1800">
                <a:solidFill>
                  <a:schemeClr val="dk2"/>
                </a:solidFill>
              </a:rPr>
              <a:t>botón</a:t>
            </a:r>
            <a:r>
              <a:rPr lang="e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22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 rot="10800000">
            <a:off x="-469950" y="1292400"/>
            <a:ext cx="483000" cy="0"/>
          </a:xfrm>
          <a:prstGeom prst="straightConnector1">
            <a:avLst/>
          </a:prstGeom>
          <a:noFill/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-2415100" y="1135750"/>
            <a:ext cx="18408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Aca tenemos un </a:t>
            </a:r>
            <a:r>
              <a:rPr lang="es" sz="1800">
                <a:solidFill>
                  <a:schemeClr val="dk2"/>
                </a:solidFill>
              </a:rPr>
              <a:t>título</a:t>
            </a:r>
            <a:r>
              <a:rPr lang="es" sz="1800">
                <a:solidFill>
                  <a:schemeClr val="dk2"/>
                </a:solidFill>
              </a:rPr>
              <a:t> h1, imagenes, informacion en un costado.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50" y="327525"/>
            <a:ext cx="8597324" cy="424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 rot="10800000">
            <a:off x="-626700" y="1370725"/>
            <a:ext cx="600600" cy="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-1997350" y="1083525"/>
            <a:ext cx="134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Y por </a:t>
            </a:r>
            <a:r>
              <a:rPr lang="es" sz="1800">
                <a:solidFill>
                  <a:schemeClr val="dk2"/>
                </a:solidFill>
              </a:rPr>
              <a:t>último tenemos un mapa insertado.</a:t>
            </a:r>
            <a:r>
              <a:rPr lang="e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