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0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3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8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0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0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40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79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3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FAB4-06F9-4151-822A-E767D488E80D}" type="datetimeFigureOut">
              <a:rPr lang="es-ES" smtClean="0"/>
              <a:t>05/06/2018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 smtClean="0"/>
              <a:t>Arrays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68690" y="5597236"/>
            <a:ext cx="2147455" cy="477982"/>
          </a:xfrm>
        </p:spPr>
        <p:txBody>
          <a:bodyPr/>
          <a:lstStyle/>
          <a:p>
            <a:r>
              <a:rPr lang="es-ES" dirty="0" smtClean="0"/>
              <a:t>Antonio Díaz</a:t>
            </a:r>
            <a:endParaRPr lang="es-ES" dirty="0"/>
          </a:p>
        </p:txBody>
      </p:sp>
      <p:pic>
        <p:nvPicPr>
          <p:cNvPr id="1026" name="Picture 2" descr="Resultado de imagen de pue barcelo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768" y="4730120"/>
            <a:ext cx="1539298" cy="8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Acceso y modificación de elementos de un </a:t>
            </a:r>
            <a:r>
              <a:rPr lang="es-ES" dirty="0" err="1"/>
              <a:t>array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Crear elementos en un </a:t>
            </a:r>
            <a:r>
              <a:rPr lang="es-ES" sz="2200" b="1" dirty="0" err="1"/>
              <a:t>array</a:t>
            </a:r>
            <a:endParaRPr lang="es-ES" sz="2200" b="1" dirty="0"/>
          </a:p>
          <a:p>
            <a:pPr marL="0" indent="0">
              <a:buNone/>
            </a:pPr>
            <a:r>
              <a:rPr lang="es-ES" sz="2200" dirty="0"/>
              <a:t>Para crear los elementos de un </a:t>
            </a:r>
            <a:r>
              <a:rPr lang="es-ES" sz="2200" dirty="0" err="1"/>
              <a:t>array</a:t>
            </a:r>
            <a:r>
              <a:rPr lang="es-ES" sz="2200" dirty="0"/>
              <a:t> se utilizan también los corchetes de la misma forma. </a:t>
            </a:r>
            <a:r>
              <a:rPr lang="es-ES" sz="2200" u="sng" dirty="0"/>
              <a:t>Si no se incluye nada en los corchetes la </a:t>
            </a:r>
            <a:r>
              <a:rPr lang="es-ES" sz="2200" u="sng" dirty="0" err="1"/>
              <a:t>key</a:t>
            </a:r>
            <a:r>
              <a:rPr lang="es-ES" sz="2200" u="sng" dirty="0"/>
              <a:t> será un </a:t>
            </a:r>
            <a:r>
              <a:rPr lang="es-ES" sz="2200" u="sng" dirty="0" err="1"/>
              <a:t>integer</a:t>
            </a:r>
            <a:r>
              <a:rPr lang="es-ES" sz="2200" u="sng" dirty="0"/>
              <a:t> </a:t>
            </a:r>
            <a:r>
              <a:rPr lang="es-ES" sz="2200" dirty="0"/>
              <a:t>incremental automático, igual que cuando se crean </a:t>
            </a:r>
            <a:r>
              <a:rPr lang="es-ES" sz="2200" dirty="0" err="1"/>
              <a:t>arrays</a:t>
            </a:r>
            <a:r>
              <a:rPr lang="es-ES" sz="2200" dirty="0"/>
              <a:t> y no se indica el </a:t>
            </a:r>
            <a:r>
              <a:rPr lang="es-ES" sz="2200" dirty="0" err="1"/>
              <a:t>key</a:t>
            </a:r>
            <a:r>
              <a:rPr lang="es-ES" sz="2200" dirty="0"/>
              <a:t>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96948"/>
            <a:ext cx="10729295" cy="27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6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Acceso y modificación de elementos de un </a:t>
            </a:r>
            <a:r>
              <a:rPr lang="es-ES" dirty="0" err="1"/>
              <a:t>array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Modificar elementos en un </a:t>
            </a:r>
            <a:r>
              <a:rPr lang="es-ES" sz="2200" b="1" dirty="0" err="1" smtClean="0"/>
              <a:t>array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Para modificar elementos de un </a:t>
            </a:r>
            <a:r>
              <a:rPr lang="es-ES" sz="2200" dirty="0" err="1"/>
              <a:t>array</a:t>
            </a:r>
            <a:r>
              <a:rPr lang="es-ES" sz="2200" dirty="0"/>
              <a:t> se hace lo mismo, salvo que </a:t>
            </a:r>
            <a:r>
              <a:rPr lang="es-ES" sz="2200" b="1" dirty="0"/>
              <a:t>en los corchetes se incluye el elemento que se quiere modificar</a:t>
            </a:r>
            <a:r>
              <a:rPr lang="es-ES" sz="2200" dirty="0"/>
              <a:t>, sea numérico o asociativo: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Si </a:t>
            </a:r>
            <a:r>
              <a:rPr lang="es-ES" sz="2200" dirty="0"/>
              <a:t>el </a:t>
            </a:r>
            <a:r>
              <a:rPr lang="es-ES" sz="2200" b="1" dirty="0" err="1"/>
              <a:t>array</a:t>
            </a:r>
            <a:r>
              <a:rPr lang="es-ES" sz="2200" dirty="0"/>
              <a:t> al que se quiere añadir o modificar un elemento </a:t>
            </a:r>
            <a:r>
              <a:rPr lang="es-ES" sz="2200" b="1" dirty="0"/>
              <a:t>no existe, se crea</a:t>
            </a:r>
            <a:r>
              <a:rPr lang="es-ES" sz="2200" dirty="0"/>
              <a:t>, por lo que ésta también es una forma de crear un </a:t>
            </a:r>
            <a:r>
              <a:rPr lang="es-ES" sz="2200" dirty="0" err="1"/>
              <a:t>array</a:t>
            </a:r>
            <a:r>
              <a:rPr lang="es-ES" sz="2200" dirty="0"/>
              <a:t>, pero no es aconsejable. Siempre es mejor iniciar variables mediante asignación directa.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5" y="3035879"/>
            <a:ext cx="10755886" cy="11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Acceso y modificación de elementos de un </a:t>
            </a:r>
            <a:r>
              <a:rPr lang="es-ES" dirty="0" err="1"/>
              <a:t>array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Eliminar elementos en un </a:t>
            </a:r>
            <a:r>
              <a:rPr lang="es-ES" sz="2200" b="1" dirty="0" err="1" smtClean="0"/>
              <a:t>array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Para eliminar elementos de un </a:t>
            </a:r>
            <a:r>
              <a:rPr lang="es-ES" sz="2200" dirty="0" err="1"/>
              <a:t>array</a:t>
            </a:r>
            <a:r>
              <a:rPr lang="es-ES" sz="2200" dirty="0"/>
              <a:t> se emplea </a:t>
            </a:r>
            <a:r>
              <a:rPr lang="es-ES" sz="2200" b="1" dirty="0" err="1"/>
              <a:t>unset</a:t>
            </a:r>
            <a:r>
              <a:rPr lang="es-ES" sz="2200" b="1" dirty="0"/>
              <a:t>()</a:t>
            </a:r>
            <a:r>
              <a:rPr lang="es-ES" sz="2200" dirty="0"/>
              <a:t>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4233"/>
            <a:ext cx="10515139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3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Acceso y modificación de elementos de un </a:t>
            </a:r>
            <a:r>
              <a:rPr lang="es-ES" dirty="0" err="1"/>
              <a:t>array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Eliminar elementos en un </a:t>
            </a:r>
            <a:r>
              <a:rPr lang="es-ES" sz="2200" b="1" dirty="0" err="1" smtClean="0"/>
              <a:t>array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Con </a:t>
            </a:r>
            <a:r>
              <a:rPr lang="es-ES" sz="2200" b="1" dirty="0" err="1"/>
              <a:t>unset</a:t>
            </a:r>
            <a:r>
              <a:rPr lang="es-ES" sz="2200" b="1" dirty="0"/>
              <a:t>()</a:t>
            </a:r>
            <a:r>
              <a:rPr lang="es-ES" sz="2200" dirty="0"/>
              <a:t> el </a:t>
            </a:r>
            <a:r>
              <a:rPr lang="es-ES" sz="2200" dirty="0" err="1"/>
              <a:t>array</a:t>
            </a:r>
            <a:r>
              <a:rPr lang="es-ES" sz="2200" dirty="0"/>
              <a:t> </a:t>
            </a:r>
            <a:r>
              <a:rPr lang="es-ES" sz="2200" b="1" dirty="0"/>
              <a:t>no se </a:t>
            </a:r>
            <a:r>
              <a:rPr lang="es-ES" sz="2200" b="1" dirty="0" err="1"/>
              <a:t>reindexa</a:t>
            </a:r>
            <a:r>
              <a:rPr lang="es-ES" sz="2200" dirty="0"/>
              <a:t>. Los </a:t>
            </a:r>
            <a:r>
              <a:rPr lang="es-ES" sz="2200" dirty="0" err="1"/>
              <a:t>keys</a:t>
            </a:r>
            <a:r>
              <a:rPr lang="es-ES" sz="2200" dirty="0"/>
              <a:t> numéricos en el </a:t>
            </a:r>
            <a:r>
              <a:rPr lang="es-ES" sz="2200" dirty="0" err="1"/>
              <a:t>array</a:t>
            </a:r>
            <a:r>
              <a:rPr lang="es-ES" sz="2200" dirty="0"/>
              <a:t> guardan el último </a:t>
            </a:r>
            <a:r>
              <a:rPr lang="es-ES" sz="2200" dirty="0" err="1"/>
              <a:t>key</a:t>
            </a:r>
            <a:r>
              <a:rPr lang="es-ES" sz="2200" dirty="0"/>
              <a:t> que ha estado presente en el </a:t>
            </a:r>
            <a:r>
              <a:rPr lang="es-ES" sz="2200" dirty="0" err="1"/>
              <a:t>array</a:t>
            </a:r>
            <a:r>
              <a:rPr lang="es-ES" sz="2200" dirty="0"/>
              <a:t>, aunque se haya eliminado con </a:t>
            </a:r>
            <a:r>
              <a:rPr lang="es-ES" sz="2200" dirty="0" err="1"/>
              <a:t>unset</a:t>
            </a:r>
            <a:r>
              <a:rPr lang="es-ES" sz="2200" dirty="0"/>
              <a:t>() y luego se cree de nuevo. A los nuevos valores que se inserten sin </a:t>
            </a:r>
            <a:r>
              <a:rPr lang="es-ES" sz="2200" dirty="0" err="1"/>
              <a:t>key</a:t>
            </a:r>
            <a:r>
              <a:rPr lang="es-ES" sz="2200" dirty="0"/>
              <a:t>, se les asignará el número de ese último </a:t>
            </a:r>
            <a:r>
              <a:rPr lang="es-ES" sz="2200" dirty="0" err="1"/>
              <a:t>key</a:t>
            </a:r>
            <a:r>
              <a:rPr lang="es-ES" sz="2200" dirty="0"/>
              <a:t> anterior al </a:t>
            </a:r>
            <a:r>
              <a:rPr lang="es-ES" sz="2200" dirty="0" err="1"/>
              <a:t>unset</a:t>
            </a:r>
            <a:r>
              <a:rPr lang="es-ES" sz="2200" dirty="0"/>
              <a:t>: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82690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Acceso y modificación de elementos de un </a:t>
            </a:r>
            <a:r>
              <a:rPr lang="es-ES" dirty="0" err="1"/>
              <a:t>array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34846" cy="49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5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1.3</a:t>
            </a:r>
            <a:r>
              <a:rPr lang="es-ES" b="1" dirty="0"/>
              <a:t>. </a:t>
            </a:r>
            <a:r>
              <a:rPr lang="es-ES" b="1" dirty="0" err="1"/>
              <a:t>Arrays</a:t>
            </a:r>
            <a:r>
              <a:rPr lang="es-ES" b="1" dirty="0"/>
              <a:t> multidimensionales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Los </a:t>
            </a:r>
            <a:r>
              <a:rPr lang="es-ES" sz="2200" b="1" dirty="0" err="1"/>
              <a:t>arrays</a:t>
            </a:r>
            <a:r>
              <a:rPr lang="es-ES" sz="2200" b="1" dirty="0"/>
              <a:t> multidimensionales</a:t>
            </a:r>
            <a:r>
              <a:rPr lang="es-ES" sz="2200" dirty="0"/>
              <a:t> son </a:t>
            </a:r>
            <a:r>
              <a:rPr lang="es-ES" sz="2200" dirty="0" err="1"/>
              <a:t>a</a:t>
            </a:r>
            <a:r>
              <a:rPr lang="es-ES" sz="2200" b="1" dirty="0" err="1"/>
              <a:t>rrays</a:t>
            </a:r>
            <a:r>
              <a:rPr lang="es-ES" sz="2200" b="1" dirty="0"/>
              <a:t> que contienen uno o más </a:t>
            </a:r>
            <a:r>
              <a:rPr lang="es-ES" sz="2200" b="1" dirty="0" err="1"/>
              <a:t>arrays</a:t>
            </a:r>
            <a:r>
              <a:rPr lang="es-ES" sz="2200" dirty="0"/>
              <a:t>. Sirven para guardar </a:t>
            </a:r>
            <a:r>
              <a:rPr lang="es-ES" sz="2200" b="1" dirty="0"/>
              <a:t>valores</a:t>
            </a:r>
            <a:r>
              <a:rPr lang="es-ES" sz="2200" dirty="0"/>
              <a:t> con </a:t>
            </a:r>
            <a:r>
              <a:rPr lang="es-ES" sz="2200" b="1" dirty="0"/>
              <a:t>más de un </a:t>
            </a:r>
            <a:r>
              <a:rPr lang="es-ES" sz="2200" b="1" dirty="0" err="1"/>
              <a:t>key</a:t>
            </a:r>
            <a:r>
              <a:rPr lang="es-ES" sz="2200" dirty="0"/>
              <a:t>. PHP interpreta </a:t>
            </a:r>
            <a:r>
              <a:rPr lang="es-ES" sz="2200" dirty="0" err="1"/>
              <a:t>arrays</a:t>
            </a:r>
            <a:r>
              <a:rPr lang="es-ES" sz="2200" dirty="0"/>
              <a:t> multidimensionales de cualquier nivel de profundidad, pero más de tres niveles es considerado poco práctico y complejo de entender.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u="sng" dirty="0"/>
              <a:t>Para acceder a un valor de un </a:t>
            </a:r>
            <a:r>
              <a:rPr lang="es-ES" sz="2200" u="sng" dirty="0" err="1"/>
              <a:t>array</a:t>
            </a:r>
            <a:r>
              <a:rPr lang="es-ES" sz="2200" u="sng" dirty="0"/>
              <a:t> de segundo nivel, se necesita emplear dos veces los corchetes, para acceder a un valor de un </a:t>
            </a:r>
            <a:r>
              <a:rPr lang="es-ES" sz="2200" u="sng" dirty="0" err="1"/>
              <a:t>array</a:t>
            </a:r>
            <a:r>
              <a:rPr lang="es-ES" sz="2200" u="sng" dirty="0"/>
              <a:t> de tercer nivel, tres corchetes, y así sucesivamente.</a:t>
            </a:r>
            <a:endParaRPr lang="es-ES" sz="2200" u="sng" dirty="0" smtClean="0"/>
          </a:p>
        </p:txBody>
      </p:sp>
    </p:spTree>
    <p:extLst>
      <p:ext uri="{BB962C8B-B14F-4D97-AF65-F5344CB8AC3E}">
        <p14:creationId xmlns:p14="http://schemas.microsoft.com/office/powerpoint/2010/main" val="380747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1.3</a:t>
            </a:r>
            <a:r>
              <a:rPr lang="es-ES" b="1" dirty="0"/>
              <a:t>. </a:t>
            </a:r>
            <a:r>
              <a:rPr lang="es-ES" b="1" dirty="0" err="1"/>
              <a:t>Arrays</a:t>
            </a:r>
            <a:r>
              <a:rPr lang="es-ES" b="1" dirty="0"/>
              <a:t> multidimensionales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Ejemplo con dos niveles:</a:t>
            </a:r>
            <a:endParaRPr lang="es-ES" sz="2200" u="sng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1948"/>
            <a:ext cx="10693063" cy="23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7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1.3</a:t>
            </a:r>
            <a:r>
              <a:rPr lang="es-ES" b="1" dirty="0"/>
              <a:t>. </a:t>
            </a:r>
            <a:r>
              <a:rPr lang="es-ES" b="1" dirty="0" err="1"/>
              <a:t>Arrays</a:t>
            </a:r>
            <a:r>
              <a:rPr lang="es-ES" b="1" dirty="0"/>
              <a:t> multidimensionales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Ejemplo con </a:t>
            </a:r>
            <a:r>
              <a:rPr lang="es-ES" sz="2200" dirty="0" smtClean="0"/>
              <a:t>tres </a:t>
            </a:r>
            <a:r>
              <a:rPr lang="es-ES" sz="2200" dirty="0"/>
              <a:t>niveles:</a:t>
            </a:r>
            <a:endParaRPr lang="es-ES" sz="2200" u="sng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53469"/>
            <a:ext cx="10634129" cy="28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1.4</a:t>
            </a:r>
            <a:r>
              <a:rPr lang="es-ES" b="1" dirty="0"/>
              <a:t>. Referencias en </a:t>
            </a:r>
            <a:r>
              <a:rPr lang="es-ES" b="1" dirty="0" err="1"/>
              <a:t>arrays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200" dirty="0"/>
              <a:t>Es posible pasar los valores de un </a:t>
            </a:r>
            <a:r>
              <a:rPr lang="es-ES" sz="2200" dirty="0" err="1"/>
              <a:t>array</a:t>
            </a:r>
            <a:r>
              <a:rPr lang="es-ES" sz="2200" dirty="0"/>
              <a:t> por referencia, de esta forma se pueden modificar todos los valores de un </a:t>
            </a:r>
            <a:r>
              <a:rPr lang="es-ES" sz="2200" dirty="0" err="1"/>
              <a:t>array</a:t>
            </a:r>
            <a:r>
              <a:rPr lang="es-ES" sz="2200" dirty="0"/>
              <a:t> de vez mediante un </a:t>
            </a:r>
            <a:r>
              <a:rPr lang="es-ES" sz="2200" dirty="0" err="1"/>
              <a:t>loop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u="sng" dirty="0"/>
          </a:p>
          <a:p>
            <a:pPr marL="0" indent="0">
              <a:buNone/>
            </a:pPr>
            <a:endParaRPr lang="es-ES" sz="2200" u="sng" dirty="0" smtClean="0"/>
          </a:p>
          <a:p>
            <a:pPr marL="0" indent="0">
              <a:buNone/>
            </a:pPr>
            <a:endParaRPr lang="es-ES" sz="2200" u="sng" dirty="0"/>
          </a:p>
          <a:p>
            <a:pPr marL="0" indent="0">
              <a:buNone/>
            </a:pPr>
            <a:endParaRPr lang="es-ES" sz="2200" u="sng" dirty="0" smtClean="0"/>
          </a:p>
          <a:p>
            <a:pPr marL="0" indent="0">
              <a:buNone/>
            </a:pPr>
            <a:endParaRPr lang="es-ES" sz="2200" u="sng" dirty="0"/>
          </a:p>
          <a:p>
            <a:pPr marL="0" indent="0">
              <a:buNone/>
            </a:pPr>
            <a:endParaRPr lang="es-ES" sz="2200" u="sng" dirty="0" smtClean="0"/>
          </a:p>
          <a:p>
            <a:pPr marL="0" indent="0">
              <a:buNone/>
            </a:pPr>
            <a:endParaRPr lang="es-ES" sz="2200" u="sng" dirty="0"/>
          </a:p>
          <a:p>
            <a:pPr marL="0" indent="0">
              <a:buNone/>
            </a:pPr>
            <a:r>
              <a:rPr lang="es-ES" sz="2200" dirty="0"/>
              <a:t>Se hace </a:t>
            </a:r>
            <a:r>
              <a:rPr lang="es-ES" sz="2200" dirty="0" err="1"/>
              <a:t>unset</a:t>
            </a:r>
            <a:r>
              <a:rPr lang="es-ES" sz="2200" dirty="0"/>
              <a:t>($animal) para asegurar que las escrituras subsiguientes a $animal no modifiquen el último elemento del </a:t>
            </a:r>
            <a:r>
              <a:rPr lang="es-ES" sz="2200" dirty="0" err="1"/>
              <a:t>array</a:t>
            </a:r>
            <a:r>
              <a:rPr lang="es-ES" sz="2200" dirty="0"/>
              <a:t>, ya que hemos empleado </a:t>
            </a:r>
            <a:r>
              <a:rPr lang="es-ES" sz="2200" dirty="0" err="1"/>
              <a:t>foreach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u="sng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2435"/>
            <a:ext cx="7072745" cy="2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7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1.4</a:t>
            </a:r>
            <a:r>
              <a:rPr lang="es-ES" b="1" dirty="0"/>
              <a:t>. Referencias en </a:t>
            </a:r>
            <a:r>
              <a:rPr lang="es-ES" b="1" dirty="0" err="1"/>
              <a:t>arrays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También se pueden copiar </a:t>
            </a:r>
            <a:r>
              <a:rPr lang="es-ES" sz="2200" dirty="0" err="1"/>
              <a:t>arrays</a:t>
            </a:r>
            <a:r>
              <a:rPr lang="es-ES" sz="2200" dirty="0"/>
              <a:t> por referencia, para que cualquier modificación en una, afecte a otra:</a:t>
            </a:r>
            <a:endParaRPr lang="es-ES" sz="2200" u="sng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7281"/>
            <a:ext cx="10146421" cy="32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 smtClean="0"/>
              <a:t>Un </a:t>
            </a:r>
            <a:r>
              <a:rPr lang="es-ES" sz="2200" b="1" dirty="0" err="1"/>
              <a:t>array</a:t>
            </a:r>
            <a:r>
              <a:rPr lang="es-ES" sz="2200" dirty="0"/>
              <a:t> es un </a:t>
            </a:r>
            <a:r>
              <a:rPr lang="es-ES" sz="2200" b="1" dirty="0"/>
              <a:t>mapa ordenado </a:t>
            </a:r>
            <a:r>
              <a:rPr lang="es-ES" sz="2200" dirty="0"/>
              <a:t>que </a:t>
            </a:r>
            <a:r>
              <a:rPr lang="es-ES" sz="2200" b="1" dirty="0"/>
              <a:t>asocia</a:t>
            </a:r>
            <a:r>
              <a:rPr lang="es-ES" sz="2200" dirty="0"/>
              <a:t> </a:t>
            </a:r>
            <a:r>
              <a:rPr lang="es-ES" sz="2200" b="1" dirty="0"/>
              <a:t>valores</a:t>
            </a:r>
            <a:r>
              <a:rPr lang="es-ES" sz="2200" dirty="0"/>
              <a:t> con </a:t>
            </a:r>
            <a:r>
              <a:rPr lang="es-ES" sz="2200" b="1" dirty="0"/>
              <a:t>claves</a:t>
            </a:r>
            <a:r>
              <a:rPr lang="es-ES" sz="2200" dirty="0"/>
              <a:t> (</a:t>
            </a:r>
            <a:r>
              <a:rPr lang="es-ES" sz="2200" b="1" dirty="0" err="1"/>
              <a:t>values</a:t>
            </a:r>
            <a:r>
              <a:rPr lang="es-ES" sz="2200" dirty="0"/>
              <a:t> con </a:t>
            </a:r>
            <a:r>
              <a:rPr lang="es-ES" sz="2200" b="1" dirty="0" err="1"/>
              <a:t>keys</a:t>
            </a:r>
            <a:r>
              <a:rPr lang="es-ES" sz="2200" dirty="0"/>
              <a:t>). </a:t>
            </a: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Esta </a:t>
            </a:r>
            <a:r>
              <a:rPr lang="es-ES" sz="2200" dirty="0"/>
              <a:t>forma de organizar los datos permite manejarlos en forma de listas, tablas asociativas, colecciones, diccionarios o lo que sea necesario. El objetivo es poder </a:t>
            </a:r>
            <a:r>
              <a:rPr lang="es-ES" sz="2200" b="1" dirty="0"/>
              <a:t>acceder, administrar y modificar</a:t>
            </a:r>
            <a:r>
              <a:rPr lang="es-ES" sz="2200" dirty="0"/>
              <a:t> los datos empleando su sintaxis básica, estructuras de control y funciones especializadas.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03469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 5. Comparación de </a:t>
            </a:r>
            <a:r>
              <a:rPr lang="es-ES" b="1" dirty="0" err="1"/>
              <a:t>arrays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 comparación de </a:t>
            </a:r>
            <a:r>
              <a:rPr lang="es-ES" sz="2200" dirty="0" err="1"/>
              <a:t>arrays</a:t>
            </a:r>
            <a:r>
              <a:rPr lang="es-ES" sz="2200" dirty="0"/>
              <a:t>, como en los </a:t>
            </a:r>
            <a:r>
              <a:rPr lang="es-ES" sz="2200" dirty="0" err="1"/>
              <a:t>strings</a:t>
            </a:r>
            <a:r>
              <a:rPr lang="es-ES" sz="2200" dirty="0"/>
              <a:t>, se puede realizar con los símbolos de igual (==) o idéntico (===).</a:t>
            </a:r>
            <a:endParaRPr lang="es-ES" sz="2200" u="sng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2519"/>
            <a:ext cx="9524816" cy="39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7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2. 1. </a:t>
            </a:r>
            <a:r>
              <a:rPr lang="es-ES" dirty="0" err="1"/>
              <a:t>Arrays</a:t>
            </a:r>
            <a:r>
              <a:rPr lang="es-ES" dirty="0"/>
              <a:t> asociativos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Los </a:t>
            </a:r>
            <a:r>
              <a:rPr lang="es-ES" sz="2200" dirty="0" err="1"/>
              <a:t>arrays</a:t>
            </a:r>
            <a:r>
              <a:rPr lang="es-ES" sz="2200" dirty="0"/>
              <a:t> asociativos son </a:t>
            </a:r>
            <a:r>
              <a:rPr lang="es-ES" sz="2200" b="1" dirty="0" err="1"/>
              <a:t>arrays</a:t>
            </a:r>
            <a:r>
              <a:rPr lang="es-ES" sz="2200" b="1" dirty="0"/>
              <a:t> cuyos </a:t>
            </a:r>
            <a:r>
              <a:rPr lang="es-ES" sz="2200" b="1" dirty="0" err="1"/>
              <a:t>keys</a:t>
            </a:r>
            <a:r>
              <a:rPr lang="es-ES" sz="2200" b="1" dirty="0"/>
              <a:t> son </a:t>
            </a:r>
            <a:r>
              <a:rPr lang="es-ES" sz="2200" b="1" dirty="0" err="1"/>
              <a:t>strings</a:t>
            </a:r>
            <a:r>
              <a:rPr lang="es-ES" sz="2200" dirty="0"/>
              <a:t> con valores personalizados. Un </a:t>
            </a:r>
            <a:r>
              <a:rPr lang="es-ES" sz="2200" dirty="0" err="1"/>
              <a:t>array</a:t>
            </a:r>
            <a:r>
              <a:rPr lang="es-ES" sz="2200" dirty="0"/>
              <a:t> asociativo puede llevar también valores </a:t>
            </a:r>
            <a:r>
              <a:rPr lang="es-ES" sz="2200" dirty="0" smtClean="0"/>
              <a:t>numéricos.</a:t>
            </a:r>
            <a:endParaRPr lang="es-ES" sz="2200" u="sng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67420"/>
            <a:ext cx="8397637" cy="28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2. 1. </a:t>
            </a:r>
            <a:r>
              <a:rPr lang="es-ES" dirty="0" err="1"/>
              <a:t>Arrays</a:t>
            </a:r>
            <a:r>
              <a:rPr lang="es-ES" dirty="0"/>
              <a:t> asociativos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</a:t>
            </a:r>
            <a:r>
              <a:rPr lang="es-ES" sz="2200" dirty="0" err="1"/>
              <a:t>keys</a:t>
            </a:r>
            <a:r>
              <a:rPr lang="es-ES" sz="2200" dirty="0"/>
              <a:t> son </a:t>
            </a:r>
            <a:r>
              <a:rPr lang="es-ES" sz="2200" b="1" dirty="0"/>
              <a:t>sensibles a mayúsculas</a:t>
            </a:r>
            <a:r>
              <a:rPr lang="es-ES" sz="2200" dirty="0"/>
              <a:t>, minúsculas y acentos.</a:t>
            </a:r>
          </a:p>
          <a:p>
            <a:pPr marL="0" indent="0">
              <a:buNone/>
            </a:pPr>
            <a:r>
              <a:rPr lang="es-ES" sz="2200" b="1" dirty="0" smtClean="0"/>
              <a:t>Añadir</a:t>
            </a:r>
            <a:r>
              <a:rPr lang="es-ES" sz="2200" dirty="0" smtClean="0"/>
              <a:t> </a:t>
            </a:r>
            <a:r>
              <a:rPr lang="es-ES" sz="2200" dirty="0"/>
              <a:t>o </a:t>
            </a:r>
            <a:r>
              <a:rPr lang="es-ES" sz="2200" b="1" dirty="0"/>
              <a:t>modificar</a:t>
            </a:r>
            <a:r>
              <a:rPr lang="es-ES" sz="2200" dirty="0"/>
              <a:t> elementos de un </a:t>
            </a:r>
            <a:r>
              <a:rPr lang="es-ES" sz="2200" dirty="0" err="1"/>
              <a:t>array</a:t>
            </a:r>
            <a:r>
              <a:rPr lang="es-ES" sz="2200" dirty="0"/>
              <a:t> asociativo se hace de la misma forma que en </a:t>
            </a:r>
            <a:r>
              <a:rPr lang="es-ES" sz="2200" dirty="0" err="1"/>
              <a:t>arrays</a:t>
            </a:r>
            <a:r>
              <a:rPr lang="es-ES" sz="2200" dirty="0"/>
              <a:t> numéricos:</a:t>
            </a:r>
            <a:endParaRPr lang="es-ES" sz="2200" u="sng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1073"/>
            <a:ext cx="640794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2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2. 1. </a:t>
            </a:r>
            <a:r>
              <a:rPr lang="es-ES" dirty="0" err="1"/>
              <a:t>Arrays</a:t>
            </a:r>
            <a:r>
              <a:rPr lang="es-ES" dirty="0"/>
              <a:t> asociativos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A los </a:t>
            </a:r>
            <a:r>
              <a:rPr lang="es-ES" sz="2200" b="1" dirty="0" err="1"/>
              <a:t>arrays</a:t>
            </a:r>
            <a:r>
              <a:rPr lang="es-ES" sz="2200" b="1" dirty="0"/>
              <a:t> asociativos </a:t>
            </a:r>
            <a:r>
              <a:rPr lang="es-ES" sz="2200" dirty="0"/>
              <a:t>se puede </a:t>
            </a:r>
            <a:r>
              <a:rPr lang="es-ES" sz="2200" b="1" dirty="0"/>
              <a:t>acceder</a:t>
            </a:r>
            <a:r>
              <a:rPr lang="es-ES" sz="2200" dirty="0"/>
              <a:t> </a:t>
            </a:r>
            <a:r>
              <a:rPr lang="es-ES" sz="2200" b="1" dirty="0"/>
              <a:t>utilizando comillas dentro de los corchetes o sin utilizarlas</a:t>
            </a:r>
            <a:r>
              <a:rPr lang="es-ES" sz="2200" dirty="0"/>
              <a:t>. </a:t>
            </a:r>
            <a:r>
              <a:rPr lang="es-ES" sz="2200" u="sng" dirty="0"/>
              <a:t>No utilizarlas funciona, aunque es incorrecto (o más bien se desaconseja totalmente su uso</a:t>
            </a:r>
            <a:r>
              <a:rPr lang="es-ES" sz="2200" u="sng" dirty="0" smtClean="0"/>
              <a:t>):</a:t>
            </a:r>
          </a:p>
          <a:p>
            <a:pPr marL="0" indent="0">
              <a:buNone/>
            </a:pPr>
            <a:endParaRPr lang="es-ES" sz="2200" u="sng" dirty="0"/>
          </a:p>
          <a:p>
            <a:pPr marL="0" indent="0">
              <a:buNone/>
            </a:pPr>
            <a:endParaRPr lang="es-ES" sz="2200" u="sng" dirty="0" smtClean="0"/>
          </a:p>
          <a:p>
            <a:pPr marL="0" indent="0">
              <a:buNone/>
            </a:pPr>
            <a:endParaRPr lang="es-ES" sz="2200" u="sng" dirty="0"/>
          </a:p>
          <a:p>
            <a:pPr marL="0" indent="0">
              <a:buNone/>
            </a:pPr>
            <a:endParaRPr lang="es-ES" sz="2200" u="sng" dirty="0" smtClean="0"/>
          </a:p>
          <a:p>
            <a:pPr marL="0" indent="0">
              <a:buNone/>
            </a:pPr>
            <a:r>
              <a:rPr lang="es-ES" sz="2200" dirty="0"/>
              <a:t>En este caso hay </a:t>
            </a:r>
            <a:r>
              <a:rPr lang="es-ES" sz="2200" b="1" dirty="0"/>
              <a:t>una constante indefinida perro</a:t>
            </a:r>
            <a:r>
              <a:rPr lang="es-ES" sz="2200" dirty="0"/>
              <a:t>, en lugar del </a:t>
            </a:r>
            <a:r>
              <a:rPr lang="es-ES" sz="2200" dirty="0" err="1"/>
              <a:t>string</a:t>
            </a:r>
            <a:r>
              <a:rPr lang="es-ES" sz="2200" dirty="0"/>
              <a:t> "perro". Funciona porque PHP automáticamente convierte un </a:t>
            </a:r>
            <a:r>
              <a:rPr lang="es-ES" sz="2200" b="1" dirty="0" err="1"/>
              <a:t>string</a:t>
            </a:r>
            <a:r>
              <a:rPr lang="es-ES" sz="2200" b="1" dirty="0"/>
              <a:t> puro (sin comillas) en un </a:t>
            </a:r>
            <a:r>
              <a:rPr lang="es-ES" sz="2200" b="1" dirty="0" err="1"/>
              <a:t>string</a:t>
            </a:r>
            <a:r>
              <a:rPr lang="es-ES" sz="2200" b="1" dirty="0"/>
              <a:t> que contiene ese </a:t>
            </a:r>
            <a:r>
              <a:rPr lang="es-ES" sz="2200" b="1" dirty="0" err="1"/>
              <a:t>string</a:t>
            </a:r>
            <a:r>
              <a:rPr lang="es-ES" sz="2200" b="1" dirty="0"/>
              <a:t> puro</a:t>
            </a:r>
            <a:r>
              <a:rPr lang="es-ES" sz="2200" dirty="0"/>
              <a:t>. Si no se ha definido la constante perro, PHP lo reemplazará por el </a:t>
            </a:r>
            <a:r>
              <a:rPr lang="es-ES" sz="2200" dirty="0" err="1"/>
              <a:t>string</a:t>
            </a:r>
            <a:r>
              <a:rPr lang="es-ES" sz="2200" dirty="0"/>
              <a:t> 'perro' y lo usará.</a:t>
            </a:r>
          </a:p>
          <a:p>
            <a:pPr marL="0" indent="0">
              <a:buNone/>
            </a:pPr>
            <a:endParaRPr lang="es-ES" sz="2200" u="sng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8614"/>
            <a:ext cx="9405218" cy="18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7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2. 1. </a:t>
            </a:r>
            <a:r>
              <a:rPr lang="es-ES" dirty="0" err="1"/>
              <a:t>Arrays</a:t>
            </a:r>
            <a:r>
              <a:rPr lang="es-ES" dirty="0"/>
              <a:t> asociativos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Cuando se emplean </a:t>
            </a:r>
            <a:r>
              <a:rPr lang="es-ES" sz="2200" b="1" dirty="0"/>
              <a:t>variables</a:t>
            </a:r>
            <a:r>
              <a:rPr lang="es-ES" sz="2200" dirty="0"/>
              <a:t> como </a:t>
            </a:r>
            <a:r>
              <a:rPr lang="es-ES" sz="2200" b="1" dirty="0" err="1"/>
              <a:t>keys</a:t>
            </a:r>
            <a:r>
              <a:rPr lang="es-ES" sz="2200" dirty="0"/>
              <a:t> no hay que utilizar comillas simples, pues interpretará literalmente la variable:</a:t>
            </a:r>
            <a:endParaRPr lang="es-ES" sz="2200" u="sng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4209"/>
            <a:ext cx="9092756" cy="28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1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2. 1. </a:t>
            </a:r>
            <a:r>
              <a:rPr lang="es-ES" dirty="0" err="1"/>
              <a:t>Arrays</a:t>
            </a:r>
            <a:r>
              <a:rPr lang="es-ES" dirty="0"/>
              <a:t> asociativos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Si se emplean comillas dobles en las </a:t>
            </a:r>
            <a:r>
              <a:rPr lang="es-ES" sz="2200" dirty="0" err="1"/>
              <a:t>keys</a:t>
            </a:r>
            <a:r>
              <a:rPr lang="es-ES" sz="2200" dirty="0"/>
              <a:t> PHP interpretará correctamente sus valores.</a:t>
            </a:r>
          </a:p>
          <a:p>
            <a:pPr marL="0" indent="0">
              <a:buNone/>
            </a:pPr>
            <a:r>
              <a:rPr lang="es-ES" sz="2200" dirty="0" smtClean="0"/>
              <a:t>Si </a:t>
            </a:r>
            <a:r>
              <a:rPr lang="es-ES" sz="2200" dirty="0"/>
              <a:t>se ha creado una constante, y se accede con esa </a:t>
            </a:r>
            <a:r>
              <a:rPr lang="es-ES" sz="2200" dirty="0" err="1"/>
              <a:t>key</a:t>
            </a:r>
            <a:r>
              <a:rPr lang="es-ES" sz="2200" dirty="0"/>
              <a:t> a un </a:t>
            </a:r>
            <a:r>
              <a:rPr lang="es-ES" sz="2200" dirty="0" err="1"/>
              <a:t>array</a:t>
            </a:r>
            <a:r>
              <a:rPr lang="es-ES" sz="2200" dirty="0"/>
              <a:t>, no genera un E_NOTICE:</a:t>
            </a:r>
            <a:endParaRPr lang="es-ES" sz="2200" u="sng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1855"/>
            <a:ext cx="10261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Los </a:t>
            </a:r>
            <a:r>
              <a:rPr lang="es-ES" sz="2200" b="1" dirty="0" err="1"/>
              <a:t>arrays</a:t>
            </a:r>
            <a:r>
              <a:rPr lang="es-ES" sz="2200" dirty="0"/>
              <a:t> nos permiten </a:t>
            </a:r>
            <a:r>
              <a:rPr lang="es-ES" sz="2200" b="1" dirty="0"/>
              <a:t>almacenar datos de forma que después sea más fácil añadirlos</a:t>
            </a:r>
            <a:r>
              <a:rPr lang="es-ES" sz="2200" dirty="0"/>
              <a:t>, </a:t>
            </a:r>
            <a:r>
              <a:rPr lang="es-ES" sz="2200" b="1" dirty="0"/>
              <a:t>eliminarlos</a:t>
            </a:r>
            <a:r>
              <a:rPr lang="es-ES" sz="2200" dirty="0"/>
              <a:t>, </a:t>
            </a:r>
            <a:r>
              <a:rPr lang="es-ES" sz="2200" b="1" dirty="0"/>
              <a:t>modificarlos</a:t>
            </a:r>
            <a:r>
              <a:rPr lang="es-ES" sz="2200" dirty="0"/>
              <a:t> o </a:t>
            </a:r>
            <a:r>
              <a:rPr lang="es-ES" sz="2200" b="1" dirty="0"/>
              <a:t>mostrarlos</a:t>
            </a:r>
            <a:r>
              <a:rPr lang="es-ES" sz="2200" dirty="0"/>
              <a:t>. </a:t>
            </a: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La</a:t>
            </a:r>
            <a:r>
              <a:rPr lang="es-ES" sz="2200" b="1" dirty="0" smtClean="0"/>
              <a:t> </a:t>
            </a:r>
            <a:r>
              <a:rPr lang="es-ES" sz="2200" b="1" dirty="0"/>
              <a:t>iteración de </a:t>
            </a:r>
            <a:r>
              <a:rPr lang="es-ES" sz="2200" b="1" dirty="0" err="1"/>
              <a:t>arrays</a:t>
            </a:r>
            <a:r>
              <a:rPr lang="es-ES" sz="2200" b="1" dirty="0"/>
              <a:t> consiste en recorrer </a:t>
            </a:r>
            <a:r>
              <a:rPr lang="es-ES" sz="2200" b="1" dirty="0" err="1"/>
              <a:t>arrays</a:t>
            </a:r>
            <a:r>
              <a:rPr lang="es-ES" sz="2200" dirty="0"/>
              <a:t>, es decir, aplicar una acción a cada elemento de un </a:t>
            </a:r>
            <a:r>
              <a:rPr lang="es-ES" sz="2200" dirty="0" err="1"/>
              <a:t>array</a:t>
            </a:r>
            <a:r>
              <a:rPr lang="es-ES" sz="2200" dirty="0"/>
              <a:t> uno por uno, ya sea a su </a:t>
            </a:r>
            <a:r>
              <a:rPr lang="es-ES" sz="2200" b="1" dirty="0" err="1"/>
              <a:t>key</a:t>
            </a:r>
            <a:r>
              <a:rPr lang="es-ES" sz="2200" dirty="0"/>
              <a:t>, a su </a:t>
            </a:r>
            <a:r>
              <a:rPr lang="es-ES" sz="2200" b="1" dirty="0" err="1"/>
              <a:t>value</a:t>
            </a:r>
            <a:r>
              <a:rPr lang="es-ES" sz="2200" dirty="0"/>
              <a:t> o a ambos. Esta acción puede ser mostrar en un listado el </a:t>
            </a:r>
            <a:r>
              <a:rPr lang="es-ES" sz="2200" dirty="0" err="1"/>
              <a:t>array</a:t>
            </a:r>
            <a:r>
              <a:rPr lang="es-ES" sz="2200" dirty="0"/>
              <a:t>, extraer o modificar ciertos elementos bajo alguna condición, aplicar funciones a los elementos del </a:t>
            </a:r>
            <a:r>
              <a:rPr lang="es-ES" sz="2200" dirty="0" err="1"/>
              <a:t>array</a:t>
            </a:r>
            <a:r>
              <a:rPr lang="es-ES" sz="2200" dirty="0"/>
              <a:t>, etc.</a:t>
            </a:r>
            <a:endParaRPr lang="es-ES" sz="2200" u="sng" dirty="0" smtClean="0"/>
          </a:p>
        </p:txBody>
      </p:sp>
    </p:spTree>
    <p:extLst>
      <p:ext uri="{BB962C8B-B14F-4D97-AF65-F5344CB8AC3E}">
        <p14:creationId xmlns:p14="http://schemas.microsoft.com/office/powerpoint/2010/main" val="557226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1. Formas </a:t>
            </a:r>
            <a:r>
              <a:rPr lang="pt-BR" sz="2200" b="1" dirty="0"/>
              <a:t>de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Los</a:t>
            </a:r>
            <a:r>
              <a:rPr lang="es-ES" sz="2200" u="sng" dirty="0"/>
              <a:t> tres métodos siguientes nos permiten recorrer </a:t>
            </a:r>
            <a:r>
              <a:rPr lang="es-ES" sz="2200" u="sng" dirty="0" err="1"/>
              <a:t>arrays</a:t>
            </a:r>
            <a:r>
              <a:rPr lang="es-ES" sz="2200" dirty="0"/>
              <a:t> para poder manipular las claves y los valores de un </a:t>
            </a:r>
            <a:r>
              <a:rPr lang="es-ES" sz="2200" dirty="0" err="1"/>
              <a:t>array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r>
              <a:rPr lang="es-ES" sz="2200" dirty="0"/>
              <a:t>Utilizando la estructura de control </a:t>
            </a:r>
            <a:r>
              <a:rPr lang="es-ES" sz="2200" dirty="0" err="1"/>
              <a:t>for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8356"/>
            <a:ext cx="6574604" cy="201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2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1. Formas </a:t>
            </a:r>
            <a:r>
              <a:rPr lang="pt-BR" sz="2200" b="1" dirty="0"/>
              <a:t>de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Este método </a:t>
            </a:r>
            <a:r>
              <a:rPr lang="es-ES" sz="2200" u="sng" dirty="0"/>
              <a:t>no debe emplearse por varios motivos</a:t>
            </a:r>
            <a:r>
              <a:rPr lang="es-ES" sz="2200" dirty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Te</a:t>
            </a:r>
            <a:r>
              <a:rPr lang="es-ES" sz="2200" b="1" dirty="0"/>
              <a:t> limita a </a:t>
            </a:r>
            <a:r>
              <a:rPr lang="es-ES" sz="2200" b="1" dirty="0" err="1"/>
              <a:t>arrays</a:t>
            </a:r>
            <a:r>
              <a:rPr lang="es-ES" sz="2200" b="1" dirty="0"/>
              <a:t> numéricos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r>
              <a:rPr lang="es-ES" sz="2200" dirty="0"/>
              <a:t>Los </a:t>
            </a:r>
            <a:r>
              <a:rPr lang="es-ES" sz="2200" b="1" dirty="0" err="1"/>
              <a:t>keys</a:t>
            </a:r>
            <a:r>
              <a:rPr lang="es-ES" sz="2200" dirty="0"/>
              <a:t> pueden estar desordenados.</a:t>
            </a:r>
          </a:p>
          <a:p>
            <a:pPr marL="0" indent="0">
              <a:buNone/>
            </a:pPr>
            <a:r>
              <a:rPr lang="es-ES" sz="2200" dirty="0"/>
              <a:t>Puede faltar </a:t>
            </a:r>
            <a:r>
              <a:rPr lang="es-ES" sz="2200" b="1" dirty="0"/>
              <a:t>algún </a:t>
            </a:r>
            <a:r>
              <a:rPr lang="es-ES" sz="2200" b="1" dirty="0" err="1"/>
              <a:t>key</a:t>
            </a:r>
            <a:r>
              <a:rPr lang="es-ES" sz="2200" b="1" dirty="0"/>
              <a:t>,</a:t>
            </a:r>
            <a:r>
              <a:rPr lang="es-ES" sz="2200" dirty="0"/>
              <a:t> por lo que genera un error del tipo </a:t>
            </a:r>
            <a:r>
              <a:rPr lang="es-ES" sz="2200" b="1" dirty="0" err="1"/>
              <a:t>Undefined</a:t>
            </a:r>
            <a:r>
              <a:rPr lang="es-ES" sz="2200" b="1" dirty="0"/>
              <a:t> offset</a:t>
            </a:r>
            <a:r>
              <a:rPr lang="es-ES" sz="2200" dirty="0" smtClean="0"/>
              <a:t>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48883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1. Formas </a:t>
            </a:r>
            <a:r>
              <a:rPr lang="pt-BR" sz="2200" b="1" dirty="0"/>
              <a:t>de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Utilizando la estructura de control </a:t>
            </a:r>
            <a:r>
              <a:rPr lang="es-ES" sz="2200" dirty="0" err="1" smtClean="0"/>
              <a:t>foreach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/>
              <a:t>Este método es </a:t>
            </a:r>
            <a:r>
              <a:rPr lang="es-ES" sz="2200" b="1" dirty="0"/>
              <a:t>mucho más rápido y fácil de utilizar</a:t>
            </a:r>
            <a:r>
              <a:rPr lang="es-ES" sz="2200" dirty="0"/>
              <a:t>. En este ejemplo </a:t>
            </a:r>
            <a:r>
              <a:rPr lang="es-ES" sz="2200" b="1" dirty="0"/>
              <a:t>$val </a:t>
            </a:r>
            <a:r>
              <a:rPr lang="es-ES" sz="2200" dirty="0"/>
              <a:t>es el </a:t>
            </a:r>
            <a:r>
              <a:rPr lang="es-ES" sz="2200" b="1" dirty="0"/>
              <a:t>valor</a:t>
            </a:r>
            <a:r>
              <a:rPr lang="es-ES" sz="2200" dirty="0"/>
              <a:t> de cada </a:t>
            </a:r>
            <a:r>
              <a:rPr lang="es-ES" sz="2200" b="1" dirty="0" err="1"/>
              <a:t>key</a:t>
            </a:r>
            <a:r>
              <a:rPr lang="es-ES" sz="2200" dirty="0"/>
              <a:t> que pasa por la iteración, por lo que las </a:t>
            </a:r>
            <a:r>
              <a:rPr lang="es-ES" sz="2200" dirty="0" err="1"/>
              <a:t>keys</a:t>
            </a:r>
            <a:r>
              <a:rPr lang="es-ES" sz="2200" dirty="0"/>
              <a:t> quedan ignoradas.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8353"/>
            <a:ext cx="5632519" cy="15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Un </a:t>
            </a:r>
            <a:r>
              <a:rPr lang="es-ES" sz="2200" dirty="0" err="1"/>
              <a:t>array</a:t>
            </a:r>
            <a:r>
              <a:rPr lang="es-ES" sz="2200" dirty="0"/>
              <a:t> puede crearse de dos formas: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Mediante el constructor del lenguaje </a:t>
            </a:r>
            <a:r>
              <a:rPr lang="es-ES" sz="2200" dirty="0" err="1"/>
              <a:t>array</a:t>
            </a:r>
            <a:r>
              <a:rPr lang="es-ES" sz="2200" dirty="0"/>
              <a:t>():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4939"/>
            <a:ext cx="5604164" cy="219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1. Formas </a:t>
            </a:r>
            <a:r>
              <a:rPr lang="pt-BR" sz="2200" b="1" dirty="0"/>
              <a:t>de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Para extraer también las </a:t>
            </a:r>
            <a:r>
              <a:rPr lang="es-ES" sz="2200" dirty="0" err="1"/>
              <a:t>keys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/>
              <a:t>En este caso también podemos utilizar las </a:t>
            </a:r>
            <a:r>
              <a:rPr lang="es-ES" sz="2200" dirty="0" err="1"/>
              <a:t>keys</a:t>
            </a:r>
            <a:r>
              <a:rPr lang="es-ES" sz="2200" dirty="0"/>
              <a:t>, especialmente útil cuando son </a:t>
            </a:r>
            <a:r>
              <a:rPr lang="es-ES" sz="2200" b="1" dirty="0" err="1"/>
              <a:t>arrays</a:t>
            </a:r>
            <a:r>
              <a:rPr lang="es-ES" sz="2200" b="1" dirty="0"/>
              <a:t> asociativos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3662"/>
            <a:ext cx="5772892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3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1. Formas </a:t>
            </a:r>
            <a:r>
              <a:rPr lang="pt-BR" sz="2200" b="1" dirty="0"/>
              <a:t>de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Utilizando la estructura de control </a:t>
            </a:r>
            <a:r>
              <a:rPr lang="es-ES" sz="2200" dirty="0" err="1" smtClean="0"/>
              <a:t>while</a:t>
            </a:r>
            <a:endParaRPr lang="es-ES" sz="2200" dirty="0" smtClean="0"/>
          </a:p>
          <a:p>
            <a:pPr marL="0" indent="0">
              <a:buNone/>
            </a:pPr>
            <a:r>
              <a:rPr lang="es-ES" sz="2200" dirty="0"/>
              <a:t>Este método utiliza también las funciones </a:t>
            </a:r>
            <a:r>
              <a:rPr lang="es-ES" sz="2200" dirty="0" err="1"/>
              <a:t>list</a:t>
            </a:r>
            <a:r>
              <a:rPr lang="es-ES" sz="2200" dirty="0"/>
              <a:t>() y </a:t>
            </a:r>
            <a:r>
              <a:rPr lang="es-ES" sz="2200" dirty="0" err="1"/>
              <a:t>each</a:t>
            </a:r>
            <a:r>
              <a:rPr lang="es-ES" sz="2200" dirty="0"/>
              <a:t>():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2299"/>
            <a:ext cx="6159473" cy="18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2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1. Formas </a:t>
            </a:r>
            <a:r>
              <a:rPr lang="pt-BR" sz="2200" b="1" dirty="0"/>
              <a:t>de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b="1" dirty="0" err="1"/>
              <a:t>each</a:t>
            </a:r>
            <a:r>
              <a:rPr lang="es-ES" sz="2200" dirty="0"/>
              <a:t>() devuelve </a:t>
            </a:r>
            <a:r>
              <a:rPr lang="es-ES" sz="2200" b="1" dirty="0"/>
              <a:t>un </a:t>
            </a:r>
            <a:r>
              <a:rPr lang="es-ES" sz="2200" b="1" dirty="0" err="1"/>
              <a:t>array</a:t>
            </a:r>
            <a:r>
              <a:rPr lang="es-ES" sz="2200" b="1" dirty="0"/>
              <a:t> del elemento en el que está situado el cursor del </a:t>
            </a:r>
            <a:r>
              <a:rPr lang="es-ES" sz="2200" b="1" dirty="0" err="1"/>
              <a:t>array</a:t>
            </a:r>
            <a:r>
              <a:rPr lang="es-ES" sz="2200" b="1" dirty="0"/>
              <a:t> </a:t>
            </a:r>
            <a:r>
              <a:rPr lang="es-ES" sz="2200" dirty="0"/>
              <a:t>que queremos iterar (el cursor del </a:t>
            </a:r>
            <a:r>
              <a:rPr lang="es-ES" sz="2200" dirty="0" err="1"/>
              <a:t>array</a:t>
            </a:r>
            <a:r>
              <a:rPr lang="es-ES" sz="2200" dirty="0"/>
              <a:t> hace referencia al elemento del </a:t>
            </a:r>
            <a:r>
              <a:rPr lang="es-ES" sz="2200" dirty="0" err="1"/>
              <a:t>array</a:t>
            </a:r>
            <a:r>
              <a:rPr lang="es-ES" sz="2200" dirty="0"/>
              <a:t> que está siendo evaluado). El </a:t>
            </a:r>
            <a:r>
              <a:rPr lang="es-ES" sz="2200" dirty="0" err="1"/>
              <a:t>array</a:t>
            </a:r>
            <a:r>
              <a:rPr lang="es-ES" sz="2200" dirty="0"/>
              <a:t> devuelto está formado por 4 </a:t>
            </a:r>
            <a:r>
              <a:rPr lang="es-ES" sz="2200" dirty="0" err="1"/>
              <a:t>keys</a:t>
            </a:r>
            <a:r>
              <a:rPr lang="es-ES" sz="2200" dirty="0"/>
              <a:t>: [0], [1], [</a:t>
            </a:r>
            <a:r>
              <a:rPr lang="es-ES" sz="2200" dirty="0" err="1"/>
              <a:t>key</a:t>
            </a:r>
            <a:r>
              <a:rPr lang="es-ES" sz="2200" dirty="0"/>
              <a:t>], [</a:t>
            </a:r>
            <a:r>
              <a:rPr lang="es-ES" sz="2200" dirty="0" err="1"/>
              <a:t>value</a:t>
            </a:r>
            <a:r>
              <a:rPr lang="es-ES" sz="2200" dirty="0"/>
              <a:t>]. 0 y </a:t>
            </a:r>
            <a:r>
              <a:rPr lang="es-ES" sz="2200" dirty="0" err="1"/>
              <a:t>key</a:t>
            </a:r>
            <a:r>
              <a:rPr lang="es-ES" sz="2200" dirty="0"/>
              <a:t> contienen el nombre de la </a:t>
            </a:r>
            <a:r>
              <a:rPr lang="es-ES" sz="2200" dirty="0" err="1"/>
              <a:t>key</a:t>
            </a:r>
            <a:r>
              <a:rPr lang="es-ES" sz="2200" dirty="0"/>
              <a:t> del elemento actual, y 1 y </a:t>
            </a:r>
            <a:r>
              <a:rPr lang="es-ES" sz="2200" dirty="0" err="1"/>
              <a:t>value</a:t>
            </a:r>
            <a:r>
              <a:rPr lang="es-ES" sz="2200" dirty="0"/>
              <a:t> contienen su valor. Supongamos un </a:t>
            </a:r>
            <a:r>
              <a:rPr lang="es-ES" sz="2200" dirty="0" err="1"/>
              <a:t>array</a:t>
            </a:r>
            <a:r>
              <a:rPr lang="es-ES" sz="2200" dirty="0"/>
              <a:t> de sólo un elemento: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7878"/>
            <a:ext cx="5251296" cy="27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80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b="1" dirty="0" smtClean="0"/>
              <a:t>Funciones </a:t>
            </a:r>
            <a:r>
              <a:rPr lang="pt-BR" sz="2200" b="1" dirty="0"/>
              <a:t>para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pt-BR" sz="2200" b="1" dirty="0"/>
              <a:t>2. </a:t>
            </a:r>
            <a:r>
              <a:rPr lang="pt-BR" sz="2200" b="1" dirty="0" err="1" smtClean="0"/>
              <a:t>array_walk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Aplica una </a:t>
            </a:r>
            <a:r>
              <a:rPr lang="es-ES" sz="2200" b="1" dirty="0"/>
              <a:t>función definida por el usuario dada por $</a:t>
            </a:r>
            <a:r>
              <a:rPr lang="es-ES" sz="2200" b="1" dirty="0" err="1"/>
              <a:t>callback</a:t>
            </a:r>
            <a:r>
              <a:rPr lang="es-ES" sz="2200" b="1" dirty="0"/>
              <a:t> </a:t>
            </a:r>
            <a:r>
              <a:rPr lang="es-ES" sz="2200" dirty="0"/>
              <a:t>a </a:t>
            </a:r>
            <a:r>
              <a:rPr lang="es-ES" sz="2200" b="1" dirty="0"/>
              <a:t>cada elemento </a:t>
            </a:r>
            <a:r>
              <a:rPr lang="es-ES" sz="2200" dirty="0"/>
              <a:t>del </a:t>
            </a:r>
            <a:r>
              <a:rPr lang="es-ES" sz="2200" dirty="0" err="1"/>
              <a:t>array</a:t>
            </a:r>
            <a:r>
              <a:rPr lang="es-ES" sz="2200" dirty="0"/>
              <a:t> dado por $</a:t>
            </a:r>
            <a:r>
              <a:rPr lang="es-ES" sz="2200" dirty="0" err="1"/>
              <a:t>array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A _</a:t>
            </a:r>
            <a:r>
              <a:rPr lang="es-ES" sz="2200" dirty="0" err="1"/>
              <a:t>arraywalk</a:t>
            </a:r>
            <a:r>
              <a:rPr lang="es-ES" sz="2200" dirty="0"/>
              <a:t>() no le afecta la posición del puntero, recorrerá el </a:t>
            </a:r>
            <a:r>
              <a:rPr lang="es-ES" sz="2200" dirty="0" err="1"/>
              <a:t>array</a:t>
            </a:r>
            <a:r>
              <a:rPr lang="es-ES" sz="2200" dirty="0"/>
              <a:t> entero sin tenerlo en cuenta.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El </a:t>
            </a:r>
            <a:r>
              <a:rPr lang="es-ES" sz="2200" dirty="0" err="1"/>
              <a:t>callback</a:t>
            </a:r>
            <a:r>
              <a:rPr lang="es-ES" sz="2200" dirty="0"/>
              <a:t> asume </a:t>
            </a:r>
            <a:r>
              <a:rPr lang="es-ES" sz="2200" b="1" dirty="0"/>
              <a:t>dos parámetros </a:t>
            </a:r>
            <a:r>
              <a:rPr lang="es-ES" sz="2200" dirty="0"/>
              <a:t>$</a:t>
            </a:r>
            <a:r>
              <a:rPr lang="es-ES" sz="2200" dirty="0" err="1"/>
              <a:t>callback</a:t>
            </a:r>
            <a:r>
              <a:rPr lang="es-ES" sz="2200" dirty="0"/>
              <a:t> ($</a:t>
            </a:r>
            <a:r>
              <a:rPr lang="es-ES" sz="2200" dirty="0" err="1"/>
              <a:t>value</a:t>
            </a:r>
            <a:r>
              <a:rPr lang="es-ES" sz="2200" dirty="0"/>
              <a:t>, $</a:t>
            </a:r>
            <a:r>
              <a:rPr lang="es-ES" sz="2200" dirty="0" err="1"/>
              <a:t>key</a:t>
            </a:r>
            <a:r>
              <a:rPr lang="es-ES" sz="2200" dirty="0"/>
              <a:t>). El primero es el </a:t>
            </a:r>
            <a:r>
              <a:rPr lang="es-ES" sz="2200" dirty="0" err="1"/>
              <a:t>value</a:t>
            </a:r>
            <a:r>
              <a:rPr lang="es-ES" sz="2200" dirty="0"/>
              <a:t> del elemento del </a:t>
            </a:r>
            <a:r>
              <a:rPr lang="es-ES" sz="2200" dirty="0" err="1"/>
              <a:t>array</a:t>
            </a:r>
            <a:r>
              <a:rPr lang="es-ES" sz="2200" dirty="0"/>
              <a:t> siendo recorrido y el segundo su </a:t>
            </a:r>
            <a:r>
              <a:rPr lang="es-ES" sz="2200" dirty="0" err="1"/>
              <a:t>key</a:t>
            </a:r>
            <a:r>
              <a:rPr lang="es-ES" sz="2200" dirty="0"/>
              <a:t>. Sólo se pueden cambiar los valores del </a:t>
            </a:r>
            <a:r>
              <a:rPr lang="es-ES" sz="2200" dirty="0" err="1"/>
              <a:t>array</a:t>
            </a:r>
            <a:r>
              <a:rPr lang="es-ES" sz="2200" dirty="0"/>
              <a:t>, no se puede alterar su estructura: ni añadir, ni eliminar ni reordenar elementos.</a:t>
            </a:r>
          </a:p>
          <a:p>
            <a:pPr marL="0" indent="0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48947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Funciones </a:t>
            </a:r>
            <a:r>
              <a:rPr lang="pt-BR" sz="2200" b="1" dirty="0"/>
              <a:t>para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pt-BR" sz="2200" b="1" dirty="0"/>
              <a:t>2. </a:t>
            </a:r>
            <a:r>
              <a:rPr lang="pt-BR" sz="2200" b="1" dirty="0" err="1" smtClean="0"/>
              <a:t>array_walk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El parámetro </a:t>
            </a:r>
            <a:r>
              <a:rPr lang="es-ES" sz="2200" b="1" dirty="0"/>
              <a:t>opcional</a:t>
            </a:r>
            <a:r>
              <a:rPr lang="es-ES" sz="2200" dirty="0"/>
              <a:t> </a:t>
            </a:r>
            <a:r>
              <a:rPr lang="es-ES" sz="2200" b="1" dirty="0"/>
              <a:t>$</a:t>
            </a:r>
            <a:r>
              <a:rPr lang="es-ES" sz="2200" b="1" dirty="0" err="1"/>
              <a:t>userdata</a:t>
            </a:r>
            <a:r>
              <a:rPr lang="es-ES" sz="2200" b="1" dirty="0"/>
              <a:t> </a:t>
            </a:r>
            <a:r>
              <a:rPr lang="es-ES" sz="2200" dirty="0"/>
              <a:t>se puede pasar como tercer parámetro de la función dada por $</a:t>
            </a:r>
            <a:r>
              <a:rPr lang="es-ES" sz="2200" dirty="0" err="1"/>
              <a:t>callback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Devuelve </a:t>
            </a:r>
            <a:r>
              <a:rPr lang="es-ES" sz="2200" b="1" dirty="0"/>
              <a:t>true</a:t>
            </a:r>
            <a:r>
              <a:rPr lang="es-ES" sz="2200" dirty="0"/>
              <a:t> en caso de </a:t>
            </a:r>
            <a:r>
              <a:rPr lang="es-ES" sz="2200" b="1" dirty="0"/>
              <a:t>éxito</a:t>
            </a:r>
            <a:r>
              <a:rPr lang="es-ES" sz="2200" dirty="0"/>
              <a:t> o </a:t>
            </a:r>
            <a:r>
              <a:rPr lang="es-ES" sz="2200" b="1" dirty="0"/>
              <a:t>false</a:t>
            </a:r>
            <a:r>
              <a:rPr lang="es-ES" sz="2200" dirty="0"/>
              <a:t> en caso de </a:t>
            </a:r>
            <a:r>
              <a:rPr lang="es-ES" sz="2200" b="1" dirty="0"/>
              <a:t>error</a:t>
            </a:r>
            <a:r>
              <a:rPr lang="es-ES" sz="2200" dirty="0"/>
              <a:t>. Si $</a:t>
            </a:r>
            <a:r>
              <a:rPr lang="es-ES" sz="2200" dirty="0" err="1"/>
              <a:t>callback</a:t>
            </a:r>
            <a:r>
              <a:rPr lang="es-ES" sz="2200" dirty="0"/>
              <a:t> requiere más parámetros de los proporcionados se genera un E_WARNING cada vez que _</a:t>
            </a:r>
            <a:r>
              <a:rPr lang="es-ES" sz="2200" dirty="0" err="1"/>
              <a:t>arraywalk</a:t>
            </a:r>
            <a:r>
              <a:rPr lang="es-ES" sz="2200" dirty="0"/>
              <a:t> llame a </a:t>
            </a:r>
            <a:r>
              <a:rPr lang="es-ES" sz="2200" dirty="0" err="1"/>
              <a:t>callback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r>
              <a:rPr lang="es-ES" sz="2200" dirty="0" smtClean="0"/>
              <a:t>se </a:t>
            </a:r>
            <a:r>
              <a:rPr lang="es-ES" sz="2200" dirty="0"/>
              <a:t>puede alterar su estructura: ni añadir, ni eliminar ni reordenar elementos.</a:t>
            </a:r>
          </a:p>
          <a:p>
            <a:pPr marL="0" indent="0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134916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Funciones </a:t>
            </a:r>
            <a:r>
              <a:rPr lang="pt-BR" sz="2200" b="1" dirty="0"/>
              <a:t>para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pt-BR" sz="2200" b="1" dirty="0"/>
              <a:t>2. </a:t>
            </a:r>
            <a:r>
              <a:rPr lang="pt-BR" sz="2200" b="1" dirty="0" err="1" smtClean="0"/>
              <a:t>array_walk</a:t>
            </a:r>
            <a:endParaRPr lang="pt-BR" sz="2200" b="1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723" y="1690688"/>
            <a:ext cx="6628968" cy="51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3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Funciones </a:t>
            </a:r>
            <a:r>
              <a:rPr lang="pt-BR" sz="2200" b="1" dirty="0"/>
              <a:t>para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pt-BR" sz="2200" b="1" dirty="0" smtClean="0"/>
              <a:t>3</a:t>
            </a:r>
            <a:r>
              <a:rPr lang="pt-BR" sz="2200" b="1" dirty="0"/>
              <a:t>. </a:t>
            </a:r>
            <a:r>
              <a:rPr lang="pt-BR" sz="2200" b="1" dirty="0" err="1" smtClean="0"/>
              <a:t>array_key_exists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Comprueba que </a:t>
            </a:r>
            <a:r>
              <a:rPr lang="es-ES" sz="2200" b="1" dirty="0"/>
              <a:t>el </a:t>
            </a:r>
            <a:r>
              <a:rPr lang="es-ES" sz="2200" b="1" dirty="0" err="1"/>
              <a:t>key</a:t>
            </a:r>
            <a:r>
              <a:rPr lang="es-ES" sz="2200" b="1" dirty="0"/>
              <a:t> existe en el </a:t>
            </a:r>
            <a:r>
              <a:rPr lang="es-ES" sz="2200" b="1" dirty="0" err="1"/>
              <a:t>array</a:t>
            </a:r>
            <a:r>
              <a:rPr lang="es-ES" sz="2200" dirty="0"/>
              <a:t>. Devuelve </a:t>
            </a:r>
            <a:r>
              <a:rPr lang="es-ES" sz="2200" b="1" dirty="0"/>
              <a:t>true</a:t>
            </a:r>
            <a:r>
              <a:rPr lang="es-ES" sz="2200" dirty="0"/>
              <a:t> si existe o </a:t>
            </a:r>
            <a:r>
              <a:rPr lang="es-ES" sz="2200" b="1" dirty="0"/>
              <a:t>false</a:t>
            </a:r>
            <a:r>
              <a:rPr lang="es-ES" sz="2200" dirty="0"/>
              <a:t> si da error.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6167"/>
            <a:ext cx="9473586" cy="171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Funciones </a:t>
            </a:r>
            <a:r>
              <a:rPr lang="pt-BR" sz="2200" b="1" dirty="0"/>
              <a:t>para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pt-BR" sz="2200" b="1" dirty="0" smtClean="0"/>
              <a:t>4. </a:t>
            </a:r>
            <a:r>
              <a:rPr lang="pt-BR" sz="2200" b="1" dirty="0" err="1"/>
              <a:t>in_array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Comprueba si un </a:t>
            </a:r>
            <a:r>
              <a:rPr lang="es-ES" sz="2200" b="1" dirty="0"/>
              <a:t>valor</a:t>
            </a:r>
            <a:r>
              <a:rPr lang="es-ES" sz="2200" dirty="0"/>
              <a:t> </a:t>
            </a:r>
            <a:r>
              <a:rPr lang="es-ES" sz="2200" b="1" dirty="0"/>
              <a:t>existe</a:t>
            </a:r>
            <a:r>
              <a:rPr lang="es-ES" sz="2200" dirty="0"/>
              <a:t> en un </a:t>
            </a:r>
            <a:r>
              <a:rPr lang="es-ES" sz="2200" b="1" dirty="0" err="1"/>
              <a:t>array</a:t>
            </a:r>
            <a:r>
              <a:rPr lang="es-ES" sz="2200" dirty="0"/>
              <a:t>. </a:t>
            </a:r>
            <a:r>
              <a:rPr lang="es-ES" sz="2200" dirty="0" smtClean="0"/>
              <a:t> Si </a:t>
            </a:r>
            <a:r>
              <a:rPr lang="es-ES" sz="2200" dirty="0"/>
              <a:t>$</a:t>
            </a:r>
            <a:r>
              <a:rPr lang="es-ES" sz="2200" dirty="0" err="1"/>
              <a:t>strict</a:t>
            </a:r>
            <a:r>
              <a:rPr lang="es-ES" sz="2200" dirty="0"/>
              <a:t> es true, la función también comprobará los tipos de $</a:t>
            </a:r>
            <a:r>
              <a:rPr lang="es-ES" sz="2200" dirty="0" err="1"/>
              <a:t>needle</a:t>
            </a:r>
            <a:r>
              <a:rPr lang="es-ES" sz="2200" dirty="0"/>
              <a:t> en $</a:t>
            </a:r>
            <a:r>
              <a:rPr lang="es-ES" sz="2200" dirty="0" err="1"/>
              <a:t>haystack</a:t>
            </a:r>
            <a:r>
              <a:rPr lang="es-ES" sz="2200" dirty="0" smtClean="0"/>
              <a:t>. </a:t>
            </a:r>
            <a:r>
              <a:rPr lang="es-ES" sz="2200" u="sng" dirty="0" smtClean="0"/>
              <a:t>Es </a:t>
            </a:r>
            <a:r>
              <a:rPr lang="es-ES" sz="2200" u="sng" dirty="0"/>
              <a:t>sensible a mayúsculas y minúsculas.</a:t>
            </a:r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66" y="1507981"/>
            <a:ext cx="7040234" cy="53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86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b="1" dirty="0" smtClean="0"/>
              <a:t>Funciones </a:t>
            </a:r>
            <a:r>
              <a:rPr lang="pt-BR" sz="2200" b="1" dirty="0"/>
              <a:t>para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pt-BR" sz="2200" b="1" dirty="0" smtClean="0"/>
              <a:t>5</a:t>
            </a:r>
            <a:r>
              <a:rPr lang="pt-BR" sz="2200" b="1" dirty="0"/>
              <a:t>. </a:t>
            </a:r>
            <a:r>
              <a:rPr lang="pt-BR" sz="2200" b="1" dirty="0" err="1"/>
              <a:t>array_keys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Devuelve </a:t>
            </a:r>
            <a:r>
              <a:rPr lang="es-ES" sz="2200" b="1" dirty="0"/>
              <a:t>un </a:t>
            </a:r>
            <a:r>
              <a:rPr lang="es-ES" sz="2200" b="1" dirty="0" err="1"/>
              <a:t>array</a:t>
            </a:r>
            <a:r>
              <a:rPr lang="es-ES" sz="2200" b="1" dirty="0"/>
              <a:t> con todas las claves de un </a:t>
            </a:r>
            <a:r>
              <a:rPr lang="es-ES" sz="2200" b="1" dirty="0" err="1"/>
              <a:t>array</a:t>
            </a:r>
            <a:r>
              <a:rPr lang="es-ES" sz="2200" b="1" dirty="0"/>
              <a:t> </a:t>
            </a:r>
            <a:r>
              <a:rPr lang="es-ES" sz="2200" dirty="0"/>
              <a:t>o un subconjunto de claves de un </a:t>
            </a:r>
            <a:r>
              <a:rPr lang="es-ES" sz="2200" dirty="0" err="1"/>
              <a:t>array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Si se especifica </a:t>
            </a:r>
            <a:r>
              <a:rPr lang="es-ES" sz="2200" b="1" dirty="0"/>
              <a:t>_$</a:t>
            </a:r>
            <a:r>
              <a:rPr lang="es-ES" sz="2200" b="1" dirty="0" err="1"/>
              <a:t>searchvalue</a:t>
            </a:r>
            <a:r>
              <a:rPr lang="es-ES" sz="2200" b="1" dirty="0"/>
              <a:t> </a:t>
            </a:r>
            <a:r>
              <a:rPr lang="es-ES" sz="2200" dirty="0"/>
              <a:t>sólo se devuelven las </a:t>
            </a:r>
            <a:r>
              <a:rPr lang="es-ES" sz="2200" b="1" dirty="0" err="1"/>
              <a:t>keys</a:t>
            </a:r>
            <a:r>
              <a:rPr lang="es-ES" sz="2200" b="1" dirty="0"/>
              <a:t> para ese valor.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$</a:t>
            </a:r>
            <a:r>
              <a:rPr lang="es-ES" sz="2200" dirty="0" err="1"/>
              <a:t>strict</a:t>
            </a:r>
            <a:r>
              <a:rPr lang="es-ES" sz="2200" dirty="0"/>
              <a:t> determina si ha de usarse una comparación estricta </a:t>
            </a:r>
            <a:r>
              <a:rPr lang="es-ES" sz="2200" b="1" dirty="0"/>
              <a:t>===</a:t>
            </a:r>
            <a:r>
              <a:rPr lang="es-ES" sz="2200" dirty="0"/>
              <a:t> o no.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6" y="1354714"/>
            <a:ext cx="4077566" cy="52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50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2. 3. </a:t>
            </a:r>
            <a:r>
              <a:rPr lang="es-ES" dirty="0"/>
              <a:t>Iteración de </a:t>
            </a:r>
            <a:r>
              <a:rPr lang="es-ES" dirty="0" err="1"/>
              <a:t>arrays</a:t>
            </a:r>
            <a:r>
              <a:rPr lang="es-ES" dirty="0"/>
              <a:t> en PHP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9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 smtClean="0"/>
              <a:t>Funciones </a:t>
            </a:r>
            <a:r>
              <a:rPr lang="pt-BR" sz="2200" b="1" dirty="0"/>
              <a:t>para recorrer </a:t>
            </a:r>
            <a:r>
              <a:rPr lang="pt-BR" sz="2200" b="1" dirty="0" err="1" smtClean="0"/>
              <a:t>arrays</a:t>
            </a:r>
            <a:endParaRPr lang="pt-BR" sz="2200" b="1" dirty="0" smtClean="0"/>
          </a:p>
          <a:p>
            <a:pPr marL="0" indent="0">
              <a:buNone/>
            </a:pPr>
            <a:r>
              <a:rPr lang="pt-BR" sz="2200" b="1" dirty="0" smtClean="0"/>
              <a:t>6. </a:t>
            </a:r>
            <a:r>
              <a:rPr lang="pt-BR" sz="2200" b="1" dirty="0" err="1"/>
              <a:t>array_values</a:t>
            </a:r>
            <a:endParaRPr lang="pt-BR" sz="2200" b="1" dirty="0" smtClean="0"/>
          </a:p>
          <a:p>
            <a:pPr marL="0" indent="0">
              <a:buNone/>
            </a:pPr>
            <a:r>
              <a:rPr lang="es-ES" sz="2200" dirty="0"/>
              <a:t>Devuelve todos los valores de un </a:t>
            </a:r>
            <a:r>
              <a:rPr lang="es-ES" sz="2200" dirty="0" err="1"/>
              <a:t>array</a:t>
            </a:r>
            <a:r>
              <a:rPr lang="es-ES" sz="2200" dirty="0"/>
              <a:t> y los indexa numéricamente.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21" y="1509633"/>
            <a:ext cx="4866842" cy="534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Mediante corchetes []: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7787"/>
            <a:ext cx="5708737" cy="22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200" dirty="0"/>
              <a:t>La </a:t>
            </a:r>
            <a:r>
              <a:rPr lang="es-ES" sz="2200" b="1" dirty="0"/>
              <a:t>coma</a:t>
            </a:r>
            <a:r>
              <a:rPr lang="es-ES" sz="2200" dirty="0"/>
              <a:t> después del </a:t>
            </a:r>
            <a:r>
              <a:rPr lang="es-ES" sz="2200" b="1" dirty="0"/>
              <a:t>último elemento</a:t>
            </a:r>
            <a:r>
              <a:rPr lang="es-ES" sz="2200" dirty="0"/>
              <a:t> del </a:t>
            </a:r>
            <a:r>
              <a:rPr lang="es-ES" sz="2200" dirty="0" err="1"/>
              <a:t>array</a:t>
            </a:r>
            <a:r>
              <a:rPr lang="es-ES" sz="2200" dirty="0"/>
              <a:t> es </a:t>
            </a:r>
            <a:r>
              <a:rPr lang="es-ES" sz="2200" b="1" dirty="0"/>
              <a:t>opcional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La </a:t>
            </a:r>
            <a:r>
              <a:rPr lang="es-ES" sz="2200" b="1" dirty="0" err="1"/>
              <a:t>key</a:t>
            </a:r>
            <a:r>
              <a:rPr lang="es-ES" sz="2200" dirty="0"/>
              <a:t> puede ser un </a:t>
            </a:r>
            <a:r>
              <a:rPr lang="es-ES" sz="2200" b="1" dirty="0" err="1"/>
              <a:t>integer</a:t>
            </a:r>
            <a:r>
              <a:rPr lang="es-ES" sz="2200" dirty="0"/>
              <a:t> o un </a:t>
            </a:r>
            <a:r>
              <a:rPr lang="es-ES" sz="2200" b="1" dirty="0" err="1"/>
              <a:t>string</a:t>
            </a:r>
            <a:r>
              <a:rPr lang="es-ES" sz="2200" dirty="0"/>
              <a:t>. El </a:t>
            </a:r>
            <a:r>
              <a:rPr lang="es-ES" sz="2200" b="1" dirty="0" err="1"/>
              <a:t>value</a:t>
            </a:r>
            <a:r>
              <a:rPr lang="es-ES" sz="2200" dirty="0"/>
              <a:t> puede ser de </a:t>
            </a:r>
            <a:r>
              <a:rPr lang="es-ES" sz="2200" b="1" dirty="0"/>
              <a:t>cualquier tipo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Consideraciones respecto a las </a:t>
            </a:r>
            <a:r>
              <a:rPr lang="es-ES" sz="2200" b="1" dirty="0" err="1"/>
              <a:t>keys</a:t>
            </a:r>
            <a:r>
              <a:rPr lang="es-ES" sz="2200" b="1" dirty="0"/>
              <a:t> de un </a:t>
            </a:r>
            <a:r>
              <a:rPr lang="es-ES" sz="2200" b="1" dirty="0" err="1"/>
              <a:t>array</a:t>
            </a:r>
            <a:r>
              <a:rPr lang="es-ES" sz="2200" dirty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Un </a:t>
            </a:r>
            <a:r>
              <a:rPr lang="es-ES" sz="2200" b="1" dirty="0" err="1"/>
              <a:t>string</a:t>
            </a:r>
            <a:r>
              <a:rPr lang="es-ES" sz="2200" dirty="0"/>
              <a:t> que contenga un </a:t>
            </a:r>
            <a:r>
              <a:rPr lang="es-ES" sz="2200" b="1" dirty="0" err="1" smtClean="0"/>
              <a:t>integer</a:t>
            </a:r>
            <a:r>
              <a:rPr lang="es-ES" sz="2200" dirty="0" smtClean="0"/>
              <a:t> </a:t>
            </a:r>
            <a:r>
              <a:rPr lang="es-ES" sz="2200" dirty="0"/>
              <a:t>válido se amoldará a tipo </a:t>
            </a:r>
            <a:r>
              <a:rPr lang="es-ES" sz="2200" b="1" dirty="0" err="1"/>
              <a:t>integer</a:t>
            </a:r>
            <a:r>
              <a:rPr lang="es-ES" sz="2200" dirty="0"/>
              <a:t>. Ejemplo: </a:t>
            </a:r>
            <a:r>
              <a:rPr lang="es-ES" sz="2200" b="1" dirty="0"/>
              <a:t>"8"</a:t>
            </a:r>
            <a:r>
              <a:rPr lang="es-ES" sz="2200" dirty="0"/>
              <a:t> se guardará como </a:t>
            </a:r>
            <a:r>
              <a:rPr lang="es-ES" sz="2200" dirty="0" err="1"/>
              <a:t>i</a:t>
            </a:r>
            <a:r>
              <a:rPr lang="es-ES" sz="2200" b="1" dirty="0" err="1"/>
              <a:t>nteger</a:t>
            </a:r>
            <a:r>
              <a:rPr lang="es-ES" sz="2200" b="1" dirty="0"/>
              <a:t> 8 </a:t>
            </a:r>
            <a:r>
              <a:rPr lang="es-ES" sz="2200" dirty="0"/>
              <a:t>(no ocurre lo mismo con "08").</a:t>
            </a:r>
          </a:p>
          <a:p>
            <a:pPr marL="0" indent="0">
              <a:buNone/>
            </a:pPr>
            <a:r>
              <a:rPr lang="es-ES" sz="2200" dirty="0"/>
              <a:t>Un </a:t>
            </a:r>
            <a:r>
              <a:rPr lang="es-ES" sz="2200" b="1" dirty="0" err="1"/>
              <a:t>float</a:t>
            </a:r>
            <a:r>
              <a:rPr lang="es-ES" sz="2200" dirty="0"/>
              <a:t> también se amoldará a un </a:t>
            </a:r>
            <a:r>
              <a:rPr lang="es-ES" sz="2200" b="1" dirty="0" err="1"/>
              <a:t>integer</a:t>
            </a:r>
            <a:r>
              <a:rPr lang="es-ES" sz="2200" dirty="0"/>
              <a:t>, la parte fraccionaria se elimina. Ejemplo: 8,7 se guardará como 8.</a:t>
            </a:r>
          </a:p>
          <a:p>
            <a:pPr marL="0" indent="0">
              <a:buNone/>
            </a:pPr>
            <a:r>
              <a:rPr lang="es-ES" sz="2200" dirty="0"/>
              <a:t>Los </a:t>
            </a:r>
            <a:r>
              <a:rPr lang="es-ES" sz="2200" b="1" dirty="0"/>
              <a:t>booleanos</a:t>
            </a:r>
            <a:r>
              <a:rPr lang="es-ES" sz="2200" dirty="0"/>
              <a:t> se amoldan a </a:t>
            </a:r>
            <a:r>
              <a:rPr lang="es-ES" sz="2200" b="1" dirty="0" err="1"/>
              <a:t>integers</a:t>
            </a:r>
            <a:r>
              <a:rPr lang="es-ES" sz="2200" dirty="0"/>
              <a:t> también, </a:t>
            </a:r>
            <a:r>
              <a:rPr lang="es-ES" sz="2200" b="1" dirty="0"/>
              <a:t>true</a:t>
            </a:r>
            <a:r>
              <a:rPr lang="es-ES" sz="2200" dirty="0"/>
              <a:t> se almacena como </a:t>
            </a:r>
            <a:r>
              <a:rPr lang="es-ES" sz="2200" b="1" dirty="0"/>
              <a:t>1</a:t>
            </a:r>
            <a:r>
              <a:rPr lang="es-ES" sz="2200" dirty="0"/>
              <a:t> y </a:t>
            </a:r>
            <a:r>
              <a:rPr lang="es-ES" sz="2200" b="1" dirty="0"/>
              <a:t>false</a:t>
            </a:r>
            <a:r>
              <a:rPr lang="es-ES" sz="2200" dirty="0"/>
              <a:t> </a:t>
            </a:r>
            <a:r>
              <a:rPr lang="es-ES" sz="2200" b="1" dirty="0"/>
              <a:t>como 0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r>
              <a:rPr lang="es-ES" sz="2200" dirty="0"/>
              <a:t>Un </a:t>
            </a:r>
            <a:r>
              <a:rPr lang="es-ES" sz="2200" b="1" dirty="0" err="1"/>
              <a:t>null</a:t>
            </a:r>
            <a:r>
              <a:rPr lang="es-ES" sz="2200" dirty="0"/>
              <a:t> se amoldará a </a:t>
            </a:r>
            <a:r>
              <a:rPr lang="es-ES" sz="2200" b="1" dirty="0"/>
              <a:t>un </a:t>
            </a:r>
            <a:r>
              <a:rPr lang="es-ES" sz="2200" b="1" dirty="0" err="1"/>
              <a:t>string</a:t>
            </a:r>
            <a:r>
              <a:rPr lang="es-ES" sz="2200" b="1" dirty="0"/>
              <a:t> vacío</a:t>
            </a:r>
            <a:r>
              <a:rPr lang="es-ES" sz="2200" dirty="0"/>
              <a:t>, "".</a:t>
            </a:r>
          </a:p>
          <a:p>
            <a:pPr marL="0" indent="0">
              <a:buNone/>
            </a:pPr>
            <a:r>
              <a:rPr lang="es-ES" sz="2200" dirty="0"/>
              <a:t>Los </a:t>
            </a:r>
            <a:r>
              <a:rPr lang="es-ES" sz="2200" b="1" dirty="0" err="1"/>
              <a:t>arrays</a:t>
            </a:r>
            <a:r>
              <a:rPr lang="es-ES" sz="2200" dirty="0"/>
              <a:t> y </a:t>
            </a:r>
            <a:r>
              <a:rPr lang="es-ES" sz="2200" b="1" dirty="0"/>
              <a:t>objetos</a:t>
            </a:r>
            <a:r>
              <a:rPr lang="es-ES" sz="2200" dirty="0"/>
              <a:t> no pueden utilizarse como </a:t>
            </a:r>
            <a:r>
              <a:rPr lang="es-ES" sz="2200" b="1" dirty="0" err="1"/>
              <a:t>keys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r>
              <a:rPr lang="es-ES" sz="2200" dirty="0"/>
              <a:t>Si varios elementos usan el mismo </a:t>
            </a:r>
            <a:r>
              <a:rPr lang="es-ES" sz="2200" b="1" dirty="0" err="1"/>
              <a:t>key</a:t>
            </a:r>
            <a:r>
              <a:rPr lang="es-ES" sz="2200" dirty="0"/>
              <a:t>, se </a:t>
            </a:r>
            <a:r>
              <a:rPr lang="es-ES" sz="2200" b="1" dirty="0"/>
              <a:t>devolverá el último</a:t>
            </a:r>
            <a:r>
              <a:rPr lang="es-ES" sz="2200" dirty="0"/>
              <a:t>, los demás serán </a:t>
            </a:r>
            <a:r>
              <a:rPr lang="es-ES" sz="2200" b="1" dirty="0" err="1"/>
              <a:t>sobreescritos</a:t>
            </a:r>
            <a:r>
              <a:rPr lang="es-ES" sz="2200" dirty="0"/>
              <a:t>.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70805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71884" cy="251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3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Especificar la </a:t>
            </a:r>
            <a:r>
              <a:rPr lang="es-ES" sz="2200" b="1" dirty="0" err="1"/>
              <a:t>key</a:t>
            </a:r>
            <a:r>
              <a:rPr lang="es-ES" sz="2200" dirty="0"/>
              <a:t> es </a:t>
            </a:r>
            <a:r>
              <a:rPr lang="es-ES" sz="2200" b="1" dirty="0"/>
              <a:t>opcional</a:t>
            </a:r>
            <a:r>
              <a:rPr lang="es-ES" sz="2200" dirty="0"/>
              <a:t>, si no se hace se añade automáticamente como </a:t>
            </a:r>
            <a:r>
              <a:rPr lang="es-ES" sz="2200" dirty="0" err="1"/>
              <a:t>key</a:t>
            </a:r>
            <a:r>
              <a:rPr lang="es-ES" sz="2200" dirty="0"/>
              <a:t> un </a:t>
            </a:r>
            <a:r>
              <a:rPr lang="es-ES" sz="2200" b="1" dirty="0" err="1"/>
              <a:t>integer</a:t>
            </a:r>
            <a:r>
              <a:rPr lang="es-ES" sz="2200" dirty="0"/>
              <a:t> </a:t>
            </a:r>
            <a:r>
              <a:rPr lang="es-ES" sz="2200" b="1" dirty="0"/>
              <a:t>incremental</a:t>
            </a:r>
            <a:r>
              <a:rPr lang="es-ES" sz="2200" dirty="0"/>
              <a:t>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5032"/>
            <a:ext cx="7239000" cy="39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Acceso y modificación de elementos de un </a:t>
            </a:r>
            <a:r>
              <a:rPr lang="es-ES" dirty="0" err="1"/>
              <a:t>array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Se puede acceder a los elementos de un </a:t>
            </a:r>
            <a:r>
              <a:rPr lang="es-ES" sz="2200" dirty="0" err="1"/>
              <a:t>array</a:t>
            </a:r>
            <a:r>
              <a:rPr lang="es-ES" sz="2200" dirty="0"/>
              <a:t> con la sintaxis de llaves </a:t>
            </a:r>
            <a:r>
              <a:rPr lang="es-ES" sz="2200" b="1" dirty="0" err="1"/>
              <a:t>array</a:t>
            </a:r>
            <a:r>
              <a:rPr lang="es-ES" sz="2200" b="1" dirty="0"/>
              <a:t>{</a:t>
            </a:r>
            <a:r>
              <a:rPr lang="es-ES" sz="2200" b="1" dirty="0" err="1"/>
              <a:t>key</a:t>
            </a:r>
            <a:r>
              <a:rPr lang="es-ES" sz="2200" b="1" dirty="0"/>
              <a:t>}</a:t>
            </a:r>
            <a:r>
              <a:rPr lang="es-ES" sz="2200" dirty="0"/>
              <a:t> o de corchetes </a:t>
            </a:r>
            <a:r>
              <a:rPr lang="es-ES" sz="2200" b="1" dirty="0" err="1"/>
              <a:t>array</a:t>
            </a:r>
            <a:r>
              <a:rPr lang="es-ES" sz="2200" b="1" dirty="0"/>
              <a:t>[</a:t>
            </a:r>
            <a:r>
              <a:rPr lang="es-ES" sz="2200" b="1" dirty="0" err="1"/>
              <a:t>key</a:t>
            </a:r>
            <a:r>
              <a:rPr lang="es-ES" sz="2200" b="1" dirty="0"/>
              <a:t>]</a:t>
            </a:r>
            <a:r>
              <a:rPr lang="es-ES" sz="2200" dirty="0"/>
              <a:t>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525"/>
            <a:ext cx="8129149" cy="31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 Acceso y modificación de elementos de un </a:t>
            </a:r>
            <a:r>
              <a:rPr lang="es-ES" dirty="0" err="1"/>
              <a:t>array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200" dirty="0"/>
              <a:t>También es posible hacer referencia al </a:t>
            </a:r>
            <a:r>
              <a:rPr lang="es-ES" sz="2200" dirty="0" err="1"/>
              <a:t>array</a:t>
            </a:r>
            <a:r>
              <a:rPr lang="es-ES" sz="2200" dirty="0"/>
              <a:t> resultado de una función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Si se intenta </a:t>
            </a:r>
            <a:r>
              <a:rPr lang="es-ES" sz="2200" b="1" dirty="0"/>
              <a:t>acceder</a:t>
            </a:r>
            <a:r>
              <a:rPr lang="es-ES" sz="2200" dirty="0"/>
              <a:t> a una </a:t>
            </a:r>
            <a:r>
              <a:rPr lang="es-ES" sz="2200" b="1" dirty="0" err="1"/>
              <a:t>key</a:t>
            </a:r>
            <a:r>
              <a:rPr lang="es-ES" sz="2200" dirty="0"/>
              <a:t> de un </a:t>
            </a:r>
            <a:r>
              <a:rPr lang="es-ES" sz="2200" dirty="0" err="1"/>
              <a:t>array</a:t>
            </a:r>
            <a:r>
              <a:rPr lang="es-ES" sz="2200" dirty="0"/>
              <a:t> que </a:t>
            </a:r>
            <a:r>
              <a:rPr lang="es-ES" sz="2200" b="1" dirty="0"/>
              <a:t>no se ha definido </a:t>
            </a:r>
            <a:r>
              <a:rPr lang="es-ES" sz="2200" dirty="0"/>
              <a:t>ocurrirá lo mismo que al intentar acceder a una variable sin definir: el resultado será </a:t>
            </a:r>
            <a:r>
              <a:rPr lang="es-ES" sz="2200" b="1" dirty="0" err="1"/>
              <a:t>null</a:t>
            </a:r>
            <a:r>
              <a:rPr lang="es-ES" sz="2200" dirty="0"/>
              <a:t> y se emitirá un mensaje de error </a:t>
            </a:r>
            <a:r>
              <a:rPr lang="es-ES" sz="2200" b="1" dirty="0"/>
              <a:t>E_NOTICE</a:t>
            </a:r>
            <a:r>
              <a:rPr lang="es-ES" sz="2200" dirty="0"/>
              <a:t>.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119"/>
            <a:ext cx="7583199" cy="24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83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1885</Words>
  <Application>Microsoft Office PowerPoint</Application>
  <PresentationFormat>Panorámica</PresentationFormat>
  <Paragraphs>175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de Office</vt:lpstr>
      <vt:lpstr>Arrays</vt:lpstr>
      <vt:lpstr>Presentación de PowerPoint</vt:lpstr>
      <vt:lpstr>1.1 Sintaxis</vt:lpstr>
      <vt:lpstr>1.1 Sintaxis</vt:lpstr>
      <vt:lpstr>1.1 Sintaxis</vt:lpstr>
      <vt:lpstr>1.1 Sintaxis</vt:lpstr>
      <vt:lpstr>1.1 Sintaxis</vt:lpstr>
      <vt:lpstr>1.2 Acceso y modificación de elementos de un array</vt:lpstr>
      <vt:lpstr>1.2 Acceso y modificación de elementos de un array</vt:lpstr>
      <vt:lpstr>1.2 Acceso y modificación de elementos de un array</vt:lpstr>
      <vt:lpstr>1.2 Acceso y modificación de elementos de un array</vt:lpstr>
      <vt:lpstr>1.2 Acceso y modificación de elementos de un array</vt:lpstr>
      <vt:lpstr>1.2 Acceso y modificación de elementos de un array</vt:lpstr>
      <vt:lpstr>1.2 Acceso y modificación de elementos de un array</vt:lpstr>
      <vt:lpstr>1.3. Arrays multidimensionales</vt:lpstr>
      <vt:lpstr>1.3. Arrays multidimensionales</vt:lpstr>
      <vt:lpstr>1.3. Arrays multidimensionales</vt:lpstr>
      <vt:lpstr>1.4. Referencias en arrays</vt:lpstr>
      <vt:lpstr>1.4. Referencias en arrays</vt:lpstr>
      <vt:lpstr>1. 5. Comparación de arrays</vt:lpstr>
      <vt:lpstr>2. 1. Arrays asociativos en PHP</vt:lpstr>
      <vt:lpstr>2. 1. Arrays asociativos en PHP</vt:lpstr>
      <vt:lpstr>2. 1. Arrays asociativos en PHP</vt:lpstr>
      <vt:lpstr>2. 1. Arrays asociativos en PHP</vt:lpstr>
      <vt:lpstr>2. 1. Arrays asociativos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  <vt:lpstr>2. 3. Iteración de arrays en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PHP</dc:title>
  <dc:creator>Usuario de Windows</dc:creator>
  <cp:lastModifiedBy>Usuario de Windows</cp:lastModifiedBy>
  <cp:revision>56</cp:revision>
  <dcterms:created xsi:type="dcterms:W3CDTF">2018-05-26T13:10:34Z</dcterms:created>
  <dcterms:modified xsi:type="dcterms:W3CDTF">2018-06-05T13:52:15Z</dcterms:modified>
</cp:coreProperties>
</file>