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50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30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38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00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00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40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12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479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7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43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52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5FAB4-06F9-4151-822A-E767D488E80D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8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Manejo de archivos en PHP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68690" y="5597236"/>
            <a:ext cx="2147455" cy="477982"/>
          </a:xfrm>
        </p:spPr>
        <p:txBody>
          <a:bodyPr/>
          <a:lstStyle/>
          <a:p>
            <a:r>
              <a:rPr lang="es-ES" dirty="0" smtClean="0"/>
              <a:t>Antonio Díaz</a:t>
            </a:r>
            <a:endParaRPr lang="es-ES" dirty="0"/>
          </a:p>
        </p:txBody>
      </p:sp>
      <p:pic>
        <p:nvPicPr>
          <p:cNvPr id="1026" name="Picture 2" descr="Resultado de imagen de pue barcelon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768" y="4730120"/>
            <a:ext cx="1539298" cy="86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7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Abrir, leer, escribir y cerrar un archivo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4</a:t>
            </a:r>
            <a:r>
              <a:rPr lang="es-ES" sz="2200" b="1" dirty="0"/>
              <a:t>. Escribir en un archivo</a:t>
            </a:r>
            <a:endParaRPr lang="es-ES" sz="2200" b="1" dirty="0" smtClean="0"/>
          </a:p>
          <a:p>
            <a:pPr marL="0" indent="0">
              <a:buNone/>
            </a:pPr>
            <a:r>
              <a:rPr lang="es-ES" sz="2200" dirty="0" smtClean="0"/>
              <a:t>Podemos </a:t>
            </a:r>
            <a:r>
              <a:rPr lang="es-ES" sz="2200" b="1" dirty="0" smtClean="0"/>
              <a:t>limitar la longitud de datos </a:t>
            </a:r>
            <a:r>
              <a:rPr lang="es-ES" sz="2200" dirty="0" smtClean="0"/>
              <a:t>que </a:t>
            </a:r>
            <a:r>
              <a:rPr lang="es-ES" sz="2200" dirty="0"/>
              <a:t>queremos escribir (todos los datos que había en el archivo se borrarán </a:t>
            </a:r>
            <a:r>
              <a:rPr lang="es-ES" sz="2200" dirty="0" smtClean="0"/>
              <a:t>por </a:t>
            </a:r>
            <a:r>
              <a:rPr lang="es-ES" sz="2200" dirty="0"/>
              <a:t>completo igualmente</a:t>
            </a:r>
            <a:r>
              <a:rPr lang="es-ES" sz="2200" dirty="0" smtClean="0"/>
              <a:t>):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Si el archivo </a:t>
            </a:r>
            <a:r>
              <a:rPr lang="es-ES" sz="2200" b="1" dirty="0"/>
              <a:t>miarchivo.txt</a:t>
            </a:r>
            <a:r>
              <a:rPr lang="es-ES" sz="2200" dirty="0"/>
              <a:t> no existe, se creará automáticamente con el modo w de la función </a:t>
            </a:r>
            <a:r>
              <a:rPr lang="es-ES" sz="2200" dirty="0" err="1"/>
              <a:t>fopen</a:t>
            </a:r>
            <a:r>
              <a:rPr lang="es-ES" sz="2200" dirty="0"/>
              <a:t>.</a:t>
            </a:r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067843"/>
            <a:ext cx="7174245" cy="164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5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Puntero de archivo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Un </a:t>
            </a:r>
            <a:r>
              <a:rPr lang="es-ES" sz="2200" b="1" dirty="0"/>
              <a:t>puntero de archivo</a:t>
            </a:r>
            <a:r>
              <a:rPr lang="es-ES" sz="2200" dirty="0"/>
              <a:t> (file pointer o </a:t>
            </a:r>
            <a:r>
              <a:rPr lang="es-ES" sz="2200" dirty="0" err="1"/>
              <a:t>handle</a:t>
            </a:r>
            <a:r>
              <a:rPr lang="es-ES" sz="2200" dirty="0"/>
              <a:t>) es una variable que hace referencia a un archivo. Es una </a:t>
            </a:r>
            <a:r>
              <a:rPr lang="es-ES" sz="2200" b="1" dirty="0"/>
              <a:t>variable que apunta a un archivo en concreto</a:t>
            </a:r>
            <a:r>
              <a:rPr lang="es-ES" sz="2200" dirty="0"/>
              <a:t>, y normalmente se obtiene cuando se abre con </a:t>
            </a:r>
            <a:r>
              <a:rPr lang="es-ES" sz="2200" b="1" dirty="0" err="1"/>
              <a:t>fopen</a:t>
            </a:r>
            <a:r>
              <a:rPr lang="es-ES" sz="2200" dirty="0"/>
              <a:t>().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PHP y su recolección de basuras </a:t>
            </a:r>
            <a:r>
              <a:rPr lang="es-ES" sz="2200" b="1" dirty="0"/>
              <a:t>cierra</a:t>
            </a:r>
            <a:r>
              <a:rPr lang="es-ES" sz="2200" dirty="0"/>
              <a:t> todos los punteros de archivos al final de la ejecución del script, aunque se considera una buena práctica cerrar los archivos manualmente con </a:t>
            </a:r>
            <a:r>
              <a:rPr lang="es-ES" sz="2200" b="1" dirty="0" err="1"/>
              <a:t>fclose</a:t>
            </a:r>
            <a:r>
              <a:rPr lang="es-ES" sz="2200" dirty="0"/>
              <a:t>().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Además de apuntar a un archivo, apunta a una posición concreta en ese archivo. En la mayoría de los casos cuando se abre un archivo el puntero apunta al principio (posición 0) o al final del archivo.</a:t>
            </a: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26673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Puntero de archivo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La función </a:t>
            </a:r>
            <a:r>
              <a:rPr lang="es-ES" sz="2200" b="1" dirty="0" err="1"/>
              <a:t>feof</a:t>
            </a:r>
            <a:r>
              <a:rPr lang="es-ES" sz="2200" dirty="0"/>
              <a:t>() es utilizada con frecuencia en el manejo de archivos en PHP. Esta función </a:t>
            </a:r>
            <a:r>
              <a:rPr lang="es-ES" sz="2200" b="1" dirty="0"/>
              <a:t>comprueba si el puntero se encuentra al final del archivo</a:t>
            </a:r>
            <a:r>
              <a:rPr lang="es-ES" sz="2200" dirty="0"/>
              <a:t>. Se utiliza cuando se </a:t>
            </a:r>
            <a:r>
              <a:rPr lang="es-ES" sz="2200" b="1" dirty="0"/>
              <a:t>recorre un archivo línea por línea </a:t>
            </a:r>
            <a:r>
              <a:rPr lang="es-ES" sz="2200" dirty="0"/>
              <a:t>o para la lectura de grandes archivos, mediante un condicional</a:t>
            </a:r>
            <a:r>
              <a:rPr lang="es-ES" sz="2200" dirty="0" smtClean="0"/>
              <a:t>:</a:t>
            </a:r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r>
              <a:rPr lang="es-ES" sz="2200" dirty="0"/>
              <a:t>El código anterior sólo cargará 4kb de datos de vez, lo que reduce el uso de memoria para grandes archivos.</a:t>
            </a:r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99942"/>
            <a:ext cx="7138695" cy="223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65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Puntero de archivo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err="1"/>
              <a:t>Seeking</a:t>
            </a:r>
            <a:r>
              <a:rPr lang="es-ES" sz="2200" dirty="0"/>
              <a:t> es </a:t>
            </a:r>
            <a:r>
              <a:rPr lang="es-ES" sz="2200" b="1" dirty="0"/>
              <a:t>mover el puntero de un archivo</a:t>
            </a:r>
            <a:r>
              <a:rPr lang="es-ES" sz="2200" dirty="0"/>
              <a:t>. Para mover el puntero se puede usar la función </a:t>
            </a:r>
            <a:r>
              <a:rPr lang="es-ES" sz="2200" b="1" dirty="0" err="1"/>
              <a:t>fseek</a:t>
            </a:r>
            <a:r>
              <a:rPr lang="es-ES" sz="2200" dirty="0"/>
              <a:t>(), y para encontrar la posición de un puntero dado </a:t>
            </a:r>
            <a:r>
              <a:rPr lang="es-ES" sz="2200" b="1" dirty="0" err="1"/>
              <a:t>ftell</a:t>
            </a:r>
            <a:r>
              <a:rPr lang="es-ES" sz="2200" dirty="0"/>
              <a:t>(). Vamos a ver algunos ejemplos:</a:t>
            </a: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9243"/>
            <a:ext cx="4800600" cy="209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0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Puntero de archivo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Ahora abriremos el archivo para ir viendo </a:t>
            </a:r>
            <a:r>
              <a:rPr lang="es-ES" sz="2200" b="1" dirty="0" err="1"/>
              <a:t>fseek</a:t>
            </a:r>
            <a:r>
              <a:rPr lang="es-ES" sz="2200" dirty="0"/>
              <a:t> y </a:t>
            </a:r>
            <a:r>
              <a:rPr lang="es-ES" sz="2200" b="1" dirty="0" err="1"/>
              <a:t>ftell</a:t>
            </a:r>
            <a:r>
              <a:rPr lang="es-ES" sz="2200" dirty="0"/>
              <a:t>:</a:t>
            </a:r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09367"/>
            <a:ext cx="8541327" cy="464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40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Puntero de archivo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No es necesario emplear </a:t>
            </a:r>
            <a:r>
              <a:rPr lang="es-ES" sz="2200" b="1" dirty="0" err="1"/>
              <a:t>fseek</a:t>
            </a:r>
            <a:r>
              <a:rPr lang="es-ES" sz="2200" dirty="0"/>
              <a:t>() para </a:t>
            </a:r>
            <a:r>
              <a:rPr lang="es-ES" sz="2200" b="1" dirty="0"/>
              <a:t>mover el puntero</a:t>
            </a:r>
            <a:r>
              <a:rPr lang="es-ES" sz="2200" dirty="0"/>
              <a:t>, también se puede hacer cuando se lee o se escribe un archivo:</a:t>
            </a: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3733"/>
            <a:ext cx="7280564" cy="424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21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Obtener información de un archivo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Se puede obtener </a:t>
            </a:r>
            <a:r>
              <a:rPr lang="es-ES" sz="2200" b="1" dirty="0"/>
              <a:t>información de un archivo</a:t>
            </a:r>
            <a:r>
              <a:rPr lang="es-ES" sz="2200" dirty="0"/>
              <a:t> además de su </a:t>
            </a:r>
            <a:r>
              <a:rPr lang="es-ES" sz="2200" b="1" dirty="0"/>
              <a:t>contenido</a:t>
            </a:r>
            <a:r>
              <a:rPr lang="es-ES" sz="2200" dirty="0"/>
              <a:t>: </a:t>
            </a:r>
            <a:r>
              <a:rPr lang="es-ES" sz="2200" b="1" dirty="0"/>
              <a:t>tamaño</a:t>
            </a:r>
            <a:r>
              <a:rPr lang="es-ES" sz="2200" dirty="0"/>
              <a:t>, </a:t>
            </a:r>
            <a:r>
              <a:rPr lang="es-ES" sz="2200" b="1" dirty="0"/>
              <a:t>última vez que se ha accedido o modificado, número de links, etc</a:t>
            </a:r>
            <a:r>
              <a:rPr lang="es-ES" sz="2200" dirty="0"/>
              <a:t>. La función principal para obtener esta información es con la función </a:t>
            </a:r>
            <a:r>
              <a:rPr lang="es-ES" sz="2200" b="1" dirty="0" err="1"/>
              <a:t>stat</a:t>
            </a:r>
            <a:r>
              <a:rPr lang="es-ES" sz="2200" dirty="0"/>
              <a:t>(), en esta tabla se pueden ver los </a:t>
            </a:r>
            <a:r>
              <a:rPr lang="es-ES" sz="2200" b="1" dirty="0"/>
              <a:t>12 elementos que devuelve el </a:t>
            </a:r>
            <a:r>
              <a:rPr lang="es-ES" sz="2200" b="1" dirty="0" err="1"/>
              <a:t>array</a:t>
            </a:r>
            <a:r>
              <a:rPr lang="es-ES" sz="2200" b="1" dirty="0"/>
              <a:t>.</a:t>
            </a:r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650807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Obtener información de un archivo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Se puede obtener </a:t>
            </a:r>
            <a:r>
              <a:rPr lang="es-ES" sz="2200" b="1" dirty="0"/>
              <a:t>información de un archivo</a:t>
            </a:r>
            <a:r>
              <a:rPr lang="es-ES" sz="2200" dirty="0"/>
              <a:t> además de su </a:t>
            </a:r>
            <a:r>
              <a:rPr lang="es-ES" sz="2200" b="1" dirty="0"/>
              <a:t>contenido</a:t>
            </a:r>
            <a:r>
              <a:rPr lang="es-ES" sz="2200" dirty="0"/>
              <a:t>: </a:t>
            </a:r>
            <a:r>
              <a:rPr lang="es-ES" sz="2200" b="1" dirty="0"/>
              <a:t>tamaño</a:t>
            </a:r>
            <a:r>
              <a:rPr lang="es-ES" sz="2200" dirty="0"/>
              <a:t>, </a:t>
            </a:r>
            <a:r>
              <a:rPr lang="es-ES" sz="2200" b="1" dirty="0"/>
              <a:t>última vez que se ha accedido o modificado, número de links, etc</a:t>
            </a:r>
            <a:r>
              <a:rPr lang="es-ES" sz="2200" dirty="0"/>
              <a:t>. La función principal para obtener esta información es con la función </a:t>
            </a:r>
            <a:r>
              <a:rPr lang="es-ES" sz="2200" b="1" dirty="0" err="1"/>
              <a:t>stat</a:t>
            </a:r>
            <a:r>
              <a:rPr lang="es-ES" sz="2200" dirty="0"/>
              <a:t>(), en esta tabla se pueden ver los </a:t>
            </a:r>
            <a:r>
              <a:rPr lang="es-ES" sz="2200" b="1" dirty="0"/>
              <a:t>12 elementos que devuelve el </a:t>
            </a:r>
            <a:r>
              <a:rPr lang="es-ES" sz="2200" b="1" dirty="0" err="1"/>
              <a:t>array</a:t>
            </a:r>
            <a:r>
              <a:rPr lang="es-ES" sz="2200" b="1" dirty="0"/>
              <a:t>.</a:t>
            </a:r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03417"/>
            <a:ext cx="11128663" cy="353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75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Funciones de directorios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Las funciones de directorios vienen de la </a:t>
            </a:r>
            <a:r>
              <a:rPr lang="es-ES" sz="2200" b="1" dirty="0"/>
              <a:t>extensión </a:t>
            </a:r>
            <a:r>
              <a:rPr lang="es-ES" sz="2200" b="1" dirty="0" err="1"/>
              <a:t>directories</a:t>
            </a:r>
            <a:r>
              <a:rPr lang="es-ES" sz="2200" b="1" dirty="0"/>
              <a:t> de PHP</a:t>
            </a:r>
            <a:r>
              <a:rPr lang="es-ES" sz="2200" dirty="0"/>
              <a:t>. Hay un total de </a:t>
            </a:r>
            <a:r>
              <a:rPr lang="es-ES" sz="2200" b="1" dirty="0"/>
              <a:t>9 funciones disponibles</a:t>
            </a:r>
            <a:r>
              <a:rPr lang="es-ES" sz="2200" dirty="0"/>
              <a:t>:</a:t>
            </a: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r>
              <a:rPr lang="es-ES" sz="2200" dirty="0" err="1" smtClean="0"/>
              <a:t>chdir</a:t>
            </a:r>
            <a:r>
              <a:rPr lang="es-ES" sz="2200" dirty="0"/>
              <a:t>, </a:t>
            </a:r>
            <a:r>
              <a:rPr lang="es-ES" sz="2200" dirty="0" smtClean="0"/>
              <a:t>cambia </a:t>
            </a:r>
            <a:r>
              <a:rPr lang="es-ES" sz="2200" dirty="0"/>
              <a:t>el directorio actual al directorio $</a:t>
            </a:r>
            <a:r>
              <a:rPr lang="es-ES" sz="2200" dirty="0" err="1"/>
              <a:t>directory</a:t>
            </a:r>
            <a:r>
              <a:rPr lang="es-ES" sz="2200" dirty="0"/>
              <a:t>.</a:t>
            </a: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505993"/>
            <a:ext cx="5076871" cy="88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57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Funciones de directorios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Las funciones de directorios vienen de la </a:t>
            </a:r>
            <a:r>
              <a:rPr lang="es-ES" sz="2200" b="1" dirty="0"/>
              <a:t>extensión </a:t>
            </a:r>
            <a:r>
              <a:rPr lang="es-ES" sz="2200" b="1" dirty="0" err="1"/>
              <a:t>directories</a:t>
            </a:r>
            <a:r>
              <a:rPr lang="es-ES" sz="2200" b="1" dirty="0"/>
              <a:t> de PHP</a:t>
            </a:r>
            <a:r>
              <a:rPr lang="es-ES" sz="2200" dirty="0"/>
              <a:t>. Hay un total de </a:t>
            </a:r>
            <a:r>
              <a:rPr lang="es-ES" sz="2200" b="1" dirty="0"/>
              <a:t>9 funciones disponibles</a:t>
            </a:r>
            <a:r>
              <a:rPr lang="es-ES" sz="2200" dirty="0"/>
              <a:t>:</a:t>
            </a: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r>
              <a:rPr lang="es-ES" sz="2200" dirty="0" err="1"/>
              <a:t>getcwd</a:t>
            </a:r>
            <a:r>
              <a:rPr lang="es-ES" sz="2200" dirty="0"/>
              <a:t>, Obtiene el directorio </a:t>
            </a:r>
            <a:r>
              <a:rPr lang="es-ES" sz="2200" dirty="0" smtClean="0"/>
              <a:t>actual.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42867"/>
            <a:ext cx="10776622" cy="140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0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Abrir, leer, escribir y cerrar un archivo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sz="2200" b="1" dirty="0" smtClean="0"/>
              <a:t>Abrir </a:t>
            </a:r>
            <a:r>
              <a:rPr lang="es-ES" sz="2200" b="1" dirty="0"/>
              <a:t>un </a:t>
            </a:r>
            <a:r>
              <a:rPr lang="es-ES" sz="2200" b="1" dirty="0" smtClean="0"/>
              <a:t>archivo</a:t>
            </a:r>
            <a:endParaRPr lang="es-ES" sz="2200" b="1" dirty="0"/>
          </a:p>
          <a:p>
            <a:pPr marL="0" indent="0">
              <a:buNone/>
            </a:pPr>
            <a:r>
              <a:rPr lang="es-ES" sz="2200" dirty="0" smtClean="0"/>
              <a:t>Los </a:t>
            </a:r>
            <a:r>
              <a:rPr lang="es-ES" sz="2200" b="1" dirty="0"/>
              <a:t>archivos en PHP </a:t>
            </a:r>
            <a:r>
              <a:rPr lang="es-ES" sz="2200" dirty="0"/>
              <a:t>se abren con la función </a:t>
            </a:r>
            <a:r>
              <a:rPr lang="es-ES" sz="2200" b="1" dirty="0" err="1"/>
              <a:t>fopen</a:t>
            </a:r>
            <a:r>
              <a:rPr lang="es-ES" sz="2200" b="1" dirty="0"/>
              <a:t>(), </a:t>
            </a:r>
            <a:r>
              <a:rPr lang="es-ES" sz="2200" dirty="0"/>
              <a:t>que requiere dos parámetros: el </a:t>
            </a:r>
            <a:r>
              <a:rPr lang="es-ES" sz="2200" b="1" dirty="0"/>
              <a:t>archivo que se quiere abrir </a:t>
            </a:r>
            <a:r>
              <a:rPr lang="es-ES" sz="2200" dirty="0"/>
              <a:t>y el </a:t>
            </a:r>
            <a:r>
              <a:rPr lang="es-ES" sz="2200" b="1" dirty="0"/>
              <a:t>modo en el que abrir el archivo</a:t>
            </a:r>
            <a:r>
              <a:rPr lang="es-ES" sz="2200" dirty="0"/>
              <a:t>. La función devuelve un </a:t>
            </a:r>
            <a:r>
              <a:rPr lang="es-ES" sz="2200" b="1" dirty="0"/>
              <a:t>puntero</a:t>
            </a:r>
            <a:r>
              <a:rPr lang="es-ES" sz="2200" dirty="0"/>
              <a:t> en el archivo si es satisfactoria o cero si no lo es. Los archivos se abren para realizar operaciones de lectura o escritura</a:t>
            </a:r>
            <a:r>
              <a:rPr lang="es-ES" sz="2200" dirty="0" smtClean="0"/>
              <a:t>.</a:t>
            </a:r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 smtClean="0"/>
              <a:t>Si no </a:t>
            </a:r>
            <a:r>
              <a:rPr lang="es-ES" sz="2200" dirty="0"/>
              <a:t>es posible abrir el archivo, devuelve cero, por eso es frecuente utilizar esta función en una condición:</a:t>
            </a:r>
            <a:endParaRPr lang="es-E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20294"/>
            <a:ext cx="5438913" cy="6884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379532"/>
            <a:ext cx="6598969" cy="113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96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Funciones de directorios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Las funciones de directorios vienen de la </a:t>
            </a:r>
            <a:r>
              <a:rPr lang="es-ES" sz="2200" b="1" dirty="0"/>
              <a:t>extensión </a:t>
            </a:r>
            <a:r>
              <a:rPr lang="es-ES" sz="2200" b="1" dirty="0" err="1"/>
              <a:t>directories</a:t>
            </a:r>
            <a:r>
              <a:rPr lang="es-ES" sz="2200" b="1" dirty="0"/>
              <a:t> de PHP</a:t>
            </a:r>
            <a:r>
              <a:rPr lang="es-ES" sz="2200" dirty="0"/>
              <a:t>. Hay un total de </a:t>
            </a:r>
            <a:r>
              <a:rPr lang="es-ES" sz="2200" b="1" dirty="0"/>
              <a:t>9 funciones disponibles</a:t>
            </a:r>
            <a:r>
              <a:rPr lang="es-ES" sz="2200" dirty="0"/>
              <a:t>:</a:t>
            </a: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r>
              <a:rPr lang="es-ES" sz="2200" dirty="0" err="1"/>
              <a:t>scandir</a:t>
            </a:r>
            <a:r>
              <a:rPr lang="es-ES" sz="2200" dirty="0"/>
              <a:t>, </a:t>
            </a:r>
            <a:r>
              <a:rPr lang="es-ES" sz="2200" dirty="0" smtClean="0"/>
              <a:t>devuelve </a:t>
            </a:r>
            <a:r>
              <a:rPr lang="es-ES" sz="2200" dirty="0"/>
              <a:t>un </a:t>
            </a:r>
            <a:r>
              <a:rPr lang="es-ES" sz="2200" b="1" dirty="0" err="1"/>
              <a:t>array</a:t>
            </a:r>
            <a:r>
              <a:rPr lang="es-ES" sz="2200" b="1" dirty="0"/>
              <a:t> con los archivos y directorios </a:t>
            </a:r>
            <a:r>
              <a:rPr lang="es-ES" sz="2200" dirty="0"/>
              <a:t>que se encuentran en $</a:t>
            </a:r>
            <a:r>
              <a:rPr lang="es-ES" sz="2200" dirty="0" err="1"/>
              <a:t>directory</a:t>
            </a:r>
            <a:r>
              <a:rPr lang="es-ES" sz="2200" dirty="0"/>
              <a:t>. El _$</a:t>
            </a:r>
            <a:r>
              <a:rPr lang="es-ES" sz="2200" dirty="0" err="1"/>
              <a:t>sortingorder</a:t>
            </a:r>
            <a:r>
              <a:rPr lang="es-ES" sz="2200" dirty="0"/>
              <a:t> indica el orden en que devolverá el listado: SCANDIR_SORT_ASCENDING (0), SCANDIR_SORT_DESCENDING (1) o SCANDIR_SORT_NONE (sin orden):</a:t>
            </a: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890998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Funciones de directorios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5648"/>
            <a:ext cx="4994564" cy="527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67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Funciones de directorios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Las funciones de directorios vienen de la </a:t>
            </a:r>
            <a:r>
              <a:rPr lang="es-ES" sz="2200" b="1" dirty="0"/>
              <a:t>extensión </a:t>
            </a:r>
            <a:r>
              <a:rPr lang="es-ES" sz="2200" b="1" dirty="0" err="1"/>
              <a:t>directories</a:t>
            </a:r>
            <a:r>
              <a:rPr lang="es-ES" sz="2200" b="1" dirty="0"/>
              <a:t> de PHP</a:t>
            </a:r>
            <a:r>
              <a:rPr lang="es-ES" sz="2200" dirty="0"/>
              <a:t>. Hay un total de </a:t>
            </a:r>
            <a:r>
              <a:rPr lang="es-ES" sz="2200" b="1" dirty="0"/>
              <a:t>9 funciones disponibles</a:t>
            </a:r>
            <a:r>
              <a:rPr lang="es-ES" sz="2200" dirty="0"/>
              <a:t>:</a:t>
            </a: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r>
              <a:rPr lang="es-ES" sz="2200" dirty="0" err="1"/>
              <a:t>chroot</a:t>
            </a:r>
            <a:r>
              <a:rPr lang="es-ES" sz="2200" dirty="0"/>
              <a:t>, </a:t>
            </a:r>
            <a:r>
              <a:rPr lang="es-ES" sz="2200" dirty="0" smtClean="0"/>
              <a:t>cambia </a:t>
            </a:r>
            <a:r>
              <a:rPr lang="es-ES" sz="2200" dirty="0"/>
              <a:t>el directorio raíz al directorio $</a:t>
            </a:r>
            <a:r>
              <a:rPr lang="es-ES" sz="2200" dirty="0" err="1"/>
              <a:t>directory</a:t>
            </a:r>
            <a:r>
              <a:rPr lang="es-ES" sz="2200" dirty="0"/>
              <a:t>. Requiere privilegios de administrador. Es necesario tener en cuenta que el directorio que se señale ha de estar preparado incluyendo los archivos necesarios para ser un directorio </a:t>
            </a:r>
            <a:r>
              <a:rPr lang="es-ES" sz="2200" dirty="0" err="1"/>
              <a:t>root</a:t>
            </a:r>
            <a:r>
              <a:rPr lang="es-ES" sz="2200" dirty="0"/>
              <a:t>.</a:t>
            </a: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07031"/>
            <a:ext cx="4836360" cy="95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90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Funciones de directorios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Las funciones de directorios vienen de la </a:t>
            </a:r>
            <a:r>
              <a:rPr lang="es-ES" sz="2200" b="1" dirty="0"/>
              <a:t>extensión </a:t>
            </a:r>
            <a:r>
              <a:rPr lang="es-ES" sz="2200" b="1" dirty="0" err="1"/>
              <a:t>directories</a:t>
            </a:r>
            <a:r>
              <a:rPr lang="es-ES" sz="2200" b="1" dirty="0"/>
              <a:t> de PHP</a:t>
            </a:r>
            <a:r>
              <a:rPr lang="es-ES" sz="2200" dirty="0"/>
              <a:t>. Hay un total de </a:t>
            </a:r>
            <a:r>
              <a:rPr lang="es-ES" sz="2200" b="1" dirty="0"/>
              <a:t>9 funciones disponibles</a:t>
            </a:r>
            <a:r>
              <a:rPr lang="es-ES" sz="2200" dirty="0"/>
              <a:t>:</a:t>
            </a: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r>
              <a:rPr lang="es-ES" sz="2200" dirty="0" err="1"/>
              <a:t>opendir</a:t>
            </a:r>
            <a:r>
              <a:rPr lang="es-ES" sz="2200" dirty="0"/>
              <a:t>, </a:t>
            </a:r>
            <a:r>
              <a:rPr lang="es-ES" sz="2200" dirty="0" smtClean="0"/>
              <a:t>abre </a:t>
            </a:r>
            <a:r>
              <a:rPr lang="es-ES" sz="2200" dirty="0"/>
              <a:t>un gestor de directorio para ser usado en llamadas posteriores como </a:t>
            </a:r>
            <a:r>
              <a:rPr lang="es-ES" sz="2200" dirty="0" err="1"/>
              <a:t>closedir</a:t>
            </a:r>
            <a:r>
              <a:rPr lang="es-ES" sz="2200" dirty="0"/>
              <a:t>(), </a:t>
            </a:r>
            <a:r>
              <a:rPr lang="es-ES" sz="2200" dirty="0" err="1"/>
              <a:t>readdir</a:t>
            </a:r>
            <a:r>
              <a:rPr lang="es-ES" sz="2200" dirty="0"/>
              <a:t>() y </a:t>
            </a:r>
            <a:r>
              <a:rPr lang="es-ES" sz="2200" dirty="0" err="1"/>
              <a:t>rewinddir</a:t>
            </a:r>
            <a:r>
              <a:rPr lang="es-ES" sz="2200" dirty="0"/>
              <a:t>().</a:t>
            </a:r>
            <a:endParaRPr lang="es-E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8702896" cy="84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06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Funciones de directorios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Las funciones de directorios vienen de la </a:t>
            </a:r>
            <a:r>
              <a:rPr lang="es-ES" sz="2200" b="1" dirty="0"/>
              <a:t>extensión </a:t>
            </a:r>
            <a:r>
              <a:rPr lang="es-ES" sz="2200" b="1" dirty="0" err="1"/>
              <a:t>directories</a:t>
            </a:r>
            <a:r>
              <a:rPr lang="es-ES" sz="2200" b="1" dirty="0"/>
              <a:t> de PHP</a:t>
            </a:r>
            <a:r>
              <a:rPr lang="es-ES" sz="2200" dirty="0"/>
              <a:t>. Hay un total de </a:t>
            </a:r>
            <a:r>
              <a:rPr lang="es-ES" sz="2200" b="1" dirty="0"/>
              <a:t>9 funciones disponibles</a:t>
            </a:r>
            <a:r>
              <a:rPr lang="es-ES" sz="2200" dirty="0"/>
              <a:t>:</a:t>
            </a: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r>
              <a:rPr lang="es-ES" sz="2200" dirty="0" err="1"/>
              <a:t>readdir</a:t>
            </a:r>
            <a:r>
              <a:rPr lang="es-ES" sz="2200" dirty="0"/>
              <a:t>, </a:t>
            </a:r>
            <a:r>
              <a:rPr lang="es-ES" sz="2200" dirty="0" smtClean="0"/>
              <a:t>lee </a:t>
            </a:r>
            <a:r>
              <a:rPr lang="es-ES" sz="2200" dirty="0"/>
              <a:t>una entrada desde un gestor de directorio. _$</a:t>
            </a:r>
            <a:r>
              <a:rPr lang="es-ES" sz="2200" dirty="0" err="1"/>
              <a:t>dirhandle</a:t>
            </a:r>
            <a:r>
              <a:rPr lang="es-ES" sz="2200" dirty="0"/>
              <a:t> es el gestor de directorio previamente abierto por </a:t>
            </a:r>
            <a:r>
              <a:rPr lang="es-ES" sz="2200" dirty="0" err="1"/>
              <a:t>opendir</a:t>
            </a:r>
            <a:r>
              <a:rPr lang="es-ES" sz="2200" dirty="0"/>
              <a:t>(). Si no se especifica se usa la última conexión abierta por </a:t>
            </a:r>
            <a:r>
              <a:rPr lang="es-ES" sz="2200" dirty="0" err="1"/>
              <a:t>opendir</a:t>
            </a:r>
            <a:r>
              <a:rPr lang="es-ES" sz="2200" dirty="0"/>
              <a:t>(). Devuelve el nombre de la siguiente entrada del directorio.</a:t>
            </a:r>
            <a:endParaRPr lang="es-ES" sz="2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46010"/>
            <a:ext cx="6676363" cy="99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07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Funciones de directorios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Las funciones de directorios vienen de la </a:t>
            </a:r>
            <a:r>
              <a:rPr lang="es-ES" sz="2200" b="1" dirty="0"/>
              <a:t>extensión </a:t>
            </a:r>
            <a:r>
              <a:rPr lang="es-ES" sz="2200" b="1" dirty="0" err="1"/>
              <a:t>directories</a:t>
            </a:r>
            <a:r>
              <a:rPr lang="es-ES" sz="2200" b="1" dirty="0"/>
              <a:t> de PHP</a:t>
            </a:r>
            <a:r>
              <a:rPr lang="es-ES" sz="2200" dirty="0"/>
              <a:t>. Hay un total de </a:t>
            </a:r>
            <a:r>
              <a:rPr lang="es-ES" sz="2200" b="1" dirty="0"/>
              <a:t>9 funciones disponibles</a:t>
            </a:r>
            <a:r>
              <a:rPr lang="es-ES" sz="2200" dirty="0"/>
              <a:t>:</a:t>
            </a: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r>
              <a:rPr lang="es-ES" sz="2200" dirty="0" err="1"/>
              <a:t>closedir</a:t>
            </a:r>
            <a:r>
              <a:rPr lang="es-ES" sz="2200" dirty="0"/>
              <a:t>, </a:t>
            </a:r>
            <a:r>
              <a:rPr lang="es-ES" sz="2200" dirty="0" smtClean="0"/>
              <a:t>cierra </a:t>
            </a:r>
            <a:r>
              <a:rPr lang="es-ES" sz="2200" dirty="0"/>
              <a:t>un gestor de directorio abierto _$</a:t>
            </a:r>
            <a:r>
              <a:rPr lang="es-ES" sz="2200" dirty="0" err="1"/>
              <a:t>dirhandle</a:t>
            </a:r>
            <a:r>
              <a:rPr lang="es-ES" sz="2200" dirty="0"/>
              <a:t>. Si no se especifica se asumirá la última conexión abierta por </a:t>
            </a:r>
            <a:r>
              <a:rPr lang="es-ES" sz="2200" dirty="0" err="1"/>
              <a:t>opendir</a:t>
            </a:r>
            <a:r>
              <a:rPr lang="es-ES" sz="2200" dirty="0"/>
              <a:t>().</a:t>
            </a:r>
            <a:endParaRPr lang="es-E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001293"/>
            <a:ext cx="7562413" cy="104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17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Funciones de directorios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Las funciones de directorios vienen de la </a:t>
            </a:r>
            <a:r>
              <a:rPr lang="es-ES" sz="2200" b="1" dirty="0"/>
              <a:t>extensión </a:t>
            </a:r>
            <a:r>
              <a:rPr lang="es-ES" sz="2200" b="1" dirty="0" err="1"/>
              <a:t>directories</a:t>
            </a:r>
            <a:r>
              <a:rPr lang="es-ES" sz="2200" b="1" dirty="0"/>
              <a:t> de PHP</a:t>
            </a:r>
            <a:r>
              <a:rPr lang="es-ES" sz="2200" dirty="0"/>
              <a:t>. Hay un total de </a:t>
            </a:r>
            <a:r>
              <a:rPr lang="es-ES" sz="2200" b="1" dirty="0"/>
              <a:t>9 funciones disponibles</a:t>
            </a:r>
            <a:r>
              <a:rPr lang="es-ES" sz="2200" dirty="0"/>
              <a:t>:</a:t>
            </a: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 smtClean="0"/>
              <a:t>Ejemplo </a:t>
            </a:r>
            <a:r>
              <a:rPr lang="es-ES" sz="2200" dirty="0"/>
              <a:t>de las funciones </a:t>
            </a:r>
            <a:r>
              <a:rPr lang="es-ES" sz="2200" dirty="0" err="1"/>
              <a:t>opendir</a:t>
            </a:r>
            <a:r>
              <a:rPr lang="es-ES" sz="2200" dirty="0"/>
              <a:t>, </a:t>
            </a:r>
            <a:r>
              <a:rPr lang="es-ES" sz="2200" dirty="0" err="1"/>
              <a:t>readdir</a:t>
            </a:r>
            <a:r>
              <a:rPr lang="es-ES" sz="2200" dirty="0"/>
              <a:t> y </a:t>
            </a:r>
            <a:r>
              <a:rPr lang="es-ES" sz="2200" dirty="0" err="1"/>
              <a:t>closedir</a:t>
            </a:r>
            <a:r>
              <a:rPr lang="es-ES" sz="2200" dirty="0"/>
              <a:t>:</a:t>
            </a:r>
            <a:endParaRPr lang="es-ES" sz="2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865"/>
            <a:ext cx="7239000" cy="326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42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Funciones de directorios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Las funciones de directorios vienen de la </a:t>
            </a:r>
            <a:r>
              <a:rPr lang="es-ES" sz="2200" b="1" dirty="0"/>
              <a:t>extensión </a:t>
            </a:r>
            <a:r>
              <a:rPr lang="es-ES" sz="2200" b="1" dirty="0" err="1"/>
              <a:t>directories</a:t>
            </a:r>
            <a:r>
              <a:rPr lang="es-ES" sz="2200" b="1" dirty="0"/>
              <a:t> de PHP</a:t>
            </a:r>
            <a:r>
              <a:rPr lang="es-ES" sz="2200" dirty="0"/>
              <a:t>. Hay un total de </a:t>
            </a:r>
            <a:r>
              <a:rPr lang="es-ES" sz="2200" b="1" dirty="0"/>
              <a:t>9 funciones disponibles</a:t>
            </a:r>
            <a:r>
              <a:rPr lang="es-ES" sz="2200" dirty="0"/>
              <a:t>:</a:t>
            </a: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r>
              <a:rPr lang="es-ES" sz="2200" dirty="0" err="1" smtClean="0"/>
              <a:t>rewinddir</a:t>
            </a:r>
            <a:r>
              <a:rPr lang="es-ES" sz="2200" dirty="0"/>
              <a:t>, </a:t>
            </a:r>
            <a:r>
              <a:rPr lang="es-ES" sz="2200" dirty="0" smtClean="0"/>
              <a:t>restablece </a:t>
            </a:r>
            <a:r>
              <a:rPr lang="es-ES" sz="2200" dirty="0"/>
              <a:t>la secuencia de directorio indicada por _$</a:t>
            </a:r>
            <a:r>
              <a:rPr lang="es-ES" sz="2200" dirty="0" err="1"/>
              <a:t>dirhandle</a:t>
            </a:r>
            <a:r>
              <a:rPr lang="es-ES" sz="2200" dirty="0"/>
              <a:t> al comienzo del directorio. De nuevo, si no se especifica el gestor, se asumirá la última conexión abierta por </a:t>
            </a:r>
            <a:r>
              <a:rPr lang="es-ES" sz="2200" dirty="0" err="1"/>
              <a:t>opendir</a:t>
            </a:r>
            <a:r>
              <a:rPr lang="es-ES" sz="2200" dirty="0"/>
              <a:t>().</a:t>
            </a:r>
            <a:endParaRPr lang="es-ES" sz="2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344266"/>
            <a:ext cx="8374715" cy="123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0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Abrir, leer, escribir y cerrar un archivo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sz="2200" b="1" dirty="0" smtClean="0"/>
              <a:t>Abrir </a:t>
            </a:r>
            <a:r>
              <a:rPr lang="es-ES" sz="2200" b="1" dirty="0"/>
              <a:t>un </a:t>
            </a:r>
            <a:r>
              <a:rPr lang="es-ES" sz="2200" b="1" dirty="0" smtClean="0"/>
              <a:t>archivo</a:t>
            </a:r>
            <a:endParaRPr lang="es-ES" sz="2200" b="1" dirty="0"/>
          </a:p>
          <a:p>
            <a:pPr marL="0" indent="0">
              <a:buNone/>
            </a:pPr>
            <a:r>
              <a:rPr lang="es-ES" sz="2200" dirty="0"/>
              <a:t>Se puede abrir un archivo pero también una URL externa, ya que </a:t>
            </a:r>
            <a:r>
              <a:rPr lang="es-ES" sz="2200" dirty="0" err="1"/>
              <a:t>fopen</a:t>
            </a:r>
            <a:r>
              <a:rPr lang="es-ES" sz="2200" dirty="0"/>
              <a:t>() realmente lo que hace es crear una conexión, por eso hay que cerrarla posteriormente.</a:t>
            </a: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8903"/>
            <a:ext cx="6572465" cy="76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8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Abrir, leer, escribir y cerrar un archivo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sz="2200" b="1" dirty="0" smtClean="0"/>
              <a:t>Abrir </a:t>
            </a:r>
            <a:r>
              <a:rPr lang="es-ES" sz="2200" b="1" dirty="0"/>
              <a:t>un </a:t>
            </a:r>
            <a:r>
              <a:rPr lang="es-ES" sz="2200" b="1" dirty="0" smtClean="0"/>
              <a:t>archivo</a:t>
            </a:r>
            <a:endParaRPr lang="es-ES" sz="2200" b="1" dirty="0"/>
          </a:p>
          <a:p>
            <a:pPr marL="0" indent="0">
              <a:buNone/>
            </a:pPr>
            <a:r>
              <a:rPr lang="es-ES" sz="2200" dirty="0"/>
              <a:t>Los modos de acceso existentes para </a:t>
            </a:r>
            <a:r>
              <a:rPr lang="es-ES" sz="2200" dirty="0" err="1"/>
              <a:t>fopen</a:t>
            </a:r>
            <a:r>
              <a:rPr lang="es-ES" sz="2200" dirty="0"/>
              <a:t> son:</a:t>
            </a:r>
            <a:endParaRPr lang="es-E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0" y="2629333"/>
            <a:ext cx="12102458" cy="399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Abrir, leer, escribir y cerrar un archivo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sz="2200" b="1" dirty="0" smtClean="0"/>
              <a:t>Abrir </a:t>
            </a:r>
            <a:r>
              <a:rPr lang="es-ES" sz="2200" b="1" dirty="0"/>
              <a:t>un </a:t>
            </a:r>
            <a:r>
              <a:rPr lang="es-ES" sz="2200" b="1" dirty="0" smtClean="0"/>
              <a:t>archivo</a:t>
            </a:r>
            <a:endParaRPr lang="es-ES" sz="2200" b="1" dirty="0"/>
          </a:p>
          <a:p>
            <a:pPr marL="0" indent="0">
              <a:buNone/>
            </a:pPr>
            <a:r>
              <a:rPr lang="es-ES" sz="2200" dirty="0"/>
              <a:t>Algunas consideraciones de la </a:t>
            </a:r>
            <a:r>
              <a:rPr lang="es-ES" sz="2200" dirty="0" err="1" smtClean="0"/>
              <a:t>tabl</a:t>
            </a:r>
            <a:endParaRPr lang="es-ES" sz="2200" dirty="0" smtClean="0"/>
          </a:p>
          <a:p>
            <a:r>
              <a:rPr lang="es-ES" sz="2200" dirty="0" smtClean="0"/>
              <a:t>Si </a:t>
            </a:r>
            <a:r>
              <a:rPr lang="es-ES" sz="2200" dirty="0"/>
              <a:t>el archivo no es escribible, abrirlo con r+ fallará, incluso cuando sólo se intenta leer.</a:t>
            </a:r>
          </a:p>
          <a:p>
            <a:r>
              <a:rPr lang="es-ES" sz="2200" dirty="0"/>
              <a:t>w y w+ eliminarán el contenido de cualquier archivo. Para sólo añadir y no borrar, se usa a y a+.</a:t>
            </a:r>
          </a:p>
          <a:p>
            <a:r>
              <a:rPr lang="es-ES" sz="2200" dirty="0"/>
              <a:t>Si quieres crear nuevos archivos y evitar </a:t>
            </a:r>
            <a:r>
              <a:rPr lang="es-ES" sz="2200" dirty="0" err="1"/>
              <a:t>sobreescribir</a:t>
            </a:r>
            <a:r>
              <a:rPr lang="es-ES" sz="2200" dirty="0"/>
              <a:t> sin querer un archivo existente, utiliza x o x+.</a:t>
            </a:r>
          </a:p>
          <a:p>
            <a:r>
              <a:rPr lang="es-ES" sz="2200" dirty="0"/>
              <a:t>Cuando se trabaja con archivos binarios, como imágenes, hay que añadir 'b' después del modo. Como </a:t>
            </a:r>
            <a:r>
              <a:rPr lang="es-ES" sz="2200" dirty="0" err="1"/>
              <a:t>rb</a:t>
            </a:r>
            <a:r>
              <a:rPr lang="es-ES" sz="2200" dirty="0"/>
              <a:t> o </a:t>
            </a:r>
            <a:r>
              <a:rPr lang="es-ES" sz="2200" dirty="0" err="1"/>
              <a:t>r+ba</a:t>
            </a:r>
            <a:r>
              <a:rPr lang="es-ES" sz="2200" dirty="0"/>
              <a:t>: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223526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Abrir, leer, escribir y cerrar un archivo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2.  Leer </a:t>
            </a:r>
            <a:r>
              <a:rPr lang="es-ES" sz="2200" b="1" dirty="0"/>
              <a:t>un archivo</a:t>
            </a:r>
            <a:endParaRPr lang="es-ES" sz="2200" b="1" dirty="0" smtClean="0"/>
          </a:p>
          <a:p>
            <a:pPr marL="0" indent="0">
              <a:buNone/>
            </a:pPr>
            <a:r>
              <a:rPr lang="es-ES" sz="2200" dirty="0"/>
              <a:t>Una vez abierto el archivo, vamos a leerlo y guardar sus contenidos en una variable con </a:t>
            </a:r>
            <a:r>
              <a:rPr lang="es-ES" sz="2200" dirty="0" err="1"/>
              <a:t>fread</a:t>
            </a:r>
            <a:r>
              <a:rPr lang="es-ES" sz="2200" dirty="0"/>
              <a:t>():</a:t>
            </a:r>
            <a:endParaRPr lang="es-E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0177"/>
            <a:ext cx="6713622" cy="144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5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Abrir, leer, escribir y cerrar un archivo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2.  Leer </a:t>
            </a:r>
            <a:r>
              <a:rPr lang="es-ES" sz="2200" b="1" dirty="0"/>
              <a:t>un archivo</a:t>
            </a:r>
            <a:endParaRPr lang="es-ES" sz="2200" b="1" dirty="0" smtClean="0"/>
          </a:p>
          <a:p>
            <a:pPr marL="0" indent="0">
              <a:buNone/>
            </a:pPr>
            <a:r>
              <a:rPr lang="es-ES" sz="2200" dirty="0"/>
              <a:t>La variable </a:t>
            </a:r>
            <a:r>
              <a:rPr lang="es-ES" sz="2200" b="1" dirty="0"/>
              <a:t>$</a:t>
            </a:r>
            <a:r>
              <a:rPr lang="es-ES" sz="2200" b="1" dirty="0" err="1"/>
              <a:t>contents</a:t>
            </a:r>
            <a:r>
              <a:rPr lang="es-ES" sz="2200" b="1" dirty="0"/>
              <a:t> </a:t>
            </a:r>
            <a:r>
              <a:rPr lang="es-ES" sz="2200" dirty="0"/>
              <a:t>guardará el contenido que obtengamos con la </a:t>
            </a:r>
            <a:r>
              <a:rPr lang="es-ES" sz="2200" b="1" dirty="0"/>
              <a:t>función </a:t>
            </a:r>
            <a:r>
              <a:rPr lang="es-ES" sz="2200" b="1" dirty="0" err="1"/>
              <a:t>fread</a:t>
            </a:r>
            <a:r>
              <a:rPr lang="es-ES" sz="2200" b="1" dirty="0"/>
              <a:t>(). </a:t>
            </a:r>
            <a:r>
              <a:rPr lang="es-ES" sz="2200" dirty="0"/>
              <a:t>Esta función requiere dos parámetros, </a:t>
            </a:r>
            <a:r>
              <a:rPr lang="es-ES" sz="2200" b="1" dirty="0"/>
              <a:t>el archivo abierto y la longitud que queremos leer </a:t>
            </a:r>
            <a:r>
              <a:rPr lang="es-ES" sz="2200" dirty="0"/>
              <a:t>de dicho archivo (en bytes). En este caso hemos empleado la función </a:t>
            </a:r>
            <a:r>
              <a:rPr lang="es-ES" sz="2200" dirty="0" err="1"/>
              <a:t>filesize</a:t>
            </a:r>
            <a:r>
              <a:rPr lang="es-ES" sz="2200" dirty="0"/>
              <a:t>() para obtener el tamaño del archivo y así devolver todo su contenido.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27490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Abrir, leer, escribir y cerrar un archivo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3. </a:t>
            </a:r>
            <a:r>
              <a:rPr lang="es-ES" sz="2200" b="1" dirty="0"/>
              <a:t>Cerrar un </a:t>
            </a:r>
            <a:r>
              <a:rPr lang="es-ES" sz="2200" b="1" dirty="0" smtClean="0"/>
              <a:t>archivo</a:t>
            </a:r>
          </a:p>
          <a:p>
            <a:pPr marL="0" indent="0">
              <a:buNone/>
            </a:pPr>
            <a:r>
              <a:rPr lang="es-ES" sz="2200" dirty="0"/>
              <a:t>Finalmente, vamos a cerrar el archivo (no es obligatorio pero se recomienda):</a:t>
            </a:r>
            <a:endParaRPr lang="es-E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4764"/>
            <a:ext cx="4389868" cy="92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8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Abrir, leer, escribir y cerrar un archivo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4</a:t>
            </a:r>
            <a:r>
              <a:rPr lang="es-ES" sz="2200" b="1" dirty="0"/>
              <a:t>. Escribir en un archivo</a:t>
            </a:r>
            <a:endParaRPr lang="es-ES" sz="2200" b="1" dirty="0" smtClean="0"/>
          </a:p>
          <a:p>
            <a:pPr marL="0" indent="0">
              <a:buNone/>
            </a:pPr>
            <a:r>
              <a:rPr lang="es-ES" sz="2200" dirty="0"/>
              <a:t>Al igual que para </a:t>
            </a:r>
            <a:r>
              <a:rPr lang="es-ES" sz="2200" b="1" dirty="0"/>
              <a:t>leer un archivo</a:t>
            </a:r>
            <a:r>
              <a:rPr lang="es-ES" sz="2200" dirty="0"/>
              <a:t>, hay más de una forma de escribir en uno. La forma más básica es utilizar la función </a:t>
            </a:r>
            <a:r>
              <a:rPr lang="es-ES" sz="2200" b="1" dirty="0" err="1"/>
              <a:t>fwrite</a:t>
            </a:r>
            <a:r>
              <a:rPr lang="es-ES" sz="2200" dirty="0"/>
              <a:t>() (o </a:t>
            </a:r>
            <a:r>
              <a:rPr lang="es-ES" sz="2200" b="1" dirty="0" err="1"/>
              <a:t>fputs</a:t>
            </a:r>
            <a:r>
              <a:rPr lang="es-ES" sz="2200" dirty="0"/>
              <a:t>(), que es su alias</a:t>
            </a:r>
            <a:r>
              <a:rPr lang="es-ES" sz="2200" dirty="0" smtClean="0"/>
              <a:t>):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Esta vez hemos empleado el modo w, que permite escribir </a:t>
            </a:r>
            <a:r>
              <a:rPr lang="es-ES" sz="2200" dirty="0" err="1"/>
              <a:t>sobreescribiendo</a:t>
            </a:r>
            <a:r>
              <a:rPr lang="es-ES" sz="2200" dirty="0"/>
              <a:t> el archivo.</a:t>
            </a: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07314"/>
            <a:ext cx="5106533" cy="221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896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1428</Words>
  <Application>Microsoft Office PowerPoint</Application>
  <PresentationFormat>Panorámica</PresentationFormat>
  <Paragraphs>161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de Office</vt:lpstr>
      <vt:lpstr>Manejo de archivos en PHP</vt:lpstr>
      <vt:lpstr>1. Abrir, leer, escribir y cerrar un archivo</vt:lpstr>
      <vt:lpstr>1. Abrir, leer, escribir y cerrar un archivo</vt:lpstr>
      <vt:lpstr>1. Abrir, leer, escribir y cerrar un archivo</vt:lpstr>
      <vt:lpstr>1. Abrir, leer, escribir y cerrar un archivo</vt:lpstr>
      <vt:lpstr>1. Abrir, leer, escribir y cerrar un archivo</vt:lpstr>
      <vt:lpstr>1. Abrir, leer, escribir y cerrar un archivo</vt:lpstr>
      <vt:lpstr>1. Abrir, leer, escribir y cerrar un archivo</vt:lpstr>
      <vt:lpstr>1. Abrir, leer, escribir y cerrar un archivo</vt:lpstr>
      <vt:lpstr>1. Abrir, leer, escribir y cerrar un archivo</vt:lpstr>
      <vt:lpstr>2. Puntero de archivo</vt:lpstr>
      <vt:lpstr>2. Puntero de archivo</vt:lpstr>
      <vt:lpstr>2. Puntero de archivo</vt:lpstr>
      <vt:lpstr>2. Puntero de archivo</vt:lpstr>
      <vt:lpstr>2. Puntero de archivo</vt:lpstr>
      <vt:lpstr>3. Obtener información de un archivo</vt:lpstr>
      <vt:lpstr>3. Obtener información de un archivo</vt:lpstr>
      <vt:lpstr>4. Funciones de directorios</vt:lpstr>
      <vt:lpstr>4. Funciones de directorios</vt:lpstr>
      <vt:lpstr>4. Funciones de directorios</vt:lpstr>
      <vt:lpstr>4. Funciones de directorios</vt:lpstr>
      <vt:lpstr>4. Funciones de directorios</vt:lpstr>
      <vt:lpstr>4. Funciones de directorios</vt:lpstr>
      <vt:lpstr>4. Funciones de directorios</vt:lpstr>
      <vt:lpstr>4. Funciones de directorios</vt:lpstr>
      <vt:lpstr>4. Funciones de directorios</vt:lpstr>
      <vt:lpstr>4. Funciones de directorios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PHP</dc:title>
  <dc:creator>Usuario de Windows</dc:creator>
  <cp:lastModifiedBy>Usuario de Windows</cp:lastModifiedBy>
  <cp:revision>38</cp:revision>
  <dcterms:created xsi:type="dcterms:W3CDTF">2018-05-26T13:10:34Z</dcterms:created>
  <dcterms:modified xsi:type="dcterms:W3CDTF">2018-06-19T10:07:27Z</dcterms:modified>
</cp:coreProperties>
</file>