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950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330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638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0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00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40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1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79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7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3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52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5FAB4-06F9-4151-822A-E767D488E80D}" type="datetimeFigureOut">
              <a:rPr lang="es-ES" smtClean="0"/>
              <a:t>19/06/2018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7AB3-429F-4CE9-B09C-918BF185C92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8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smtClean="0"/>
              <a:t>Características web y HTTP</a:t>
            </a:r>
            <a:endParaRPr lang="es-ES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268690" y="5597236"/>
            <a:ext cx="2147455" cy="477982"/>
          </a:xfrm>
        </p:spPr>
        <p:txBody>
          <a:bodyPr/>
          <a:lstStyle/>
          <a:p>
            <a:r>
              <a:rPr lang="es-ES" dirty="0" smtClean="0"/>
              <a:t>Antonio Díaz</a:t>
            </a:r>
            <a:endParaRPr lang="es-ES" dirty="0"/>
          </a:p>
        </p:txBody>
      </p:sp>
      <p:pic>
        <p:nvPicPr>
          <p:cNvPr id="1026" name="Picture 2" descr="Resultado de imagen de pue barcelon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768" y="4730120"/>
            <a:ext cx="1539298" cy="86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970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3. Tipos de </a:t>
            </a:r>
            <a:r>
              <a:rPr lang="es-ES" sz="2200" b="1" dirty="0" smtClean="0"/>
              <a:t>elementos</a:t>
            </a:r>
          </a:p>
          <a:p>
            <a:pPr marL="0" indent="0">
              <a:buNone/>
            </a:pPr>
            <a:r>
              <a:rPr lang="es-ES" sz="2200" dirty="0"/>
              <a:t>Los 10 tipos de elementos más importantes para los formularios HTML con PHP son: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0728"/>
            <a:ext cx="10671999" cy="40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/>
              <a:t>4. </a:t>
            </a:r>
            <a:r>
              <a:rPr lang="es-ES" sz="2200" b="1" dirty="0" smtClean="0"/>
              <a:t>Validación</a:t>
            </a:r>
          </a:p>
          <a:p>
            <a:pPr marL="0" indent="0">
              <a:buNone/>
            </a:pPr>
            <a:r>
              <a:rPr lang="es-ES" sz="2200" dirty="0"/>
              <a:t>La </a:t>
            </a:r>
            <a:r>
              <a:rPr lang="es-ES" sz="2200" b="1" dirty="0"/>
              <a:t>validación de formularios </a:t>
            </a:r>
            <a:r>
              <a:rPr lang="es-ES" sz="2200" dirty="0"/>
              <a:t>es algo </a:t>
            </a:r>
            <a:r>
              <a:rPr lang="es-ES" sz="2200" b="1" dirty="0"/>
              <a:t>fundamental</a:t>
            </a:r>
            <a:r>
              <a:rPr lang="es-ES" sz="2200" dirty="0"/>
              <a:t> ya que </a:t>
            </a:r>
            <a:r>
              <a:rPr lang="es-ES" sz="2200" b="1" dirty="0"/>
              <a:t>previene posibles ataques </a:t>
            </a:r>
            <a:r>
              <a:rPr lang="es-ES" sz="2200" dirty="0"/>
              <a:t>de intrusos, además de asegurar que los datos que se reciben son realmente del tipo deseado.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Existen </a:t>
            </a:r>
            <a:r>
              <a:rPr lang="es-ES" sz="2200" b="1" dirty="0"/>
              <a:t>dos formas de validación de formularios</a:t>
            </a:r>
            <a:r>
              <a:rPr lang="es-ES" sz="2200" dirty="0"/>
              <a:t>: en el </a:t>
            </a:r>
            <a:r>
              <a:rPr lang="es-ES" sz="2200" b="1" dirty="0"/>
              <a:t>lado del cliente </a:t>
            </a:r>
            <a:r>
              <a:rPr lang="es-ES" sz="2200" dirty="0"/>
              <a:t>y en </a:t>
            </a:r>
            <a:r>
              <a:rPr lang="es-ES" sz="2200" b="1" dirty="0"/>
              <a:t>el lado del servidor</a:t>
            </a:r>
            <a:r>
              <a:rPr lang="es-ES" sz="2200" dirty="0"/>
              <a:t>. En el lado del cliente la validación suele ser mediante </a:t>
            </a:r>
            <a:r>
              <a:rPr lang="es-ES" sz="2200" b="1" dirty="0"/>
              <a:t>JavaScript</a:t>
            </a:r>
            <a:r>
              <a:rPr lang="es-ES" sz="2200" dirty="0"/>
              <a:t>, es más </a:t>
            </a:r>
            <a:r>
              <a:rPr lang="es-ES" sz="2200" b="1" dirty="0"/>
              <a:t>rápida y evita enviar más trabajo al servidor</a:t>
            </a:r>
            <a:r>
              <a:rPr lang="es-ES" sz="2200" dirty="0"/>
              <a:t>. En el </a:t>
            </a:r>
            <a:r>
              <a:rPr lang="es-ES" sz="2200" b="1" dirty="0"/>
              <a:t>lado del servidor se emplea PHP </a:t>
            </a:r>
            <a:r>
              <a:rPr lang="es-ES" sz="2200" dirty="0"/>
              <a:t>para verificar que se envían valores correctos, </a:t>
            </a:r>
            <a:r>
              <a:rPr lang="es-ES" sz="2200" b="1" dirty="0"/>
              <a:t>es más seguro pero es más lento y da un poco de trabajo al servidor</a:t>
            </a:r>
            <a:r>
              <a:rPr lang="es-ES" sz="2200" dirty="0"/>
              <a:t>. 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57086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archivos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Lo más laborioso a la hora de hacer un formulario que permita la subida de archivos es </a:t>
            </a:r>
            <a:r>
              <a:rPr lang="es-ES" sz="2200" b="1" dirty="0"/>
              <a:t>manejarlos</a:t>
            </a:r>
            <a:r>
              <a:rPr lang="es-ES" sz="2200" dirty="0"/>
              <a:t> y </a:t>
            </a:r>
            <a:r>
              <a:rPr lang="es-ES" sz="2200" b="1" dirty="0"/>
              <a:t>organizarlos</a:t>
            </a:r>
            <a:r>
              <a:rPr lang="es-ES" sz="2200" dirty="0"/>
              <a:t> una vez están en el servidor. </a:t>
            </a:r>
            <a:r>
              <a:rPr lang="es-ES" sz="2200" b="1" dirty="0"/>
              <a:t>Inicialmente los archivos se suben a un directorio temporal y luego se relocalizan</a:t>
            </a:r>
            <a:r>
              <a:rPr lang="es-ES" sz="2200" dirty="0"/>
              <a:t>.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7" y="3614594"/>
            <a:ext cx="11868146" cy="269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001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archivos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 smtClean="0"/>
              <a:t>La </a:t>
            </a:r>
            <a:r>
              <a:rPr lang="es-ES" sz="2200" dirty="0"/>
              <a:t>información sobre un archivo subido la proporciona el </a:t>
            </a:r>
            <a:r>
              <a:rPr lang="es-ES" sz="2200" dirty="0" err="1"/>
              <a:t>a</a:t>
            </a:r>
            <a:r>
              <a:rPr lang="es-ES" sz="2200" b="1" dirty="0" err="1"/>
              <a:t>rray</a:t>
            </a:r>
            <a:r>
              <a:rPr lang="es-ES" sz="2200" b="1" dirty="0"/>
              <a:t> multidimensional $_FILES</a:t>
            </a:r>
            <a:r>
              <a:rPr lang="es-ES" sz="2200" dirty="0"/>
              <a:t>. Este </a:t>
            </a:r>
            <a:r>
              <a:rPr lang="es-ES" sz="2200" dirty="0" err="1"/>
              <a:t>array</a:t>
            </a:r>
            <a:r>
              <a:rPr lang="es-ES" sz="2200" dirty="0"/>
              <a:t> se crea con el </a:t>
            </a:r>
            <a:r>
              <a:rPr lang="es-ES" sz="2200" b="1" dirty="0" err="1"/>
              <a:t>key</a:t>
            </a:r>
            <a:r>
              <a:rPr lang="es-ES" sz="2200" dirty="0"/>
              <a:t> que se indique en el input del formulario, en este caso "</a:t>
            </a:r>
            <a:r>
              <a:rPr lang="es-ES" sz="2200" b="1" dirty="0"/>
              <a:t>imagen</a:t>
            </a:r>
            <a:r>
              <a:rPr lang="es-ES" sz="2200" dirty="0"/>
              <a:t>":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$_FILES["imagen"]["</a:t>
            </a:r>
            <a:r>
              <a:rPr lang="es-ES" sz="2200" dirty="0" err="1"/>
              <a:t>name</a:t>
            </a:r>
            <a:r>
              <a:rPr lang="es-ES" sz="2200" dirty="0"/>
              <a:t>"]. Guarda el nombre original del archivo del cliente.</a:t>
            </a:r>
          </a:p>
          <a:p>
            <a:pPr marL="0" indent="0">
              <a:buNone/>
            </a:pPr>
            <a:r>
              <a:rPr lang="es-ES" sz="2200" dirty="0"/>
              <a:t>$_FILES["imagen"]["</a:t>
            </a:r>
            <a:r>
              <a:rPr lang="es-ES" sz="2200" dirty="0" err="1"/>
              <a:t>type</a:t>
            </a:r>
            <a:r>
              <a:rPr lang="es-ES" sz="2200" dirty="0"/>
              <a:t>"]. Guarda el MIME </a:t>
            </a:r>
            <a:r>
              <a:rPr lang="es-ES" sz="2200" dirty="0" err="1"/>
              <a:t>type</a:t>
            </a:r>
            <a:r>
              <a:rPr lang="es-ES" sz="2200" dirty="0"/>
              <a:t> del archivo.</a:t>
            </a:r>
          </a:p>
          <a:p>
            <a:pPr marL="0" indent="0">
              <a:buNone/>
            </a:pPr>
            <a:r>
              <a:rPr lang="es-ES" sz="2200" dirty="0"/>
              <a:t>$_FILES["imagen"]["</a:t>
            </a:r>
            <a:r>
              <a:rPr lang="es-ES" sz="2200" dirty="0" err="1"/>
              <a:t>size</a:t>
            </a:r>
            <a:r>
              <a:rPr lang="es-ES" sz="2200" dirty="0"/>
              <a:t>"]. Guarda el tamaño del archivo en bytes.</a:t>
            </a:r>
          </a:p>
          <a:p>
            <a:pPr marL="0" indent="0">
              <a:buNone/>
            </a:pPr>
            <a:r>
              <a:rPr lang="es-ES" sz="2200" dirty="0"/>
              <a:t>$_FILES["imagen"]["</a:t>
            </a:r>
            <a:r>
              <a:rPr lang="es-ES" sz="2200" dirty="0" err="1"/>
              <a:t>tmp_name</a:t>
            </a:r>
            <a:r>
              <a:rPr lang="es-ES" sz="2200" dirty="0"/>
              <a:t>"]. Guarda el nombre del archivo temporal.</a:t>
            </a:r>
          </a:p>
          <a:p>
            <a:pPr marL="0" indent="0">
              <a:buNone/>
            </a:pPr>
            <a:r>
              <a:rPr lang="es-ES" sz="2200" dirty="0"/>
              <a:t>$_FILES["imagen"]["error"]. Guarda cualquier código de error que pueda provocar la subida del archivo</a:t>
            </a:r>
            <a:r>
              <a:rPr lang="es-ES" sz="2200" dirty="0" smtClean="0"/>
              <a:t>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152826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archivos</a:t>
            </a:r>
            <a:endParaRPr lang="es-ES" sz="2200" b="1" dirty="0" smtClean="0"/>
          </a:p>
          <a:p>
            <a:pPr marL="0" indent="0">
              <a:buNone/>
            </a:pPr>
            <a:r>
              <a:rPr lang="es-ES" sz="2200" dirty="0"/>
              <a:t>La función </a:t>
            </a:r>
            <a:r>
              <a:rPr lang="es-ES" sz="2200" b="1" dirty="0" err="1"/>
              <a:t>move_uploaded_file</a:t>
            </a:r>
            <a:r>
              <a:rPr lang="es-ES" sz="2200" dirty="0"/>
              <a:t>() mueve un archivo subido del directorio temporal al directorio que se indique.</a:t>
            </a:r>
          </a:p>
        </p:txBody>
      </p:sp>
    </p:spTree>
    <p:extLst>
      <p:ext uri="{BB962C8B-B14F-4D97-AF65-F5344CB8AC3E}">
        <p14:creationId xmlns:p14="http://schemas.microsoft.com/office/powerpoint/2010/main" val="1385308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</a:t>
            </a:r>
            <a:r>
              <a:rPr lang="es-ES" sz="2200" b="1" dirty="0" smtClean="0"/>
              <a:t>archivos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921" y="1316182"/>
            <a:ext cx="7105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012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</a:t>
            </a:r>
            <a:r>
              <a:rPr lang="es-ES" sz="2200" b="1" dirty="0" smtClean="0"/>
              <a:t>archivos</a:t>
            </a:r>
          </a:p>
          <a:p>
            <a:pPr marL="0" indent="0">
              <a:buNone/>
            </a:pPr>
            <a:r>
              <a:rPr lang="es-ES" sz="2200" dirty="0"/>
              <a:t>El </a:t>
            </a:r>
            <a:r>
              <a:rPr lang="es-ES" sz="2200" dirty="0" err="1"/>
              <a:t>array</a:t>
            </a:r>
            <a:r>
              <a:rPr lang="es-ES" sz="2200" dirty="0"/>
              <a:t> $_FILES['imagen']['error'] especifica por qué no se ha podido subir el archivo, lo que permite especificar un mensaje de vuelta para cada tipo de error. Devuelve un </a:t>
            </a:r>
            <a:r>
              <a:rPr lang="es-ES" sz="2200" dirty="0" err="1"/>
              <a:t>integer</a:t>
            </a:r>
            <a:r>
              <a:rPr lang="es-ES" sz="2200" dirty="0"/>
              <a:t> con el número de error: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1" y="3324225"/>
            <a:ext cx="11671413" cy="30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32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5</a:t>
            </a:r>
            <a:r>
              <a:rPr lang="es-ES" sz="2200" b="1" dirty="0"/>
              <a:t>. Subida de </a:t>
            </a:r>
            <a:r>
              <a:rPr lang="es-ES" sz="2200" b="1" dirty="0" smtClean="0"/>
              <a:t>archivos</a:t>
            </a:r>
          </a:p>
          <a:p>
            <a:pPr marL="0" indent="0">
              <a:buNone/>
            </a:pPr>
            <a:r>
              <a:rPr lang="es-ES" sz="2200" dirty="0"/>
              <a:t>El </a:t>
            </a:r>
            <a:r>
              <a:rPr lang="es-ES" sz="2200" dirty="0" err="1"/>
              <a:t>array</a:t>
            </a:r>
            <a:r>
              <a:rPr lang="es-ES" sz="2200" dirty="0"/>
              <a:t> $_FILES['imagen']['error'] especifica por qué no se ha podido subir el archivo, lo que permite especificar un mensaje de vuelta para cada tipo de error. Devuelve un </a:t>
            </a:r>
            <a:r>
              <a:rPr lang="es-ES" sz="2200" dirty="0" err="1"/>
              <a:t>integer</a:t>
            </a:r>
            <a:r>
              <a:rPr lang="es-ES" sz="2200" dirty="0"/>
              <a:t> con el número de error: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01" y="3324225"/>
            <a:ext cx="11671413" cy="300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928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Un formulario sencillo con dos campos a rellenar y un botón para enviar en HTML es de la siguiente forma: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77369"/>
            <a:ext cx="6283036" cy="29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9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Cuando un usuario rellena los datos y hace </a:t>
            </a:r>
            <a:r>
              <a:rPr lang="es-ES" sz="2200" dirty="0" err="1"/>
              <a:t>click</a:t>
            </a:r>
            <a:r>
              <a:rPr lang="es-ES" sz="2200" dirty="0"/>
              <a:t> en </a:t>
            </a:r>
            <a:r>
              <a:rPr lang="es-ES" sz="2200" b="1" dirty="0"/>
              <a:t>enviar</a:t>
            </a:r>
            <a:r>
              <a:rPr lang="es-ES" sz="2200" dirty="0"/>
              <a:t>, los datos del formulario se envían para ser procesados al </a:t>
            </a:r>
            <a:r>
              <a:rPr lang="es-ES" sz="2200" b="1" dirty="0"/>
              <a:t>archivo </a:t>
            </a:r>
            <a:r>
              <a:rPr lang="es-ES" sz="2200" b="1" dirty="0" err="1"/>
              <a:t>formpost.php</a:t>
            </a:r>
            <a:r>
              <a:rPr lang="es-ES" sz="2200" dirty="0"/>
              <a:t>. Los datos se envían a través de HTTP con el método HTTP Post.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411488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Una vez los datos están en </a:t>
            </a:r>
            <a:r>
              <a:rPr lang="es-ES" sz="2200" b="1" dirty="0" err="1"/>
              <a:t>formpost.php</a:t>
            </a:r>
            <a:r>
              <a:rPr lang="es-ES" sz="2200" dirty="0"/>
              <a:t> pueden mostrarse, guardarse en una base de datos o lo que se necesite. En </a:t>
            </a:r>
            <a:r>
              <a:rPr lang="es-ES" sz="2200" dirty="0" err="1"/>
              <a:t>formpost.php</a:t>
            </a:r>
            <a:r>
              <a:rPr lang="es-ES" sz="2200" dirty="0"/>
              <a:t> vamos a mostrarlos con </a:t>
            </a:r>
            <a:r>
              <a:rPr lang="es-ES" sz="2200" b="1" dirty="0"/>
              <a:t>echo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5889"/>
            <a:ext cx="6795485" cy="236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6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Lo mismo se puede conseguir con el método </a:t>
            </a:r>
            <a:r>
              <a:rPr lang="es-ES" sz="2200" b="1" dirty="0"/>
              <a:t>HTTP GET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22417"/>
            <a:ext cx="6589785" cy="288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Ahora el archivo donde recibimos los datos es </a:t>
            </a:r>
            <a:r>
              <a:rPr lang="es-ES" sz="2200" dirty="0" err="1"/>
              <a:t>formget.php</a:t>
            </a:r>
            <a:r>
              <a:rPr lang="es-ES" sz="2200" dirty="0"/>
              <a:t>: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7319"/>
            <a:ext cx="7556739" cy="2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900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s-ES" sz="2200" b="1" dirty="0" smtClean="0"/>
              <a:t>Introducción</a:t>
            </a:r>
          </a:p>
          <a:p>
            <a:pPr marL="0" indent="0">
              <a:buNone/>
            </a:pPr>
            <a:r>
              <a:rPr lang="es-ES" sz="2200" dirty="0"/>
              <a:t>Ahora el archivo donde recibimos los datos es </a:t>
            </a:r>
            <a:r>
              <a:rPr lang="es-ES" sz="2200" dirty="0" err="1"/>
              <a:t>formget.php</a:t>
            </a:r>
            <a:r>
              <a:rPr lang="es-ES" sz="2200" dirty="0" smtClean="0"/>
              <a:t>: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endParaRPr lang="es-ES" sz="2200" dirty="0" smtClean="0"/>
          </a:p>
          <a:p>
            <a:pPr marL="0" indent="0">
              <a:buNone/>
            </a:pPr>
            <a:r>
              <a:rPr lang="es-ES" sz="2200" dirty="0"/>
              <a:t>Las </a:t>
            </a:r>
            <a:r>
              <a:rPr lang="es-ES" sz="2200" dirty="0" err="1"/>
              <a:t>superglobals</a:t>
            </a:r>
            <a:r>
              <a:rPr lang="es-ES" sz="2200" dirty="0"/>
              <a:t> $_GET y $_POST sirven para coleccionar datos de </a:t>
            </a:r>
            <a:r>
              <a:rPr lang="es-ES" sz="2200" dirty="0" smtClean="0"/>
              <a:t>formularios.</a:t>
            </a:r>
            <a:endParaRPr lang="es-ES" sz="2200" dirty="0" smtClean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677319"/>
            <a:ext cx="7556739" cy="23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00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</a:t>
            </a:r>
            <a:r>
              <a:rPr lang="es-ES" sz="2200" b="1" dirty="0"/>
              <a:t>. GET y </a:t>
            </a:r>
            <a:r>
              <a:rPr lang="es-ES" sz="2200" b="1" dirty="0" smtClean="0"/>
              <a:t>POST</a:t>
            </a:r>
          </a:p>
          <a:p>
            <a:pPr marL="0" indent="0">
              <a:buNone/>
            </a:pPr>
            <a:r>
              <a:rPr lang="es-ES" sz="2200" b="1" dirty="0"/>
              <a:t>$_GET y $_POST </a:t>
            </a:r>
            <a:r>
              <a:rPr lang="es-ES" sz="2200" dirty="0"/>
              <a:t>son variables </a:t>
            </a:r>
            <a:r>
              <a:rPr lang="es-ES" sz="2200" b="1" dirty="0" err="1"/>
              <a:t>superglobales</a:t>
            </a:r>
            <a:r>
              <a:rPr lang="es-ES" sz="2200" dirty="0"/>
              <a:t> que forman </a:t>
            </a:r>
            <a:r>
              <a:rPr lang="es-ES" sz="2200" b="1" dirty="0" err="1"/>
              <a:t>arrays</a:t>
            </a:r>
            <a:r>
              <a:rPr lang="es-ES" sz="2200" b="1" dirty="0"/>
              <a:t> de </a:t>
            </a:r>
            <a:r>
              <a:rPr lang="es-ES" sz="2200" b="1" dirty="0" err="1"/>
              <a:t>keys</a:t>
            </a:r>
            <a:r>
              <a:rPr lang="es-ES" sz="2200" b="1" dirty="0"/>
              <a:t> y </a:t>
            </a:r>
            <a:r>
              <a:rPr lang="es-ES" sz="2200" b="1" dirty="0" err="1"/>
              <a:t>values</a:t>
            </a:r>
            <a:r>
              <a:rPr lang="es-ES" sz="2200" dirty="0"/>
              <a:t>, donde los </a:t>
            </a:r>
            <a:r>
              <a:rPr lang="es-ES" sz="2200" b="1" dirty="0" err="1"/>
              <a:t>keys</a:t>
            </a:r>
            <a:r>
              <a:rPr lang="es-ES" sz="2200" dirty="0"/>
              <a:t> son los </a:t>
            </a:r>
            <a:r>
              <a:rPr lang="es-ES" sz="2200" b="1" dirty="0"/>
              <a:t>nombres</a:t>
            </a:r>
            <a:r>
              <a:rPr lang="es-ES" sz="2200" dirty="0"/>
              <a:t> del formulario (atributo "</a:t>
            </a:r>
            <a:r>
              <a:rPr lang="es-ES" sz="2200" b="1" dirty="0" err="1"/>
              <a:t>name</a:t>
            </a:r>
            <a:r>
              <a:rPr lang="es-ES" sz="2200" dirty="0"/>
              <a:t>") y los </a:t>
            </a:r>
            <a:r>
              <a:rPr lang="es-ES" sz="2200" b="1" dirty="0" err="1"/>
              <a:t>values</a:t>
            </a:r>
            <a:r>
              <a:rPr lang="es-ES" sz="2200" dirty="0"/>
              <a:t> son los datos de entrada de los usuarios. El hecho de que sean </a:t>
            </a:r>
            <a:r>
              <a:rPr lang="es-ES" sz="2200" dirty="0" err="1"/>
              <a:t>superglobals</a:t>
            </a:r>
            <a:r>
              <a:rPr lang="es-ES" sz="2200" dirty="0"/>
              <a:t> hace que sean accesibles desde el script independientemente del ámbito.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b="1" dirty="0"/>
              <a:t>$_GET </a:t>
            </a:r>
            <a:r>
              <a:rPr lang="es-ES" sz="2200" dirty="0"/>
              <a:t>es un </a:t>
            </a:r>
            <a:r>
              <a:rPr lang="es-ES" sz="2200" b="1" dirty="0" err="1"/>
              <a:t>array</a:t>
            </a:r>
            <a:r>
              <a:rPr lang="es-ES" sz="2200" dirty="0"/>
              <a:t> de variables que se pasan al script a través de </a:t>
            </a:r>
            <a:r>
              <a:rPr lang="es-ES" sz="2200" b="1" dirty="0"/>
              <a:t>los parámetros de URL</a:t>
            </a:r>
            <a:r>
              <a:rPr lang="es-ES" sz="2200" dirty="0"/>
              <a:t>. La información que se envía es visible para todo el mundo y tiene limitada la cantidad de información que se puede enviar a </a:t>
            </a:r>
            <a:r>
              <a:rPr lang="es-ES" sz="2200" b="1" dirty="0"/>
              <a:t>2000 caracteres</a:t>
            </a:r>
            <a:r>
              <a:rPr lang="es-ES" sz="2200" dirty="0"/>
              <a:t>. Las </a:t>
            </a:r>
            <a:r>
              <a:rPr lang="es-ES" sz="2200" dirty="0" err="1"/>
              <a:t>URLs</a:t>
            </a:r>
            <a:r>
              <a:rPr lang="es-ES" sz="2200" dirty="0"/>
              <a:t> con los datos enviados pueden guardarse en marcadores, lo que puede ser útil en ciertos casos. $_GET sólo se emplea para el envío de información </a:t>
            </a:r>
            <a:r>
              <a:rPr lang="es-ES" sz="2200" b="1" dirty="0"/>
              <a:t>reducida y no sensible</a:t>
            </a:r>
            <a:r>
              <a:rPr lang="es-ES" sz="2200" dirty="0"/>
              <a:t>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1360934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1.1 </a:t>
            </a:r>
            <a:r>
              <a:rPr lang="es-ES" dirty="0"/>
              <a:t>Formularios en PHP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b="1" dirty="0" smtClean="0"/>
              <a:t>2</a:t>
            </a:r>
            <a:r>
              <a:rPr lang="es-ES" sz="2200" b="1" dirty="0"/>
              <a:t>. GET y </a:t>
            </a:r>
            <a:r>
              <a:rPr lang="es-ES" sz="2200" b="1" dirty="0" smtClean="0"/>
              <a:t>POST</a:t>
            </a:r>
          </a:p>
          <a:p>
            <a:pPr marL="0" indent="0">
              <a:buNone/>
            </a:pPr>
            <a:r>
              <a:rPr lang="es-ES" sz="2200" b="1" dirty="0"/>
              <a:t>$_POST </a:t>
            </a:r>
            <a:r>
              <a:rPr lang="es-ES" sz="2200" dirty="0"/>
              <a:t>es un </a:t>
            </a:r>
            <a:r>
              <a:rPr lang="es-ES" sz="2200" b="1" dirty="0" err="1"/>
              <a:t>array</a:t>
            </a:r>
            <a:r>
              <a:rPr lang="es-ES" sz="2200" b="1" dirty="0"/>
              <a:t> de variables </a:t>
            </a:r>
            <a:r>
              <a:rPr lang="es-ES" sz="2200" dirty="0"/>
              <a:t>que se pasan al script a través del método </a:t>
            </a:r>
            <a:r>
              <a:rPr lang="es-ES" sz="2200" b="1" dirty="0"/>
              <a:t>HTTP POST</a:t>
            </a:r>
            <a:r>
              <a:rPr lang="es-ES" sz="2200" dirty="0"/>
              <a:t>. La información que se envía no es visible para los demás ya que los nombres y variables van embebidas en el </a:t>
            </a:r>
            <a:r>
              <a:rPr lang="es-ES" sz="2200" dirty="0" err="1"/>
              <a:t>body</a:t>
            </a:r>
            <a:r>
              <a:rPr lang="es-ES" sz="2200" dirty="0"/>
              <a:t> del HTTP </a:t>
            </a:r>
            <a:r>
              <a:rPr lang="es-ES" sz="2200" dirty="0" err="1"/>
              <a:t>request</a:t>
            </a:r>
            <a:r>
              <a:rPr lang="es-ES" sz="2200" dirty="0"/>
              <a:t>. </a:t>
            </a:r>
            <a:r>
              <a:rPr lang="es-ES" sz="2200" b="1" dirty="0"/>
              <a:t>No tiene límites en la cantidad de información </a:t>
            </a:r>
            <a:r>
              <a:rPr lang="es-ES" sz="2200" dirty="0"/>
              <a:t>a enviar. Soporta datos de entrada </a:t>
            </a:r>
            <a:r>
              <a:rPr lang="es-ES" sz="2200" dirty="0" err="1"/>
              <a:t>multi-part</a:t>
            </a:r>
            <a:r>
              <a:rPr lang="es-ES" sz="2200" dirty="0"/>
              <a:t> </a:t>
            </a:r>
            <a:r>
              <a:rPr lang="es-ES" sz="2200" dirty="0" err="1"/>
              <a:t>binary</a:t>
            </a:r>
            <a:r>
              <a:rPr lang="es-ES" sz="2200" dirty="0"/>
              <a:t> a la hora se subir archivos al servidor (lo que permite subir múltiples archivos a la vez).</a:t>
            </a:r>
            <a:endParaRPr lang="es-ES" sz="2200" dirty="0" smtClean="0"/>
          </a:p>
        </p:txBody>
      </p:sp>
    </p:spTree>
    <p:extLst>
      <p:ext uri="{BB962C8B-B14F-4D97-AF65-F5344CB8AC3E}">
        <p14:creationId xmlns:p14="http://schemas.microsoft.com/office/powerpoint/2010/main" val="6741879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858</Words>
  <Application>Microsoft Office PowerPoint</Application>
  <PresentationFormat>Panorámica</PresentationFormat>
  <Paragraphs>66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Características web y HTTP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  <vt:lpstr>1.1 Formularios en 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PHP</dc:title>
  <dc:creator>Usuario de Windows</dc:creator>
  <cp:lastModifiedBy>Usuario de Windows</cp:lastModifiedBy>
  <cp:revision>40</cp:revision>
  <dcterms:created xsi:type="dcterms:W3CDTF">2018-05-26T13:10:34Z</dcterms:created>
  <dcterms:modified xsi:type="dcterms:W3CDTF">2018-06-19T10:32:19Z</dcterms:modified>
</cp:coreProperties>
</file>