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845bbe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845bbe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45bbe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45bbe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dff762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dff762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dff762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dff762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845bb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845bb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845bbe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845bbe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97575"/>
            <a:ext cx="3054600" cy="22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FF"/>
                </a:solidFill>
              </a:rPr>
              <a:t>Deep Learning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Traffic sign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with Data Augmentation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854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Anelli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José Manuel Pérez Ricote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975150" y="1375813"/>
            <a:ext cx="2949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Number of </a:t>
            </a:r>
            <a:r>
              <a:rPr b="1" lang="it"/>
              <a:t>labels</a:t>
            </a:r>
            <a:r>
              <a:rPr b="1" lang="it"/>
              <a:t> → 43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804" y="1918367"/>
            <a:ext cx="931825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200" y="1997687"/>
            <a:ext cx="773225" cy="7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888" y="3240313"/>
            <a:ext cx="931825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8588" y="1829260"/>
            <a:ext cx="1942188" cy="194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625" y="2216375"/>
            <a:ext cx="1167950" cy="116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>
            <a:endCxn id="73" idx="1"/>
          </p:cNvCxnSpPr>
          <p:nvPr/>
        </p:nvCxnSpPr>
        <p:spPr>
          <a:xfrm>
            <a:off x="1750288" y="2790154"/>
            <a:ext cx="9783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766488" y="2790154"/>
            <a:ext cx="9783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961075" y="1375813"/>
            <a:ext cx="1477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MLP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26625" y="1375825"/>
            <a:ext cx="15237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Statement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</a:t>
            </a:r>
            <a:r>
              <a:rPr lang="it"/>
              <a:t>etwork Architecture</a:t>
            </a:r>
            <a:r>
              <a:rPr lang="it"/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69250" y="1218150"/>
            <a:ext cx="418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Types of layers: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Convolutional</a:t>
            </a:r>
            <a:r>
              <a:rPr lang="it" sz="1400"/>
              <a:t>: 5 layers of 32, 64, 64, 128, 64</a:t>
            </a:r>
            <a:r>
              <a:rPr lang="it" sz="1400"/>
              <a:t> of output space dimensionality, respectively.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Max2DPool</a:t>
            </a:r>
            <a:r>
              <a:rPr lang="it" sz="1400"/>
              <a:t>: 2 layers with size equal to 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Flatten</a:t>
            </a:r>
            <a:r>
              <a:rPr lang="it" sz="1400"/>
              <a:t>: 1 layer between CNN and ffNN.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Dense</a:t>
            </a:r>
            <a:r>
              <a:rPr lang="it" sz="1400"/>
              <a:t>: 3 different layers.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Dropout</a:t>
            </a:r>
            <a:r>
              <a:rPr lang="it" sz="1400"/>
              <a:t>: 2 dropout layers in ffNN part.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768" y="464175"/>
            <a:ext cx="925182" cy="40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351" y="464172"/>
            <a:ext cx="925175" cy="406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 Data Generator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ImageDataGenerator function is modified, compared to given one: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width_shift_range, height_shift_range and shear_range are deleted.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rotation_angle is added with a value of 15 degrees.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zoom_range value is reduced from 0.2 to 0.1</a:t>
            </a:r>
            <a:endParaRPr sz="1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0" y="3644835"/>
            <a:ext cx="4260300" cy="62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75" y="2919850"/>
            <a:ext cx="8598050" cy="30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4" idx="2"/>
            <a:endCxn id="93" idx="0"/>
          </p:cNvCxnSpPr>
          <p:nvPr/>
        </p:nvCxnSpPr>
        <p:spPr>
          <a:xfrm>
            <a:off x="4572000" y="3225600"/>
            <a:ext cx="0" cy="41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297150" y="2619350"/>
            <a:ext cx="205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Given ImageDataGenerator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41850" y="3339000"/>
            <a:ext cx="205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b="1" lang="it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ImageDataGenerator</a:t>
            </a:r>
            <a:endParaRPr b="1"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 resizing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25225"/>
            <a:ext cx="863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 first, the sign images are divided in 224x224 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select as possible sizes 16, 32, 64 and 128 pixels, apart from default 224 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results are the following ones: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16 pixels: </a:t>
            </a:r>
            <a:r>
              <a:rPr lang="it" sz="1400"/>
              <a:t>Accuracy = 89.47%, Time (CNN) = 0.0943</a:t>
            </a:r>
            <a:r>
              <a:rPr lang="it" sz="1400">
                <a:solidFill>
                  <a:srgbClr val="FF0000"/>
                </a:solidFill>
              </a:rPr>
              <a:t> </a:t>
            </a:r>
            <a:r>
              <a:rPr lang="it" sz="1400"/>
              <a:t>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32 pixels: Accuracy = 96.12 %, Time (CNN) = 0.</a:t>
            </a:r>
            <a:r>
              <a:rPr lang="it" sz="1400"/>
              <a:t>1331</a:t>
            </a:r>
            <a:r>
              <a:rPr lang="it" sz="1400"/>
              <a:t>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64 pixels: </a:t>
            </a:r>
            <a:r>
              <a:rPr lang="it" sz="1400"/>
              <a:t>Accuracy = 95.29 %, Time (CNN) = 0.4013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128 pixels: Accuracy = 95.56 %, Time (CNN) = 1.3511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224 pixels: Accuracy = 86.15 %, Time (CNN) = 3.1119 seconds.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Hyperparameters </a:t>
            </a:r>
            <a:r>
              <a:rPr lang="it"/>
              <a:t>Optimization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94775" y="1351175"/>
            <a:ext cx="36846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Number of epochs → 200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Learning Rate → 3e-4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Epsilon → 1e-7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Decay → 1e-6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Minibatch size → 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Dropout → Only in dense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75" y="1411825"/>
            <a:ext cx="2319850" cy="23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71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907675" y="1062925"/>
            <a:ext cx="1328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Accuracy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67625" y="1023475"/>
            <a:ext cx="154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Loss Function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903225" y="3964850"/>
            <a:ext cx="2924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Test Accuracy → 0.9612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473700" y="1441175"/>
            <a:ext cx="1098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7533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316950" y="1875700"/>
            <a:ext cx="1098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045700" y="3011025"/>
            <a:ext cx="1098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7533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683850" y="2652550"/>
            <a:ext cx="1098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415163" y="3964850"/>
            <a:ext cx="2924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Loss Function → 0.2547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316950" y="4515975"/>
            <a:ext cx="2745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Time → 0.1331 seconds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441164"/>
            <a:ext cx="3964720" cy="2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175" y="1422274"/>
            <a:ext cx="4044700" cy="245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