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37" autoAdjust="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31F8EF68-6586-4711-85B5-32546FEC7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268" y="3176439"/>
            <a:ext cx="499337" cy="53262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33EA989-F43A-49EF-AA7C-CA9C098F0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9822" y="2294720"/>
            <a:ext cx="7215474" cy="2486286"/>
          </a:xfrm>
        </p:spPr>
        <p:txBody>
          <a:bodyPr>
            <a:normAutofit fontScale="90000"/>
          </a:bodyPr>
          <a:lstStyle/>
          <a:p>
            <a:r>
              <a:rPr lang="es-MX" sz="4400" dirty="0"/>
              <a:t>Proyecto:</a:t>
            </a:r>
            <a:br>
              <a:rPr lang="es-MX" dirty="0"/>
            </a:br>
            <a:r>
              <a:rPr lang="es-MX" sz="4900" b="1" dirty="0"/>
              <a:t>Análisis de accidentes basada en modelamiento de tráfico de bicicletas</a:t>
            </a:r>
            <a:endParaRPr lang="es-CL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46E743-A7A1-4C7A-979A-943767483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67696" y="4549212"/>
            <a:ext cx="5357600" cy="1160213"/>
          </a:xfrm>
        </p:spPr>
        <p:txBody>
          <a:bodyPr/>
          <a:lstStyle/>
          <a:p>
            <a:r>
              <a:rPr lang="es-MX" dirty="0"/>
              <a:t>José Miguel Quezada</a:t>
            </a: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BB15497-2DEA-45CC-81CE-EC8B658C1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808" y="2294720"/>
            <a:ext cx="499337" cy="29448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248E0AB0-C0A9-40EF-A332-FDDCC8398FA4}"/>
              </a:ext>
            </a:extLst>
          </p:cNvPr>
          <p:cNvSpPr txBox="1"/>
          <p:nvPr/>
        </p:nvSpPr>
        <p:spPr>
          <a:xfrm>
            <a:off x="4248695" y="1795629"/>
            <a:ext cx="60938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dirty="0"/>
              <a:t>Modelamiento Computacional Aplicado</a:t>
            </a:r>
            <a:br>
              <a:rPr lang="es-MX" dirty="0"/>
            </a:b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38155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B913C4-E7F9-46F2-8992-79FB7B190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Idea</a:t>
            </a:r>
            <a:endParaRPr lang="es-CL" dirty="0"/>
          </a:p>
        </p:txBody>
      </p:sp>
      <p:pic>
        <p:nvPicPr>
          <p:cNvPr id="1028" name="Picture 4" descr="GoodVision Traffic Modelling">
            <a:extLst>
              <a:ext uri="{FF2B5EF4-FFF2-40B4-BE49-F238E27FC236}">
                <a16:creationId xmlns:a16="http://schemas.microsoft.com/office/drawing/2014/main" id="{5E22AE1C-A2E0-4400-8422-C1D990E97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398" y="2052064"/>
            <a:ext cx="6153150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388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DC3182-2205-45E4-B533-960BBFAC3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</a:t>
            </a:r>
            <a:endParaRPr lang="es-CL" dirty="0"/>
          </a:p>
        </p:txBody>
      </p:sp>
      <p:pic>
        <p:nvPicPr>
          <p:cNvPr id="2056" name="Picture 8" descr="Gob.cl - Artículo: Ciclovías: Descarga Y Conoce Los Manuales De Diseño Y  Construcción">
            <a:extLst>
              <a:ext uri="{FF2B5EF4-FFF2-40B4-BE49-F238E27FC236}">
                <a16:creationId xmlns:a16="http://schemas.microsoft.com/office/drawing/2014/main" id="{BAAD23E9-F013-4012-996A-81322EF4FE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19" b="13024"/>
          <a:stretch/>
        </p:blipFill>
        <p:spPr bwMode="auto">
          <a:xfrm>
            <a:off x="1116352" y="337182"/>
            <a:ext cx="4699215" cy="3096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77A5E692-5EF4-48EF-99EA-B3304B025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90594"/>
            <a:ext cx="5096879" cy="286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The Brightest Bike Light Of 2021 - Reactual">
            <a:extLst>
              <a:ext uri="{FF2B5EF4-FFF2-40B4-BE49-F238E27FC236}">
                <a16:creationId xmlns:a16="http://schemas.microsoft.com/office/drawing/2014/main" id="{9C54F002-D09F-408F-9643-1C8C06DF1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457" y="3734874"/>
            <a:ext cx="4652109" cy="2848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323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E165BA91-2C5D-460D-BD60-BE4418AF3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949" y="3009582"/>
            <a:ext cx="9732101" cy="1771807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B7F07981-3670-4CA6-9DBE-2EEC1A57F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/>
          <a:lstStyle/>
          <a:p>
            <a:r>
              <a:rPr lang="es-MX" dirty="0"/>
              <a:t>Modelo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03519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, Aplicación, Teams&#10;&#10;Descripción generada automáticamente">
            <a:extLst>
              <a:ext uri="{FF2B5EF4-FFF2-40B4-BE49-F238E27FC236}">
                <a16:creationId xmlns:a16="http://schemas.microsoft.com/office/drawing/2014/main" id="{ACDF0E05-C779-4313-A616-B5F69BE7C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284" y="2151267"/>
            <a:ext cx="6757432" cy="4088089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F2AFFA0D-6A18-461F-9771-18F49F342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/>
          <a:lstStyle/>
          <a:p>
            <a:r>
              <a:rPr lang="es-MX" dirty="0"/>
              <a:t>Modelo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50558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1648AAC-1CC5-4758-86DF-CBF9A9C8F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289" y="2113818"/>
            <a:ext cx="4301421" cy="4051459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3E6BCD7-2DD3-4CCD-B333-E1D5B54F9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/>
          <a:lstStyle/>
          <a:p>
            <a:r>
              <a:rPr lang="es-MX" dirty="0"/>
              <a:t>Modelo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426889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359</TotalTime>
  <Words>25</Words>
  <Application>Microsoft Office PowerPoint</Application>
  <PresentationFormat>Panorámica</PresentationFormat>
  <Paragraphs>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MS Shell Dlg 2</vt:lpstr>
      <vt:lpstr>Wingdings</vt:lpstr>
      <vt:lpstr>Wingdings 3</vt:lpstr>
      <vt:lpstr>Madison</vt:lpstr>
      <vt:lpstr>Proyecto: Análisis de accidentes basada en modelamiento de tráfico de bicicletas</vt:lpstr>
      <vt:lpstr>Idea</vt:lpstr>
      <vt:lpstr>Objetivo</vt:lpstr>
      <vt:lpstr>Modelo</vt:lpstr>
      <vt:lpstr>Modelo</vt:lpstr>
      <vt:lpstr>Modelo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Proyecto: Predicción de accidentes basada en modelamiento de tráfico vehicular</dc:title>
  <dc:creator>JOSÉ MIGUEL QUEZADA SILVA</dc:creator>
  <cp:lastModifiedBy>JOSÉ MIGUEL QUEZADA SILVA</cp:lastModifiedBy>
  <cp:revision>4</cp:revision>
  <dcterms:created xsi:type="dcterms:W3CDTF">2021-12-14T16:08:36Z</dcterms:created>
  <dcterms:modified xsi:type="dcterms:W3CDTF">2021-12-21T19:15:54Z</dcterms:modified>
</cp:coreProperties>
</file>