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2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7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8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70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7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0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BDD0-C377-462D-8809-63B766E04022}" type="datetimeFigureOut">
              <a:rPr lang="es-CL" smtClean="0"/>
              <a:t>05-08-2021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A2477E-FC6D-4C6C-8062-C23B0B94E27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D812-FBE1-49A6-B0B3-20C34A8D5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Agendar cita médica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929C6-145F-4B31-935A-4B55FCA57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Desarrollo de app MÓVILES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9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36CC0-D823-4BE1-B67B-06ED3772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Casos de uso</a:t>
            </a: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8FD5F8-B292-49FC-B5C3-265BA28B8A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06" y="2016125"/>
            <a:ext cx="5663682" cy="41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D0695-0157-4C57-8873-17C22AF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Requerimientos funcionales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7A10157-9D19-494C-A5B5-3F98C96C7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013575"/>
              </p:ext>
            </p:extLst>
          </p:nvPr>
        </p:nvGraphicFramePr>
        <p:xfrm>
          <a:off x="2230015" y="2108718"/>
          <a:ext cx="4161454" cy="3706470"/>
        </p:xfrm>
        <a:graphic>
          <a:graphicData uri="http://schemas.openxmlformats.org/drawingml/2006/table">
            <a:tbl>
              <a:tblPr firstRow="1" firstCol="1" bandRow="1"/>
              <a:tblGrid>
                <a:gridCol w="4161454">
                  <a:extLst>
                    <a:ext uri="{9D8B030D-6E8A-4147-A177-3AD203B41FA5}">
                      <a16:colId xmlns:a16="http://schemas.microsoft.com/office/drawing/2014/main" val="250756889"/>
                    </a:ext>
                  </a:extLst>
                </a:gridCol>
              </a:tblGrid>
              <a:tr h="253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b="1" u="non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Requerimientos funcionales</a:t>
                      </a:r>
                      <a:endParaRPr lang="es-CL" sz="15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845855"/>
                  </a:ext>
                </a:extLst>
              </a:tr>
              <a:tr h="19775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Gestión de entrada de usuario: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Cada vez que un usuario ingresa su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rut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se procede a validad que este sea correcto, de esta manera podrá seguir avanzando en su respectiva reserva médica. Se cargarán las horas disponibles dentro de la aplicación.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65001"/>
                  </a:ext>
                </a:extLst>
              </a:tr>
              <a:tr h="13329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Gestión de salida de usuario: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Cada vez que un cliente agenda una hora, esta se marca en el sistema para que no pueda ser agendada por otro usuario.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67453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3CAF38F-C838-418F-81C4-ED6C723D7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87480"/>
              </p:ext>
            </p:extLst>
          </p:nvPr>
        </p:nvGraphicFramePr>
        <p:xfrm>
          <a:off x="6568751" y="2108716"/>
          <a:ext cx="4486104" cy="35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52">
                  <a:extLst>
                    <a:ext uri="{9D8B030D-6E8A-4147-A177-3AD203B41FA5}">
                      <a16:colId xmlns:a16="http://schemas.microsoft.com/office/drawing/2014/main" val="684417112"/>
                    </a:ext>
                  </a:extLst>
                </a:gridCol>
                <a:gridCol w="2243052">
                  <a:extLst>
                    <a:ext uri="{9D8B030D-6E8A-4147-A177-3AD203B41FA5}">
                      <a16:colId xmlns:a16="http://schemas.microsoft.com/office/drawing/2014/main" val="2531244933"/>
                    </a:ext>
                  </a:extLst>
                </a:gridCol>
              </a:tblGrid>
              <a:tr h="434581">
                <a:tc>
                  <a:txBody>
                    <a:bodyPr/>
                    <a:lstStyle/>
                    <a:p>
                      <a:r>
                        <a:rPr lang="es-ES" dirty="0"/>
                        <a:t>Usuario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App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72140"/>
                  </a:ext>
                </a:extLst>
              </a:tr>
              <a:tr h="1618286">
                <a:tc>
                  <a:txBody>
                    <a:bodyPr/>
                    <a:lstStyle/>
                    <a:p>
                      <a:r>
                        <a:rPr lang="es-ES" sz="1400" dirty="0"/>
                        <a:t>(-) nombre: String</a:t>
                      </a:r>
                    </a:p>
                    <a:p>
                      <a:r>
                        <a:rPr lang="es-ES" sz="1400" dirty="0"/>
                        <a:t>(-) run: Int</a:t>
                      </a:r>
                    </a:p>
                    <a:p>
                      <a:r>
                        <a:rPr lang="es-ES" sz="1400" dirty="0"/>
                        <a:t>(-) teléfono: Int</a:t>
                      </a:r>
                    </a:p>
                    <a:p>
                      <a:r>
                        <a:rPr lang="es-ES" sz="1400" dirty="0"/>
                        <a:t>(-) especialidad: String</a:t>
                      </a:r>
                    </a:p>
                    <a:p>
                      <a:r>
                        <a:rPr lang="es-ES" sz="1400" dirty="0"/>
                        <a:t>(-) región:  String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(-) nombre: String</a:t>
                      </a:r>
                    </a:p>
                    <a:p>
                      <a:r>
                        <a:rPr lang="es-ES" sz="1400" dirty="0"/>
                        <a:t>(-) run: Int</a:t>
                      </a:r>
                    </a:p>
                    <a:p>
                      <a:r>
                        <a:rPr lang="es-ES" sz="1400" dirty="0"/>
                        <a:t>(-) teléfono: Int</a:t>
                      </a:r>
                    </a:p>
                    <a:p>
                      <a:r>
                        <a:rPr lang="es-ES" sz="1400" dirty="0"/>
                        <a:t>(-) especialidad: String</a:t>
                      </a:r>
                    </a:p>
                    <a:p>
                      <a:r>
                        <a:rPr lang="es-ES" sz="1400" dirty="0"/>
                        <a:t>(-) región:  String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87927"/>
                  </a:ext>
                </a:extLst>
              </a:tr>
              <a:tr h="1511428">
                <a:tc>
                  <a:txBody>
                    <a:bodyPr/>
                    <a:lstStyle/>
                    <a:p>
                      <a:r>
                        <a:rPr lang="es-ES" sz="1400" dirty="0"/>
                        <a:t>(+) </a:t>
                      </a:r>
                      <a:r>
                        <a:rPr lang="es-ES" sz="1400" dirty="0" err="1"/>
                        <a:t>guardarDatos</a:t>
                      </a:r>
                      <a:r>
                        <a:rPr lang="es-ES" sz="1400" dirty="0"/>
                        <a:t>()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(+) fecha()</a:t>
                      </a:r>
                    </a:p>
                    <a:p>
                      <a:r>
                        <a:rPr lang="es-ES" sz="1400" dirty="0"/>
                        <a:t>(+) hora()</a:t>
                      </a:r>
                    </a:p>
                    <a:p>
                      <a:r>
                        <a:rPr lang="es-ES" sz="1400" dirty="0"/>
                        <a:t>(+) </a:t>
                      </a:r>
                      <a:r>
                        <a:rPr lang="es-ES" sz="1400" dirty="0" err="1"/>
                        <a:t>agendarHora</a:t>
                      </a:r>
                      <a:r>
                        <a:rPr lang="es-ES" sz="1400" dirty="0"/>
                        <a:t>()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83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148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Galería</vt:lpstr>
      <vt:lpstr>Agendar cita médica</vt:lpstr>
      <vt:lpstr>Casos de uso</vt:lpstr>
      <vt:lpstr>Requerimientos funcionales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Agendar cita médica</dc:title>
  <dc:creator>Jose Ramírez Salamanca</dc:creator>
  <cp:lastModifiedBy>Jose Ramírez Salamanca</cp:lastModifiedBy>
  <cp:revision>1</cp:revision>
  <dcterms:created xsi:type="dcterms:W3CDTF">2021-08-05T17:02:10Z</dcterms:created>
  <dcterms:modified xsi:type="dcterms:W3CDTF">2021-08-05T17:09:59Z</dcterms:modified>
</cp:coreProperties>
</file>