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B66BC-49E5-41E1-93AC-8B6020C0E7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635963-98DC-463A-B654-B9E9F6D917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BC8EF-976B-4612-9B02-6E42B6EC2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59855-A2A3-4179-8319-AAD60FDC30C2}" type="datetimeFigureOut">
              <a:rPr lang="en-GB" smtClean="0"/>
              <a:t>12/08/2018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FFA8D-CFEC-4C9D-A3F3-05A75A612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853F1-C5AE-4DDC-A3FD-7C7323262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F039B-8932-43F0-BE67-5CDB108D6F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2304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808A3-C4A7-4B1A-BFD0-4CC28A3AC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CD0395-C3F1-4856-A51E-E6E2F8EECF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0FA1A0-FD8D-4B89-B8F4-140A777A5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59855-A2A3-4179-8319-AAD60FDC30C2}" type="datetimeFigureOut">
              <a:rPr lang="en-GB" smtClean="0"/>
              <a:t>12/08/2018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7F0A6-38FF-4088-A30C-11A7566AF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1AC21-332A-4485-B7FC-488FDC4A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F039B-8932-43F0-BE67-5CDB108D6F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6011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FFC3CA-0DB0-4800-832A-AF65EEB184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D257C7-029B-4E14-902D-1BCDCBABE0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EBF8D-468C-4798-BEFD-2BF1B7CC2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59855-A2A3-4179-8319-AAD60FDC30C2}" type="datetimeFigureOut">
              <a:rPr lang="en-GB" smtClean="0"/>
              <a:t>12/08/2018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128AA-082A-4F01-8AA3-4828B383D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B24604-F49B-40E5-BFF3-C29C8F6E3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F039B-8932-43F0-BE67-5CDB108D6F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064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1FB40-DBCA-47B9-AC94-4F88135BA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B2A4E-85EB-41BA-A8C8-84B443552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8850A-ABAD-4D02-B278-54833F292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59855-A2A3-4179-8319-AAD60FDC30C2}" type="datetimeFigureOut">
              <a:rPr lang="en-GB" smtClean="0"/>
              <a:t>12/08/2018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CECCF-4A87-4BFA-9A64-CC008DF7D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0D44F-3CFB-4CFD-85DD-C5C278D3E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F039B-8932-43F0-BE67-5CDB108D6F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3799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55E21-04DE-41DC-B72E-5CFDB903A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354EDE-EDAD-4218-92B4-99F3A1AE2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2DB72-27A3-4CFC-A286-4A525FB9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59855-A2A3-4179-8319-AAD60FDC30C2}" type="datetimeFigureOut">
              <a:rPr lang="en-GB" smtClean="0"/>
              <a:t>12/08/2018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11440A-FF8C-48FE-873F-DAD0F9F05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3436E-D137-495D-B864-24637DE44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F039B-8932-43F0-BE67-5CDB108D6F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6585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A4F8B-02D2-493F-94B8-C9B306F81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F58EE-4171-4848-B6A7-BF6C043F2E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21FB3A-2615-45D9-BB88-17DFAA5044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706E80-F92D-4F73-84B6-E54D12D6E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59855-A2A3-4179-8319-AAD60FDC30C2}" type="datetimeFigureOut">
              <a:rPr lang="en-GB" smtClean="0"/>
              <a:t>12/08/2018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375414-24DF-4FD6-A0F8-14E76FB5A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D62CB9-06C9-4604-ADB5-A879459C2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F039B-8932-43F0-BE67-5CDB108D6F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7870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476AD-5B88-41DA-8FB4-7098B8C5C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985DE3-12EC-42F0-8414-B6C398F61C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96D772-AEB1-422E-8363-82AD03B36D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586269-46DB-43CE-9308-64C92B9C80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2BBBBC-5479-432D-A6EA-D01C0DEB28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0C21B4-C092-4049-B2CA-0F8AEAC5C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59855-A2A3-4179-8319-AAD60FDC30C2}" type="datetimeFigureOut">
              <a:rPr lang="en-GB" smtClean="0"/>
              <a:t>12/08/2018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D5DCFF-17F9-464E-B4AD-DE349CA1D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325F88-B1FF-447F-8F9C-5FD81E8F7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F039B-8932-43F0-BE67-5CDB108D6F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7216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2261C-3BB6-44CC-804D-D95FDFB8F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9CA431-21C0-478E-B112-834175DF4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59855-A2A3-4179-8319-AAD60FDC30C2}" type="datetimeFigureOut">
              <a:rPr lang="en-GB" smtClean="0"/>
              <a:t>12/08/2018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E921FF-68F9-4BBF-801E-BF2DDACFA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399F89-F5A0-4583-AEC6-67E190332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F039B-8932-43F0-BE67-5CDB108D6F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0314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E07987-D42A-432E-A2FF-30B26063A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59855-A2A3-4179-8319-AAD60FDC30C2}" type="datetimeFigureOut">
              <a:rPr lang="en-GB" smtClean="0"/>
              <a:t>12/08/2018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1E8708-6E58-4869-9C08-A1EF184CE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7BECBB-2164-4C34-BD5E-E3881243D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F039B-8932-43F0-BE67-5CDB108D6F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0028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96ACB-4DD2-44F9-8C09-14A6E5D9B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1963B-080F-4713-8DEC-BC90A7996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A183C3-D730-40D0-9289-55F739AAB5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8F5122-F492-422C-9B3C-30B03699C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59855-A2A3-4179-8319-AAD60FDC30C2}" type="datetimeFigureOut">
              <a:rPr lang="en-GB" smtClean="0"/>
              <a:t>12/08/2018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54A920-6E74-4BD0-A5FB-F0C28046F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701383-B1F0-452F-81C5-8ACBF1B0F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F039B-8932-43F0-BE67-5CDB108D6F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5363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EC4CA-312C-4E5D-8EC2-0B5876AEA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5873E5-69C9-4405-B1BE-2E815D2161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327D3A-DB9E-4FAB-A80F-69C378616C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FCB1FA-B0EB-46A0-902F-AF8AC5833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59855-A2A3-4179-8319-AAD60FDC30C2}" type="datetimeFigureOut">
              <a:rPr lang="en-GB" smtClean="0"/>
              <a:t>12/08/2018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2E822-A393-44A7-9E16-300AB3F70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B66B4B-E933-4F7C-BF0B-C0273AD99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F039B-8932-43F0-BE67-5CDB108D6F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9990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2BFB51-3517-4347-882D-D4370CA34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86F2EB-E98E-413D-AE2E-A61F69C332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8CD433-6014-4C66-B97A-7B77171EBE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59855-A2A3-4179-8319-AAD60FDC30C2}" type="datetimeFigureOut">
              <a:rPr lang="en-GB" smtClean="0"/>
              <a:t>12/08/2018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E86D3-F2C5-408D-9EB6-5FFE90F97E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DF423-81B8-4094-9ED3-5EBEB12926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F039B-8932-43F0-BE67-5CDB108D6F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4214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9C999D9-6994-4425-956D-4C404664DDF7}"/>
              </a:ext>
            </a:extLst>
          </p:cNvPr>
          <p:cNvSpPr/>
          <p:nvPr/>
        </p:nvSpPr>
        <p:spPr>
          <a:xfrm>
            <a:off x="5090013" y="2094816"/>
            <a:ext cx="2576146" cy="257614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1500" dirty="0">
                <a:solidFill>
                  <a:schemeClr val="tx1"/>
                </a:solidFill>
              </a:rPr>
              <a:t>?</a:t>
            </a:r>
            <a:endParaRPr lang="en-GB" sz="11500" dirty="0">
              <a:solidFill>
                <a:schemeClr val="tx1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5035505-1B8D-4F12-BE6C-78406E5AC978}"/>
              </a:ext>
            </a:extLst>
          </p:cNvPr>
          <p:cNvGrpSpPr/>
          <p:nvPr/>
        </p:nvGrpSpPr>
        <p:grpSpPr>
          <a:xfrm>
            <a:off x="1373544" y="958362"/>
            <a:ext cx="843422" cy="4849054"/>
            <a:chOff x="1840269" y="958362"/>
            <a:chExt cx="843422" cy="48490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388ED40E-5C40-4A4F-84F9-6E1F38BB8C26}"/>
                    </a:ext>
                  </a:extLst>
                </p:cNvPr>
                <p:cNvSpPr txBox="1"/>
                <p:nvPr/>
              </p:nvSpPr>
              <p:spPr>
                <a:xfrm>
                  <a:off x="1860531" y="958362"/>
                  <a:ext cx="733662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PT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sz="3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PT" sz="3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3600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388ED40E-5C40-4A4F-84F9-6E1F38BB8C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0531" y="958362"/>
                  <a:ext cx="733662" cy="64633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7DE40F39-B6C4-4706-A8E9-395F0624D187}"/>
                    </a:ext>
                  </a:extLst>
                </p:cNvPr>
                <p:cNvSpPr txBox="1"/>
                <p:nvPr/>
              </p:nvSpPr>
              <p:spPr>
                <a:xfrm>
                  <a:off x="1855177" y="1739411"/>
                  <a:ext cx="744371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PT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sz="3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PT" sz="3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3600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7DE40F39-B6C4-4706-A8E9-395F0624D1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5177" y="1739411"/>
                  <a:ext cx="744371" cy="64633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0B3F0463-A7D0-423E-ABDA-A6E2E1BF5D92}"/>
                    </a:ext>
                  </a:extLst>
                </p:cNvPr>
                <p:cNvSpPr txBox="1"/>
                <p:nvPr/>
              </p:nvSpPr>
              <p:spPr>
                <a:xfrm>
                  <a:off x="1855177" y="2520460"/>
                  <a:ext cx="744371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PT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sz="3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PT" sz="3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sz="36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0B3F0463-A7D0-423E-ABDA-A6E2E1BF5D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5177" y="2520460"/>
                  <a:ext cx="744371" cy="64633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5195EA0E-E410-4129-A055-8990E90142FB}"/>
                    </a:ext>
                  </a:extLst>
                </p:cNvPr>
                <p:cNvSpPr txBox="1"/>
                <p:nvPr/>
              </p:nvSpPr>
              <p:spPr>
                <a:xfrm>
                  <a:off x="1840269" y="5161085"/>
                  <a:ext cx="774186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PT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sz="3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PT" sz="3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GB" sz="3600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5195EA0E-E410-4129-A055-8990E90142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0269" y="5161085"/>
                  <a:ext cx="774186" cy="64633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71F0570-35B1-4378-8DC6-502A01C5A0B2}"/>
                </a:ext>
              </a:extLst>
            </p:cNvPr>
            <p:cNvSpPr txBox="1"/>
            <p:nvPr/>
          </p:nvSpPr>
          <p:spPr>
            <a:xfrm rot="5400000">
              <a:off x="1995361" y="3809996"/>
              <a:ext cx="66877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dirty="0"/>
                <a:t>….</a:t>
              </a:r>
              <a:endParaRPr lang="en-GB" sz="4000" dirty="0"/>
            </a:p>
          </p:txBody>
        </p: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5332AFE-8866-490F-A505-1AEA8BF85A03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2127468" y="1281528"/>
            <a:ext cx="2968407" cy="1833147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224C314-6157-47B5-AA54-ECE35E4C9090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2132823" y="2062577"/>
            <a:ext cx="2944002" cy="1194973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B582334-EB81-4227-9993-DAB4F150710D}"/>
              </a:ext>
            </a:extLst>
          </p:cNvPr>
          <p:cNvCxnSpPr>
            <a:stCxn id="12" idx="3"/>
            <a:endCxn id="4" idx="2"/>
          </p:cNvCxnSpPr>
          <p:nvPr/>
        </p:nvCxnSpPr>
        <p:spPr>
          <a:xfrm>
            <a:off x="2132823" y="2843626"/>
            <a:ext cx="2957190" cy="539263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293949C-1169-4CB7-B5C2-AB435B3D6A7F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2147730" y="3581400"/>
            <a:ext cx="2929095" cy="1902851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0B67D0E-B8D1-4982-BB5C-69007B47EA99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7666159" y="3382889"/>
            <a:ext cx="1268291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A4EED2E-7CA7-4EB4-9A62-008A2B40E980}"/>
              </a:ext>
            </a:extLst>
          </p:cNvPr>
          <p:cNvGrpSpPr/>
          <p:nvPr/>
        </p:nvGrpSpPr>
        <p:grpSpPr>
          <a:xfrm>
            <a:off x="8920162" y="600074"/>
            <a:ext cx="2543175" cy="5553075"/>
            <a:chOff x="9386887" y="781049"/>
            <a:chExt cx="2543175" cy="5553075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07A35248-3445-4C14-84B6-1965B7B84A0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86887" y="781049"/>
              <a:ext cx="2543175" cy="2543175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52675360-D59F-498A-B7F9-891E7187077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86887" y="3790949"/>
              <a:ext cx="2543175" cy="2543175"/>
            </a:xfrm>
            <a:prstGeom prst="rect">
              <a:avLst/>
            </a:prstGeom>
          </p:spPr>
        </p:pic>
      </p:grpSp>
      <p:pic>
        <p:nvPicPr>
          <p:cNvPr id="36" name="Graphic 35" descr="Close">
            <a:extLst>
              <a:ext uri="{FF2B5EF4-FFF2-40B4-BE49-F238E27FC236}">
                <a16:creationId xmlns:a16="http://schemas.microsoft.com/office/drawing/2014/main" id="{C0DE26C9-F9A9-4139-B741-57A964EB908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439274" y="4133849"/>
            <a:ext cx="1495425" cy="1495425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A21C48BA-59B5-4FB4-AE25-BC47681852D8}"/>
              </a:ext>
            </a:extLst>
          </p:cNvPr>
          <p:cNvSpPr txBox="1"/>
          <p:nvPr/>
        </p:nvSpPr>
        <p:spPr>
          <a:xfrm>
            <a:off x="1152525" y="238125"/>
            <a:ext cx="12336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i="1" dirty="0"/>
              <a:t>Pixels</a:t>
            </a:r>
            <a:endParaRPr lang="en-GB" sz="3600" i="1" dirty="0"/>
          </a:p>
        </p:txBody>
      </p:sp>
    </p:spTree>
    <p:extLst>
      <p:ext uri="{BB962C8B-B14F-4D97-AF65-F5344CB8AC3E}">
        <p14:creationId xmlns:p14="http://schemas.microsoft.com/office/powerpoint/2010/main" val="559228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9C999D9-6994-4425-956D-4C404664DDF7}"/>
              </a:ext>
            </a:extLst>
          </p:cNvPr>
          <p:cNvSpPr/>
          <p:nvPr/>
        </p:nvSpPr>
        <p:spPr>
          <a:xfrm>
            <a:off x="8059559" y="2787166"/>
            <a:ext cx="917381" cy="9173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7200" dirty="0">
                <a:solidFill>
                  <a:schemeClr val="tx1"/>
                </a:solidFill>
              </a:rPr>
              <a:t>?</a:t>
            </a:r>
            <a:endParaRPr lang="en-GB" sz="7200" dirty="0">
              <a:solidFill>
                <a:schemeClr val="tx1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5035505-1B8D-4F12-BE6C-78406E5AC978}"/>
              </a:ext>
            </a:extLst>
          </p:cNvPr>
          <p:cNvGrpSpPr/>
          <p:nvPr/>
        </p:nvGrpSpPr>
        <p:grpSpPr>
          <a:xfrm>
            <a:off x="819625" y="958362"/>
            <a:ext cx="843422" cy="4849054"/>
            <a:chOff x="1840269" y="958362"/>
            <a:chExt cx="843422" cy="48490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388ED40E-5C40-4A4F-84F9-6E1F38BB8C26}"/>
                    </a:ext>
                  </a:extLst>
                </p:cNvPr>
                <p:cNvSpPr txBox="1"/>
                <p:nvPr/>
              </p:nvSpPr>
              <p:spPr>
                <a:xfrm>
                  <a:off x="1860531" y="958362"/>
                  <a:ext cx="733662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PT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sz="3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PT" sz="3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3600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388ED40E-5C40-4A4F-84F9-6E1F38BB8C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0531" y="958362"/>
                  <a:ext cx="733662" cy="64633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7DE40F39-B6C4-4706-A8E9-395F0624D187}"/>
                    </a:ext>
                  </a:extLst>
                </p:cNvPr>
                <p:cNvSpPr txBox="1"/>
                <p:nvPr/>
              </p:nvSpPr>
              <p:spPr>
                <a:xfrm>
                  <a:off x="1855177" y="1739411"/>
                  <a:ext cx="744371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PT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sz="3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PT" sz="3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3600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7DE40F39-B6C4-4706-A8E9-395F0624D1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5177" y="1739411"/>
                  <a:ext cx="744371" cy="64633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0B3F0463-A7D0-423E-ABDA-A6E2E1BF5D92}"/>
                    </a:ext>
                  </a:extLst>
                </p:cNvPr>
                <p:cNvSpPr txBox="1"/>
                <p:nvPr/>
              </p:nvSpPr>
              <p:spPr>
                <a:xfrm>
                  <a:off x="1855177" y="2520460"/>
                  <a:ext cx="744371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PT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sz="3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PT" sz="3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sz="36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0B3F0463-A7D0-423E-ABDA-A6E2E1BF5D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5177" y="2520460"/>
                  <a:ext cx="744371" cy="64633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5195EA0E-E410-4129-A055-8990E90142FB}"/>
                    </a:ext>
                  </a:extLst>
                </p:cNvPr>
                <p:cNvSpPr txBox="1"/>
                <p:nvPr/>
              </p:nvSpPr>
              <p:spPr>
                <a:xfrm>
                  <a:off x="1840269" y="5161085"/>
                  <a:ext cx="774186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PT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sz="3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PT" sz="3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GB" sz="3600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5195EA0E-E410-4129-A055-8990E90142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0269" y="5161085"/>
                  <a:ext cx="774186" cy="64633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71F0570-35B1-4378-8DC6-502A01C5A0B2}"/>
                </a:ext>
              </a:extLst>
            </p:cNvPr>
            <p:cNvSpPr txBox="1"/>
            <p:nvPr/>
          </p:nvSpPr>
          <p:spPr>
            <a:xfrm rot="5400000">
              <a:off x="1995361" y="3809996"/>
              <a:ext cx="66877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dirty="0"/>
                <a:t>….</a:t>
              </a:r>
              <a:endParaRPr lang="en-GB" sz="4000" dirty="0"/>
            </a:p>
          </p:txBody>
        </p: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5332AFE-8866-490F-A505-1AEA8BF85A03}"/>
              </a:ext>
            </a:extLst>
          </p:cNvPr>
          <p:cNvCxnSpPr>
            <a:cxnSpLocks/>
            <a:stCxn id="10" idx="3"/>
            <a:endCxn id="42" idx="2"/>
          </p:cNvCxnSpPr>
          <p:nvPr/>
        </p:nvCxnSpPr>
        <p:spPr>
          <a:xfrm flipV="1">
            <a:off x="1573549" y="763490"/>
            <a:ext cx="1681306" cy="518038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224C314-6157-47B5-AA54-ECE35E4C9090}"/>
              </a:ext>
            </a:extLst>
          </p:cNvPr>
          <p:cNvCxnSpPr>
            <a:cxnSpLocks/>
            <a:stCxn id="11" idx="3"/>
            <a:endCxn id="42" idx="2"/>
          </p:cNvCxnSpPr>
          <p:nvPr/>
        </p:nvCxnSpPr>
        <p:spPr>
          <a:xfrm flipV="1">
            <a:off x="1578904" y="763490"/>
            <a:ext cx="1675951" cy="1299087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B582334-EB81-4227-9993-DAB4F150710D}"/>
              </a:ext>
            </a:extLst>
          </p:cNvPr>
          <p:cNvCxnSpPr>
            <a:cxnSpLocks/>
            <a:stCxn id="12" idx="3"/>
            <a:endCxn id="42" idx="2"/>
          </p:cNvCxnSpPr>
          <p:nvPr/>
        </p:nvCxnSpPr>
        <p:spPr>
          <a:xfrm flipV="1">
            <a:off x="1578904" y="763490"/>
            <a:ext cx="1675951" cy="2080136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293949C-1169-4CB7-B5C2-AB435B3D6A7F}"/>
              </a:ext>
            </a:extLst>
          </p:cNvPr>
          <p:cNvCxnSpPr>
            <a:cxnSpLocks/>
            <a:stCxn id="13" idx="3"/>
            <a:endCxn id="42" idx="2"/>
          </p:cNvCxnSpPr>
          <p:nvPr/>
        </p:nvCxnSpPr>
        <p:spPr>
          <a:xfrm flipV="1">
            <a:off x="1593811" y="763490"/>
            <a:ext cx="1661044" cy="4720761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0B67D0E-B8D1-4982-BB5C-69007B47EA99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8976940" y="3245857"/>
            <a:ext cx="1468317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A4EED2E-7CA7-4EB4-9A62-008A2B40E980}"/>
              </a:ext>
            </a:extLst>
          </p:cNvPr>
          <p:cNvGrpSpPr/>
          <p:nvPr/>
        </p:nvGrpSpPr>
        <p:grpSpPr>
          <a:xfrm>
            <a:off x="9263063" y="472220"/>
            <a:ext cx="2543175" cy="5553075"/>
            <a:chOff x="9386887" y="781049"/>
            <a:chExt cx="2543175" cy="5553075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07A35248-3445-4C14-84B6-1965B7B84A0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86887" y="781049"/>
              <a:ext cx="2543175" cy="2543175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52675360-D59F-498A-B7F9-891E7187077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86887" y="3790949"/>
              <a:ext cx="2543175" cy="2543175"/>
            </a:xfrm>
            <a:prstGeom prst="rect">
              <a:avLst/>
            </a:prstGeom>
          </p:spPr>
        </p:pic>
      </p:grpSp>
      <p:pic>
        <p:nvPicPr>
          <p:cNvPr id="36" name="Graphic 35" descr="Close">
            <a:extLst>
              <a:ext uri="{FF2B5EF4-FFF2-40B4-BE49-F238E27FC236}">
                <a16:creationId xmlns:a16="http://schemas.microsoft.com/office/drawing/2014/main" id="{C0DE26C9-F9A9-4139-B741-57A964EB908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82175" y="4133849"/>
            <a:ext cx="1495425" cy="1495425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A21C48BA-59B5-4FB4-AE25-BC47681852D8}"/>
              </a:ext>
            </a:extLst>
          </p:cNvPr>
          <p:cNvSpPr txBox="1"/>
          <p:nvPr/>
        </p:nvSpPr>
        <p:spPr>
          <a:xfrm>
            <a:off x="598606" y="238125"/>
            <a:ext cx="12336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i="1" dirty="0"/>
              <a:t>Pixels</a:t>
            </a:r>
            <a:endParaRPr lang="en-GB" sz="3600" i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E3689E6-8587-42F4-BFD6-47B81D1758D8}"/>
              </a:ext>
            </a:extLst>
          </p:cNvPr>
          <p:cNvSpPr txBox="1"/>
          <p:nvPr/>
        </p:nvSpPr>
        <p:spPr>
          <a:xfrm>
            <a:off x="4731448" y="2777607"/>
            <a:ext cx="6687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000" dirty="0"/>
              <a:t>….</a:t>
            </a:r>
            <a:endParaRPr lang="en-GB" sz="4000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CF8D7DD-B3FE-4491-99D4-B5D248B8BBB5}"/>
              </a:ext>
            </a:extLst>
          </p:cNvPr>
          <p:cNvCxnSpPr>
            <a:cxnSpLocks/>
            <a:stCxn id="10" idx="3"/>
            <a:endCxn id="45" idx="2"/>
          </p:cNvCxnSpPr>
          <p:nvPr/>
        </p:nvCxnSpPr>
        <p:spPr>
          <a:xfrm>
            <a:off x="1573549" y="1281528"/>
            <a:ext cx="1681306" cy="4511157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AE26EA3-4CA3-4093-912C-52EB454C86E1}"/>
              </a:ext>
            </a:extLst>
          </p:cNvPr>
          <p:cNvCxnSpPr>
            <a:cxnSpLocks/>
            <a:stCxn id="11" idx="3"/>
            <a:endCxn id="45" idx="2"/>
          </p:cNvCxnSpPr>
          <p:nvPr/>
        </p:nvCxnSpPr>
        <p:spPr>
          <a:xfrm>
            <a:off x="1578904" y="2062577"/>
            <a:ext cx="1675951" cy="3730108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E64B616-57BF-4DC0-80FF-5ABA6DFA9969}"/>
              </a:ext>
            </a:extLst>
          </p:cNvPr>
          <p:cNvCxnSpPr>
            <a:cxnSpLocks/>
            <a:stCxn id="12" idx="3"/>
            <a:endCxn id="45" idx="2"/>
          </p:cNvCxnSpPr>
          <p:nvPr/>
        </p:nvCxnSpPr>
        <p:spPr>
          <a:xfrm>
            <a:off x="1578904" y="2843626"/>
            <a:ext cx="1675951" cy="2949059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83E3D78-1FE6-4260-B778-97786E2AD262}"/>
              </a:ext>
            </a:extLst>
          </p:cNvPr>
          <p:cNvCxnSpPr>
            <a:cxnSpLocks/>
            <a:stCxn id="13" idx="3"/>
            <a:endCxn id="45" idx="2"/>
          </p:cNvCxnSpPr>
          <p:nvPr/>
        </p:nvCxnSpPr>
        <p:spPr>
          <a:xfrm>
            <a:off x="1593811" y="5484251"/>
            <a:ext cx="1661044" cy="308434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4CB3383-AAC0-42CD-8494-76DC8D3D9852}"/>
              </a:ext>
            </a:extLst>
          </p:cNvPr>
          <p:cNvCxnSpPr>
            <a:cxnSpLocks/>
            <a:stCxn id="10" idx="3"/>
            <a:endCxn id="44" idx="2"/>
          </p:cNvCxnSpPr>
          <p:nvPr/>
        </p:nvCxnSpPr>
        <p:spPr>
          <a:xfrm>
            <a:off x="1573549" y="1281528"/>
            <a:ext cx="1681306" cy="2120864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F63D86E-F4A5-4AF0-91CC-70B2DC9EB7EC}"/>
              </a:ext>
            </a:extLst>
          </p:cNvPr>
          <p:cNvCxnSpPr>
            <a:cxnSpLocks/>
            <a:stCxn id="11" idx="3"/>
            <a:endCxn id="44" idx="2"/>
          </p:cNvCxnSpPr>
          <p:nvPr/>
        </p:nvCxnSpPr>
        <p:spPr>
          <a:xfrm>
            <a:off x="1578904" y="2062577"/>
            <a:ext cx="1675951" cy="1339815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5C467C1-599A-48A2-AF97-F3D0FA37D1CF}"/>
              </a:ext>
            </a:extLst>
          </p:cNvPr>
          <p:cNvCxnSpPr>
            <a:cxnSpLocks/>
            <a:stCxn id="12" idx="3"/>
            <a:endCxn id="44" idx="2"/>
          </p:cNvCxnSpPr>
          <p:nvPr/>
        </p:nvCxnSpPr>
        <p:spPr>
          <a:xfrm>
            <a:off x="1578904" y="2843626"/>
            <a:ext cx="1675951" cy="558766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4768296-03B4-4E5F-B558-8EEC36B80A56}"/>
              </a:ext>
            </a:extLst>
          </p:cNvPr>
          <p:cNvCxnSpPr>
            <a:cxnSpLocks/>
            <a:stCxn id="13" idx="3"/>
            <a:endCxn id="44" idx="2"/>
          </p:cNvCxnSpPr>
          <p:nvPr/>
        </p:nvCxnSpPr>
        <p:spPr>
          <a:xfrm flipV="1">
            <a:off x="1593811" y="3402392"/>
            <a:ext cx="1661044" cy="2081859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FBBD454-BDC0-4036-91EC-23F369D03C5B}"/>
              </a:ext>
            </a:extLst>
          </p:cNvPr>
          <p:cNvCxnSpPr>
            <a:cxnSpLocks/>
            <a:stCxn id="10" idx="3"/>
            <a:endCxn id="43" idx="2"/>
          </p:cNvCxnSpPr>
          <p:nvPr/>
        </p:nvCxnSpPr>
        <p:spPr>
          <a:xfrm>
            <a:off x="1573549" y="1281528"/>
            <a:ext cx="1681306" cy="801413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3C24D36D-8267-4DAF-A995-4548158EFA93}"/>
              </a:ext>
            </a:extLst>
          </p:cNvPr>
          <p:cNvCxnSpPr>
            <a:cxnSpLocks/>
            <a:stCxn id="11" idx="3"/>
            <a:endCxn id="43" idx="2"/>
          </p:cNvCxnSpPr>
          <p:nvPr/>
        </p:nvCxnSpPr>
        <p:spPr>
          <a:xfrm>
            <a:off x="1578904" y="2062577"/>
            <a:ext cx="1675951" cy="20364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CBD1A9C1-4596-4EA9-87FE-E11783317146}"/>
              </a:ext>
            </a:extLst>
          </p:cNvPr>
          <p:cNvCxnSpPr>
            <a:cxnSpLocks/>
            <a:stCxn id="12" idx="3"/>
            <a:endCxn id="43" idx="2"/>
          </p:cNvCxnSpPr>
          <p:nvPr/>
        </p:nvCxnSpPr>
        <p:spPr>
          <a:xfrm flipV="1">
            <a:off x="1578904" y="2082941"/>
            <a:ext cx="1675951" cy="760685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C95C3FD-4C0F-49D8-B9AD-8052DA0C8B2E}"/>
              </a:ext>
            </a:extLst>
          </p:cNvPr>
          <p:cNvCxnSpPr>
            <a:cxnSpLocks/>
            <a:stCxn id="13" idx="3"/>
            <a:endCxn id="43" idx="2"/>
          </p:cNvCxnSpPr>
          <p:nvPr/>
        </p:nvCxnSpPr>
        <p:spPr>
          <a:xfrm flipV="1">
            <a:off x="1593811" y="2082941"/>
            <a:ext cx="1661044" cy="340131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15EDC6EA-3915-4392-885D-65D866FDD1FF}"/>
              </a:ext>
            </a:extLst>
          </p:cNvPr>
          <p:cNvCxnSpPr>
            <a:cxnSpLocks/>
            <a:stCxn id="117" idx="6"/>
            <a:endCxn id="4" idx="2"/>
          </p:cNvCxnSpPr>
          <p:nvPr/>
        </p:nvCxnSpPr>
        <p:spPr>
          <a:xfrm>
            <a:off x="6883198" y="763490"/>
            <a:ext cx="1176361" cy="2482367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143AAE5-4C95-445E-9601-0067BB78EB3E}"/>
              </a:ext>
            </a:extLst>
          </p:cNvPr>
          <p:cNvCxnSpPr>
            <a:cxnSpLocks/>
            <a:stCxn id="120" idx="6"/>
            <a:endCxn id="4" idx="2"/>
          </p:cNvCxnSpPr>
          <p:nvPr/>
        </p:nvCxnSpPr>
        <p:spPr>
          <a:xfrm flipV="1">
            <a:off x="6883198" y="3245857"/>
            <a:ext cx="1176361" cy="2546828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93577807-286C-4AA8-A11A-18C94090B103}"/>
              </a:ext>
            </a:extLst>
          </p:cNvPr>
          <p:cNvCxnSpPr>
            <a:cxnSpLocks/>
            <a:stCxn id="118" idx="6"/>
            <a:endCxn id="4" idx="2"/>
          </p:cNvCxnSpPr>
          <p:nvPr/>
        </p:nvCxnSpPr>
        <p:spPr>
          <a:xfrm>
            <a:off x="6883198" y="2082941"/>
            <a:ext cx="1176361" cy="1162916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5688AFEA-0F91-4AFF-8CE4-DDEDDDF35D79}"/>
              </a:ext>
            </a:extLst>
          </p:cNvPr>
          <p:cNvCxnSpPr>
            <a:cxnSpLocks/>
            <a:stCxn id="119" idx="6"/>
            <a:endCxn id="4" idx="2"/>
          </p:cNvCxnSpPr>
          <p:nvPr/>
        </p:nvCxnSpPr>
        <p:spPr>
          <a:xfrm flipV="1">
            <a:off x="6883198" y="3245857"/>
            <a:ext cx="1176361" cy="156535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E533A829-13BC-41EC-B3A6-6D3333CC6A4F}"/>
              </a:ext>
            </a:extLst>
          </p:cNvPr>
          <p:cNvGrpSpPr/>
          <p:nvPr/>
        </p:nvGrpSpPr>
        <p:grpSpPr>
          <a:xfrm>
            <a:off x="3156438" y="140677"/>
            <a:ext cx="1107831" cy="6216161"/>
            <a:chOff x="3156438" y="140677"/>
            <a:chExt cx="1107831" cy="6216161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BB01C9E9-BCC7-48DC-AAFB-E88FF013C1E7}"/>
                </a:ext>
              </a:extLst>
            </p:cNvPr>
            <p:cNvGrpSpPr/>
            <p:nvPr/>
          </p:nvGrpSpPr>
          <p:grpSpPr>
            <a:xfrm>
              <a:off x="3254855" y="304799"/>
              <a:ext cx="936704" cy="5946576"/>
              <a:chOff x="3254855" y="304799"/>
              <a:chExt cx="936704" cy="5946576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B8D98857-DFEE-41BB-B8FB-A2BCF1FF5C85}"/>
                  </a:ext>
                </a:extLst>
              </p:cNvPr>
              <p:cNvSpPr/>
              <p:nvPr/>
            </p:nvSpPr>
            <p:spPr>
              <a:xfrm>
                <a:off x="3254855" y="304799"/>
                <a:ext cx="917381" cy="917381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PT" sz="7200" dirty="0">
                    <a:solidFill>
                      <a:schemeClr val="tx1"/>
                    </a:solidFill>
                  </a:rPr>
                  <a:t>?</a:t>
                </a:r>
                <a:endParaRPr lang="en-GB" sz="7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9C946670-DD59-472E-A5ED-A3AD98FC0325}"/>
                  </a:ext>
                </a:extLst>
              </p:cNvPr>
              <p:cNvSpPr/>
              <p:nvPr/>
            </p:nvSpPr>
            <p:spPr>
              <a:xfrm>
                <a:off x="3254855" y="1624250"/>
                <a:ext cx="917381" cy="917381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PT" sz="7200" dirty="0">
                    <a:solidFill>
                      <a:schemeClr val="tx1"/>
                    </a:solidFill>
                  </a:rPr>
                  <a:t>?</a:t>
                </a:r>
                <a:endParaRPr lang="en-GB" sz="7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52DB9098-A1FC-4F14-BCB1-98ED1A92846E}"/>
                  </a:ext>
                </a:extLst>
              </p:cNvPr>
              <p:cNvSpPr/>
              <p:nvPr/>
            </p:nvSpPr>
            <p:spPr>
              <a:xfrm>
                <a:off x="3254855" y="2943701"/>
                <a:ext cx="917381" cy="917381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PT" sz="7200" dirty="0">
                    <a:solidFill>
                      <a:schemeClr val="tx1"/>
                    </a:solidFill>
                  </a:rPr>
                  <a:t>?</a:t>
                </a:r>
                <a:endParaRPr lang="en-GB" sz="7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F2F362D9-02A6-43C7-A45F-4A1FD0CB58F1}"/>
                  </a:ext>
                </a:extLst>
              </p:cNvPr>
              <p:cNvSpPr/>
              <p:nvPr/>
            </p:nvSpPr>
            <p:spPr>
              <a:xfrm>
                <a:off x="3254855" y="5333994"/>
                <a:ext cx="917381" cy="917381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PT" sz="7200" dirty="0">
                    <a:solidFill>
                      <a:schemeClr val="tx1"/>
                    </a:solidFill>
                  </a:rPr>
                  <a:t>?</a:t>
                </a:r>
                <a:endParaRPr lang="en-GB" sz="7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52A03299-2068-4E9B-8DF9-974B2BA5ADF4}"/>
                  </a:ext>
                </a:extLst>
              </p:cNvPr>
              <p:cNvSpPr txBox="1"/>
              <p:nvPr/>
            </p:nvSpPr>
            <p:spPr>
              <a:xfrm rot="5400000">
                <a:off x="3503229" y="4243596"/>
                <a:ext cx="66877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PT" sz="4000" dirty="0"/>
                  <a:t>….</a:t>
                </a:r>
                <a:endParaRPr lang="en-GB" sz="4000" dirty="0"/>
              </a:p>
            </p:txBody>
          </p:sp>
        </p:grp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6F61A1B1-3F3E-4D46-9BB2-DD9E147DD8C8}"/>
                </a:ext>
              </a:extLst>
            </p:cNvPr>
            <p:cNvSpPr/>
            <p:nvPr/>
          </p:nvSpPr>
          <p:spPr>
            <a:xfrm>
              <a:off x="3156438" y="140677"/>
              <a:ext cx="1107831" cy="6216161"/>
            </a:xfrm>
            <a:prstGeom prst="rect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BC895F77-7B36-445F-AD0E-E4CB2D441D70}"/>
              </a:ext>
            </a:extLst>
          </p:cNvPr>
          <p:cNvGrpSpPr/>
          <p:nvPr/>
        </p:nvGrpSpPr>
        <p:grpSpPr>
          <a:xfrm>
            <a:off x="5867400" y="140677"/>
            <a:ext cx="1107831" cy="6216161"/>
            <a:chOff x="3156438" y="140677"/>
            <a:chExt cx="1107831" cy="6216161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A95A352F-0060-4C95-B9DE-02034590BE9E}"/>
                </a:ext>
              </a:extLst>
            </p:cNvPr>
            <p:cNvGrpSpPr/>
            <p:nvPr/>
          </p:nvGrpSpPr>
          <p:grpSpPr>
            <a:xfrm>
              <a:off x="3254855" y="304799"/>
              <a:ext cx="936704" cy="5946576"/>
              <a:chOff x="3254855" y="304799"/>
              <a:chExt cx="936704" cy="5946576"/>
            </a:xfrm>
          </p:grpSpPr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5EF3B5B8-D3A5-4F52-962A-12A1789CDDD9}"/>
                  </a:ext>
                </a:extLst>
              </p:cNvPr>
              <p:cNvSpPr/>
              <p:nvPr/>
            </p:nvSpPr>
            <p:spPr>
              <a:xfrm>
                <a:off x="3254855" y="304799"/>
                <a:ext cx="917381" cy="917381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PT" sz="7200" dirty="0">
                    <a:solidFill>
                      <a:schemeClr val="tx1"/>
                    </a:solidFill>
                  </a:rPr>
                  <a:t>?</a:t>
                </a:r>
                <a:endParaRPr lang="en-GB" sz="7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EEB8D2B1-B5DD-4691-9F7B-F8293D87C29B}"/>
                  </a:ext>
                </a:extLst>
              </p:cNvPr>
              <p:cNvSpPr/>
              <p:nvPr/>
            </p:nvSpPr>
            <p:spPr>
              <a:xfrm>
                <a:off x="3254855" y="1624250"/>
                <a:ext cx="917381" cy="917381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PT" sz="7200" dirty="0">
                    <a:solidFill>
                      <a:schemeClr val="tx1"/>
                    </a:solidFill>
                  </a:rPr>
                  <a:t>?</a:t>
                </a:r>
                <a:endParaRPr lang="en-GB" sz="7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43F6DF6A-90A2-47C2-ACD0-F7EC7B71C8A9}"/>
                  </a:ext>
                </a:extLst>
              </p:cNvPr>
              <p:cNvSpPr/>
              <p:nvPr/>
            </p:nvSpPr>
            <p:spPr>
              <a:xfrm>
                <a:off x="3254855" y="2943701"/>
                <a:ext cx="917381" cy="917381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PT" sz="7200" dirty="0">
                    <a:solidFill>
                      <a:schemeClr val="tx1"/>
                    </a:solidFill>
                  </a:rPr>
                  <a:t>?</a:t>
                </a:r>
                <a:endParaRPr lang="en-GB" sz="7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BB6BAAFB-3430-47DE-96A5-E5CE979DF1E0}"/>
                  </a:ext>
                </a:extLst>
              </p:cNvPr>
              <p:cNvSpPr/>
              <p:nvPr/>
            </p:nvSpPr>
            <p:spPr>
              <a:xfrm>
                <a:off x="3254855" y="5333994"/>
                <a:ext cx="917381" cy="917381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PT" sz="7200" dirty="0">
                    <a:solidFill>
                      <a:schemeClr val="tx1"/>
                    </a:solidFill>
                  </a:rPr>
                  <a:t>?</a:t>
                </a:r>
                <a:endParaRPr lang="en-GB" sz="7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CBC49EC3-4DF6-4A1D-AC03-157526767DA4}"/>
                  </a:ext>
                </a:extLst>
              </p:cNvPr>
              <p:cNvSpPr txBox="1"/>
              <p:nvPr/>
            </p:nvSpPr>
            <p:spPr>
              <a:xfrm rot="5400000">
                <a:off x="3503229" y="4243596"/>
                <a:ext cx="66877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PT" sz="4000" dirty="0"/>
                  <a:t>….</a:t>
                </a:r>
                <a:endParaRPr lang="en-GB" sz="4000" dirty="0"/>
              </a:p>
            </p:txBody>
          </p:sp>
        </p:grp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2D66A895-6C1B-4567-8758-B039F89E9427}"/>
                </a:ext>
              </a:extLst>
            </p:cNvPr>
            <p:cNvSpPr/>
            <p:nvPr/>
          </p:nvSpPr>
          <p:spPr>
            <a:xfrm>
              <a:off x="3156438" y="140677"/>
              <a:ext cx="1107831" cy="6216161"/>
            </a:xfrm>
            <a:prstGeom prst="rect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5393A900-33F1-47B7-BF0A-AE7A2ACAEF8D}"/>
              </a:ext>
            </a:extLst>
          </p:cNvPr>
          <p:cNvGrpSpPr/>
          <p:nvPr/>
        </p:nvGrpSpPr>
        <p:grpSpPr>
          <a:xfrm>
            <a:off x="6902521" y="3245857"/>
            <a:ext cx="1157038" cy="1351683"/>
            <a:chOff x="6902521" y="3245857"/>
            <a:chExt cx="1157038" cy="1351683"/>
          </a:xfrm>
        </p:grpSpPr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EBD60DBB-6DAD-4F98-A697-C2A0DB7EF95D}"/>
                </a:ext>
              </a:extLst>
            </p:cNvPr>
            <p:cNvSpPr txBox="1"/>
            <p:nvPr/>
          </p:nvSpPr>
          <p:spPr>
            <a:xfrm>
              <a:off x="7244666" y="3689839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/>
                <a:t>n</a:t>
              </a:r>
              <a:endParaRPr lang="en-GB" dirty="0"/>
            </a:p>
          </p:txBody>
        </p: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19A1CBD3-ACD9-4701-B5CD-F21C6A5433CF}"/>
                </a:ext>
              </a:extLst>
            </p:cNvPr>
            <p:cNvCxnSpPr>
              <a:cxnSpLocks/>
              <a:stCxn id="121" idx="0"/>
              <a:endCxn id="4" idx="2"/>
            </p:cNvCxnSpPr>
            <p:nvPr/>
          </p:nvCxnSpPr>
          <p:spPr>
            <a:xfrm flipV="1">
              <a:off x="6902521" y="3245857"/>
              <a:ext cx="1157038" cy="1351683"/>
            </a:xfrm>
            <a:prstGeom prst="straightConnector1">
              <a:avLst/>
            </a:prstGeom>
            <a:ln w="19050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94BE33E9-710A-4755-9919-916B0948F9C0}"/>
              </a:ext>
            </a:extLst>
          </p:cNvPr>
          <p:cNvCxnSpPr>
            <a:cxnSpLocks/>
            <a:stCxn id="112" idx="3"/>
          </p:cNvCxnSpPr>
          <p:nvPr/>
        </p:nvCxnSpPr>
        <p:spPr>
          <a:xfrm>
            <a:off x="4264269" y="3248758"/>
            <a:ext cx="503311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FB058084-E7E1-4A97-8DCE-7F747A4048E8}"/>
              </a:ext>
            </a:extLst>
          </p:cNvPr>
          <p:cNvCxnSpPr>
            <a:cxnSpLocks/>
            <a:endCxn id="116" idx="1"/>
          </p:cNvCxnSpPr>
          <p:nvPr/>
        </p:nvCxnSpPr>
        <p:spPr>
          <a:xfrm>
            <a:off x="5359400" y="3248758"/>
            <a:ext cx="508000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C61CCDE0-9960-4582-87EC-55D13291172C}"/>
              </a:ext>
            </a:extLst>
          </p:cNvPr>
          <p:cNvSpPr txBox="1"/>
          <p:nvPr/>
        </p:nvSpPr>
        <p:spPr>
          <a:xfrm>
            <a:off x="3089092" y="6358528"/>
            <a:ext cx="12394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Layer</a:t>
            </a:r>
            <a:r>
              <a:rPr lang="en-GB" sz="2800" i="1" dirty="0"/>
              <a:t> 1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30D20F3C-5073-437F-B034-3B29A465C6D3}"/>
              </a:ext>
            </a:extLst>
          </p:cNvPr>
          <p:cNvSpPr txBox="1"/>
          <p:nvPr/>
        </p:nvSpPr>
        <p:spPr>
          <a:xfrm>
            <a:off x="5809432" y="6334780"/>
            <a:ext cx="1241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Layer</a:t>
            </a:r>
            <a:r>
              <a:rPr lang="en-GB" sz="2800" i="1" dirty="0"/>
              <a:t> n</a:t>
            </a:r>
          </a:p>
        </p:txBody>
      </p:sp>
    </p:spTree>
    <p:extLst>
      <p:ext uri="{BB962C8B-B14F-4D97-AF65-F5344CB8AC3E}">
        <p14:creationId xmlns:p14="http://schemas.microsoft.com/office/powerpoint/2010/main" val="2224359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9C999D9-6994-4425-956D-4C404664DDF7}"/>
              </a:ext>
            </a:extLst>
          </p:cNvPr>
          <p:cNvSpPr/>
          <p:nvPr/>
        </p:nvSpPr>
        <p:spPr>
          <a:xfrm>
            <a:off x="5090013" y="2094816"/>
            <a:ext cx="2576146" cy="257614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1500" dirty="0">
                <a:solidFill>
                  <a:schemeClr val="tx1"/>
                </a:solidFill>
              </a:rPr>
              <a:t>?</a:t>
            </a:r>
            <a:endParaRPr lang="en-GB" sz="11500" dirty="0">
              <a:solidFill>
                <a:schemeClr val="tx1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5035505-1B8D-4F12-BE6C-78406E5AC978}"/>
              </a:ext>
            </a:extLst>
          </p:cNvPr>
          <p:cNvGrpSpPr/>
          <p:nvPr/>
        </p:nvGrpSpPr>
        <p:grpSpPr>
          <a:xfrm>
            <a:off x="1373544" y="958362"/>
            <a:ext cx="843422" cy="4849054"/>
            <a:chOff x="1840269" y="958362"/>
            <a:chExt cx="843422" cy="48490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388ED40E-5C40-4A4F-84F9-6E1F38BB8C26}"/>
                    </a:ext>
                  </a:extLst>
                </p:cNvPr>
                <p:cNvSpPr txBox="1"/>
                <p:nvPr/>
              </p:nvSpPr>
              <p:spPr>
                <a:xfrm>
                  <a:off x="1860531" y="958362"/>
                  <a:ext cx="733662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PT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sz="3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PT" sz="3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3600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388ED40E-5C40-4A4F-84F9-6E1F38BB8C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0531" y="958362"/>
                  <a:ext cx="733662" cy="64633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7DE40F39-B6C4-4706-A8E9-395F0624D187}"/>
                    </a:ext>
                  </a:extLst>
                </p:cNvPr>
                <p:cNvSpPr txBox="1"/>
                <p:nvPr/>
              </p:nvSpPr>
              <p:spPr>
                <a:xfrm>
                  <a:off x="1855177" y="1739411"/>
                  <a:ext cx="744371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PT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sz="3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PT" sz="3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3600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7DE40F39-B6C4-4706-A8E9-395F0624D1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5177" y="1739411"/>
                  <a:ext cx="744371" cy="64633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0B3F0463-A7D0-423E-ABDA-A6E2E1BF5D92}"/>
                    </a:ext>
                  </a:extLst>
                </p:cNvPr>
                <p:cNvSpPr txBox="1"/>
                <p:nvPr/>
              </p:nvSpPr>
              <p:spPr>
                <a:xfrm>
                  <a:off x="1855177" y="2520460"/>
                  <a:ext cx="744371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PT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sz="3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PT" sz="3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sz="36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0B3F0463-A7D0-423E-ABDA-A6E2E1BF5D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5177" y="2520460"/>
                  <a:ext cx="744371" cy="64633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5195EA0E-E410-4129-A055-8990E90142FB}"/>
                    </a:ext>
                  </a:extLst>
                </p:cNvPr>
                <p:cNvSpPr txBox="1"/>
                <p:nvPr/>
              </p:nvSpPr>
              <p:spPr>
                <a:xfrm>
                  <a:off x="1840269" y="5161085"/>
                  <a:ext cx="774186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PT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sz="3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PT" sz="3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GB" sz="3600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5195EA0E-E410-4129-A055-8990E90142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0269" y="5161085"/>
                  <a:ext cx="774186" cy="64633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71F0570-35B1-4378-8DC6-502A01C5A0B2}"/>
                </a:ext>
              </a:extLst>
            </p:cNvPr>
            <p:cNvSpPr txBox="1"/>
            <p:nvPr/>
          </p:nvSpPr>
          <p:spPr>
            <a:xfrm rot="5400000">
              <a:off x="1995361" y="3809996"/>
              <a:ext cx="66877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4000" dirty="0"/>
                <a:t>….</a:t>
              </a:r>
              <a:endParaRPr lang="en-GB" sz="4000" dirty="0"/>
            </a:p>
          </p:txBody>
        </p: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5332AFE-8866-490F-A505-1AEA8BF85A03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2127468" y="1281528"/>
            <a:ext cx="2968407" cy="1833147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224C314-6157-47B5-AA54-ECE35E4C9090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2132823" y="2062577"/>
            <a:ext cx="2944002" cy="1194973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B582334-EB81-4227-9993-DAB4F150710D}"/>
              </a:ext>
            </a:extLst>
          </p:cNvPr>
          <p:cNvCxnSpPr>
            <a:stCxn id="12" idx="3"/>
            <a:endCxn id="4" idx="2"/>
          </p:cNvCxnSpPr>
          <p:nvPr/>
        </p:nvCxnSpPr>
        <p:spPr>
          <a:xfrm>
            <a:off x="2132823" y="2843626"/>
            <a:ext cx="2957190" cy="539263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293949C-1169-4CB7-B5C2-AB435B3D6A7F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2147730" y="3581400"/>
            <a:ext cx="2929095" cy="1902851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0B67D0E-B8D1-4982-BB5C-69007B47EA99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7666159" y="3382889"/>
            <a:ext cx="1268291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A4EED2E-7CA7-4EB4-9A62-008A2B40E980}"/>
              </a:ext>
            </a:extLst>
          </p:cNvPr>
          <p:cNvGrpSpPr/>
          <p:nvPr/>
        </p:nvGrpSpPr>
        <p:grpSpPr>
          <a:xfrm>
            <a:off x="8920162" y="600074"/>
            <a:ext cx="2543175" cy="5553075"/>
            <a:chOff x="9386887" y="781049"/>
            <a:chExt cx="2543175" cy="5553075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07A35248-3445-4C14-84B6-1965B7B84A0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86887" y="781049"/>
              <a:ext cx="2543175" cy="2543175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52675360-D59F-498A-B7F9-891E7187077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86887" y="3790949"/>
              <a:ext cx="2543175" cy="2543175"/>
            </a:xfrm>
            <a:prstGeom prst="rect">
              <a:avLst/>
            </a:prstGeom>
          </p:spPr>
        </p:pic>
      </p:grpSp>
      <p:pic>
        <p:nvPicPr>
          <p:cNvPr id="36" name="Graphic 35" descr="Close">
            <a:extLst>
              <a:ext uri="{FF2B5EF4-FFF2-40B4-BE49-F238E27FC236}">
                <a16:creationId xmlns:a16="http://schemas.microsoft.com/office/drawing/2014/main" id="{C0DE26C9-F9A9-4139-B741-57A964EB908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439274" y="4133849"/>
            <a:ext cx="1495425" cy="1495425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A21C48BA-59B5-4FB4-AE25-BC47681852D8}"/>
              </a:ext>
            </a:extLst>
          </p:cNvPr>
          <p:cNvSpPr txBox="1"/>
          <p:nvPr/>
        </p:nvSpPr>
        <p:spPr>
          <a:xfrm>
            <a:off x="1152525" y="238125"/>
            <a:ext cx="12336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i="1" dirty="0"/>
              <a:t>Pixels</a:t>
            </a:r>
            <a:endParaRPr lang="en-GB" sz="3600" i="1" dirty="0"/>
          </a:p>
        </p:txBody>
      </p:sp>
    </p:spTree>
    <p:extLst>
      <p:ext uri="{BB962C8B-B14F-4D97-AF65-F5344CB8AC3E}">
        <p14:creationId xmlns:p14="http://schemas.microsoft.com/office/powerpoint/2010/main" val="3997314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37</Words>
  <Application>Microsoft Office PowerPoint</Application>
  <PresentationFormat>Widescreen</PresentationFormat>
  <Paragraphs>35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José Serra</dc:creator>
  <cp:lastModifiedBy>José Serra</cp:lastModifiedBy>
  <cp:revision>6</cp:revision>
  <dcterms:created xsi:type="dcterms:W3CDTF">2018-06-29T20:50:07Z</dcterms:created>
  <dcterms:modified xsi:type="dcterms:W3CDTF">2018-08-12T16:58:34Z</dcterms:modified>
</cp:coreProperties>
</file>