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9eddd8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9eddd8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d9eddd8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d9eddd8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d9eddd87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d9eddd87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d9eddd8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d9eddd8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d9eddd87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d9eddd87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d9eddd87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d9eddd87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d9eddd87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d9eddd87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d9eddd87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d9eddd87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Study on </a:t>
            </a:r>
            <a:r>
              <a:rPr lang="es" sz="4600"/>
              <a:t>Accessibility</a:t>
            </a:r>
            <a:endParaRPr sz="4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Rivero Monzón y José Mataix Pérez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" sz="2600"/>
              <a:t>Strive for consistency.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38" y="1361352"/>
            <a:ext cx="6371326" cy="3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2.  Seek universal usability.</a:t>
            </a:r>
            <a:endParaRPr sz="2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858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3.  Offer informative feedback.</a:t>
            </a:r>
            <a:endParaRPr sz="2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19132" l="12708" r="10409" t="14249"/>
          <a:stretch/>
        </p:blipFill>
        <p:spPr>
          <a:xfrm>
            <a:off x="1688825" y="1307850"/>
            <a:ext cx="5766352" cy="29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4. Desing dialogs to yield closure.</a:t>
            </a:r>
            <a:endParaRPr sz="25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63" y="1199400"/>
            <a:ext cx="8198375" cy="32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5.  Prevent errors.</a:t>
            </a:r>
            <a:endParaRPr sz="26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675" y="1135125"/>
            <a:ext cx="5426649" cy="37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6.  Permit easy reversal of actions.</a:t>
            </a:r>
            <a:endParaRPr sz="26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603925"/>
            <a:ext cx="78105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7.  Keep users in control.</a:t>
            </a:r>
            <a:endParaRPr sz="26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000" y="1487650"/>
            <a:ext cx="6142001" cy="30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8.  Reduce short-term memory load.</a:t>
            </a:r>
            <a:endParaRPr sz="26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87" y="1270477"/>
            <a:ext cx="6957423" cy="35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